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4"/>
  </p:sldMasterIdLst>
  <p:sldIdLst>
    <p:sldId id="257" r:id="rId5"/>
    <p:sldId id="261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3" d="100"/>
          <a:sy n="33" d="100"/>
        </p:scale>
        <p:origin x="10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ksolana Shelest" userId="S::roksolana.shelest@un.org::bd02d9ef-d8cc-487f-9207-be31525675c6" providerId="AD" clId="Web-{A9E4E488-8BB1-4504-B24C-E6E44300BAEC}"/>
    <pc:docChg chg="modSld">
      <pc:chgData name="Roksolana Shelest" userId="S::roksolana.shelest@un.org::bd02d9ef-d8cc-487f-9207-be31525675c6" providerId="AD" clId="Web-{A9E4E488-8BB1-4504-B24C-E6E44300BAEC}" dt="2022-05-24T15:19:10.938" v="30" actId="14100"/>
      <pc:docMkLst>
        <pc:docMk/>
      </pc:docMkLst>
      <pc:sldChg chg="modSp">
        <pc:chgData name="Roksolana Shelest" userId="S::roksolana.shelest@un.org::bd02d9ef-d8cc-487f-9207-be31525675c6" providerId="AD" clId="Web-{A9E4E488-8BB1-4504-B24C-E6E44300BAEC}" dt="2022-05-24T15:19:10.938" v="30" actId="14100"/>
        <pc:sldMkLst>
          <pc:docMk/>
          <pc:sldMk cId="3887489261" sldId="261"/>
        </pc:sldMkLst>
        <pc:spChg chg="mod">
          <ac:chgData name="Roksolana Shelest" userId="S::roksolana.shelest@un.org::bd02d9ef-d8cc-487f-9207-be31525675c6" providerId="AD" clId="Web-{A9E4E488-8BB1-4504-B24C-E6E44300BAEC}" dt="2022-05-24T15:19:10.938" v="30" actId="14100"/>
          <ac:spMkLst>
            <pc:docMk/>
            <pc:sldMk cId="3887489261" sldId="261"/>
            <ac:spMk id="2" creationId="{C355FC7D-755C-400F-B8FD-CCDDED689AC2}"/>
          </ac:spMkLst>
        </pc:spChg>
      </pc:sldChg>
    </pc:docChg>
  </pc:docChgLst>
  <pc:docChgLst>
    <pc:chgData name="Eva Johannsen" userId="eae976aa-d1ba-4804-b818-54621d5e93e5" providerId="ADAL" clId="{38E5DAC4-1C47-473D-B122-8E1D83B95BDE}"/>
    <pc:docChg chg="undo custSel addSld modSld sldOrd">
      <pc:chgData name="Eva Johannsen" userId="eae976aa-d1ba-4804-b818-54621d5e93e5" providerId="ADAL" clId="{38E5DAC4-1C47-473D-B122-8E1D83B95BDE}" dt="2022-05-24T15:17:18.549" v="1444" actId="20577"/>
      <pc:docMkLst>
        <pc:docMk/>
      </pc:docMkLst>
      <pc:sldChg chg="addSp modSp mod">
        <pc:chgData name="Eva Johannsen" userId="eae976aa-d1ba-4804-b818-54621d5e93e5" providerId="ADAL" clId="{38E5DAC4-1C47-473D-B122-8E1D83B95BDE}" dt="2022-05-23T14:47:29.003" v="28" actId="14100"/>
        <pc:sldMkLst>
          <pc:docMk/>
          <pc:sldMk cId="1555718107" sldId="257"/>
        </pc:sldMkLst>
        <pc:spChg chg="mod">
          <ac:chgData name="Eva Johannsen" userId="eae976aa-d1ba-4804-b818-54621d5e93e5" providerId="ADAL" clId="{38E5DAC4-1C47-473D-B122-8E1D83B95BDE}" dt="2022-05-23T14:47:20.398" v="26" actId="20577"/>
          <ac:spMkLst>
            <pc:docMk/>
            <pc:sldMk cId="1555718107" sldId="257"/>
            <ac:spMk id="2" creationId="{793C3EFA-12F8-4DA2-B839-57C3D0CDAF0D}"/>
          </ac:spMkLst>
        </pc:spChg>
        <pc:spChg chg="mod">
          <ac:chgData name="Eva Johannsen" userId="eae976aa-d1ba-4804-b818-54621d5e93e5" providerId="ADAL" clId="{38E5DAC4-1C47-473D-B122-8E1D83B95BDE}" dt="2022-05-23T14:46:37.525" v="11" actId="12788"/>
          <ac:spMkLst>
            <pc:docMk/>
            <pc:sldMk cId="1555718107" sldId="257"/>
            <ac:spMk id="3" creationId="{04C0D3BA-6B05-4093-9F37-9ADEF18D69D9}"/>
          </ac:spMkLst>
        </pc:spChg>
        <pc:cxnChg chg="add mod">
          <ac:chgData name="Eva Johannsen" userId="eae976aa-d1ba-4804-b818-54621d5e93e5" providerId="ADAL" clId="{38E5DAC4-1C47-473D-B122-8E1D83B95BDE}" dt="2022-05-23T14:47:29.003" v="28" actId="14100"/>
          <ac:cxnSpMkLst>
            <pc:docMk/>
            <pc:sldMk cId="1555718107" sldId="257"/>
            <ac:cxnSpMk id="5" creationId="{7FB1E9F8-5C2C-45F5-A071-3F9502663F16}"/>
          </ac:cxnSpMkLst>
        </pc:cxnChg>
      </pc:sldChg>
      <pc:sldChg chg="modSp mod">
        <pc:chgData name="Eva Johannsen" userId="eae976aa-d1ba-4804-b818-54621d5e93e5" providerId="ADAL" clId="{38E5DAC4-1C47-473D-B122-8E1D83B95BDE}" dt="2022-05-23T15:15:45.778" v="363" actId="20577"/>
        <pc:sldMkLst>
          <pc:docMk/>
          <pc:sldMk cId="500600308" sldId="259"/>
        </pc:sldMkLst>
        <pc:spChg chg="mod">
          <ac:chgData name="Eva Johannsen" userId="eae976aa-d1ba-4804-b818-54621d5e93e5" providerId="ADAL" clId="{38E5DAC4-1C47-473D-B122-8E1D83B95BDE}" dt="2022-05-23T15:15:45.778" v="363" actId="20577"/>
          <ac:spMkLst>
            <pc:docMk/>
            <pc:sldMk cId="500600308" sldId="259"/>
            <ac:spMk id="3" creationId="{B5AA4807-4C3B-4787-BC08-5914F96C8EB1}"/>
          </ac:spMkLst>
        </pc:spChg>
      </pc:sldChg>
      <pc:sldChg chg="modSp mod">
        <pc:chgData name="Eva Johannsen" userId="eae976aa-d1ba-4804-b818-54621d5e93e5" providerId="ADAL" clId="{38E5DAC4-1C47-473D-B122-8E1D83B95BDE}" dt="2022-05-23T15:18:38.195" v="450" actId="1076"/>
        <pc:sldMkLst>
          <pc:docMk/>
          <pc:sldMk cId="3440097226" sldId="260"/>
        </pc:sldMkLst>
        <pc:spChg chg="mod">
          <ac:chgData name="Eva Johannsen" userId="eae976aa-d1ba-4804-b818-54621d5e93e5" providerId="ADAL" clId="{38E5DAC4-1C47-473D-B122-8E1D83B95BDE}" dt="2022-05-23T15:17:57.976" v="442" actId="20577"/>
          <ac:spMkLst>
            <pc:docMk/>
            <pc:sldMk cId="3440097226" sldId="260"/>
            <ac:spMk id="3" creationId="{E45D9A9B-56C8-4A80-AAC7-CDBB393127BC}"/>
          </ac:spMkLst>
        </pc:spChg>
        <pc:spChg chg="mod">
          <ac:chgData name="Eva Johannsen" userId="eae976aa-d1ba-4804-b818-54621d5e93e5" providerId="ADAL" clId="{38E5DAC4-1C47-473D-B122-8E1D83B95BDE}" dt="2022-05-23T15:18:38.195" v="450" actId="1076"/>
          <ac:spMkLst>
            <pc:docMk/>
            <pc:sldMk cId="3440097226" sldId="260"/>
            <ac:spMk id="14" creationId="{30B21BC6-CCD1-4A52-B594-B60C8D97C622}"/>
          </ac:spMkLst>
        </pc:spChg>
        <pc:spChg chg="mod">
          <ac:chgData name="Eva Johannsen" userId="eae976aa-d1ba-4804-b818-54621d5e93e5" providerId="ADAL" clId="{38E5DAC4-1C47-473D-B122-8E1D83B95BDE}" dt="2022-05-23T15:18:37.288" v="449" actId="14100"/>
          <ac:spMkLst>
            <pc:docMk/>
            <pc:sldMk cId="3440097226" sldId="260"/>
            <ac:spMk id="156" creationId="{4F3ED8BC-C409-4502-82BE-9E3E9441F864}"/>
          </ac:spMkLst>
        </pc:spChg>
        <pc:spChg chg="mod">
          <ac:chgData name="Eva Johannsen" userId="eae976aa-d1ba-4804-b818-54621d5e93e5" providerId="ADAL" clId="{38E5DAC4-1C47-473D-B122-8E1D83B95BDE}" dt="2022-05-23T14:48:25.750" v="31" actId="1076"/>
          <ac:spMkLst>
            <pc:docMk/>
            <pc:sldMk cId="3440097226" sldId="260"/>
            <ac:spMk id="173" creationId="{4610F5CD-3C1C-4E19-9FB4-8F58656EE6B3}"/>
          </ac:spMkLst>
        </pc:spChg>
        <pc:picChg chg="mod">
          <ac:chgData name="Eva Johannsen" userId="eae976aa-d1ba-4804-b818-54621d5e93e5" providerId="ADAL" clId="{38E5DAC4-1C47-473D-B122-8E1D83B95BDE}" dt="2022-05-23T15:18:18.992" v="447" actId="12788"/>
          <ac:picMkLst>
            <pc:docMk/>
            <pc:sldMk cId="3440097226" sldId="260"/>
            <ac:picMk id="47" creationId="{B951878B-1640-4FA5-A461-6A7769DCD044}"/>
          </ac:picMkLst>
        </pc:picChg>
        <pc:picChg chg="mod">
          <ac:chgData name="Eva Johannsen" userId="eae976aa-d1ba-4804-b818-54621d5e93e5" providerId="ADAL" clId="{38E5DAC4-1C47-473D-B122-8E1D83B95BDE}" dt="2022-05-23T15:18:18.992" v="447" actId="12788"/>
          <ac:picMkLst>
            <pc:docMk/>
            <pc:sldMk cId="3440097226" sldId="260"/>
            <ac:picMk id="51" creationId="{3920DBC0-8FA1-476B-8415-C59F51928CE7}"/>
          </ac:picMkLst>
        </pc:picChg>
        <pc:picChg chg="mod">
          <ac:chgData name="Eva Johannsen" userId="eae976aa-d1ba-4804-b818-54621d5e93e5" providerId="ADAL" clId="{38E5DAC4-1C47-473D-B122-8E1D83B95BDE}" dt="2022-05-23T15:18:18.992" v="447" actId="12788"/>
          <ac:picMkLst>
            <pc:docMk/>
            <pc:sldMk cId="3440097226" sldId="260"/>
            <ac:picMk id="84" creationId="{9A482AEE-34D9-4792-A75B-F468BC33A8C4}"/>
          </ac:picMkLst>
        </pc:picChg>
        <pc:picChg chg="mod">
          <ac:chgData name="Eva Johannsen" userId="eae976aa-d1ba-4804-b818-54621d5e93e5" providerId="ADAL" clId="{38E5DAC4-1C47-473D-B122-8E1D83B95BDE}" dt="2022-05-23T14:48:25.750" v="31" actId="1076"/>
          <ac:picMkLst>
            <pc:docMk/>
            <pc:sldMk cId="3440097226" sldId="260"/>
            <ac:picMk id="117" creationId="{C9FD9D47-CC30-4988-AB7E-1DC46F7377E8}"/>
          </ac:picMkLst>
        </pc:picChg>
      </pc:sldChg>
      <pc:sldChg chg="addSp delSp modSp add mod ord setBg delDesignElem">
        <pc:chgData name="Eva Johannsen" userId="eae976aa-d1ba-4804-b818-54621d5e93e5" providerId="ADAL" clId="{38E5DAC4-1C47-473D-B122-8E1D83B95BDE}" dt="2022-05-24T15:17:18.549" v="1444" actId="20577"/>
        <pc:sldMkLst>
          <pc:docMk/>
          <pc:sldMk cId="3887489261" sldId="261"/>
        </pc:sldMkLst>
        <pc:spChg chg="mod">
          <ac:chgData name="Eva Johannsen" userId="eae976aa-d1ba-4804-b818-54621d5e93e5" providerId="ADAL" clId="{38E5DAC4-1C47-473D-B122-8E1D83B95BDE}" dt="2022-05-24T13:40:44.958" v="457" actId="20577"/>
          <ac:spMkLst>
            <pc:docMk/>
            <pc:sldMk cId="3887489261" sldId="261"/>
            <ac:spMk id="2" creationId="{C355FC7D-755C-400F-B8FD-CCDDED689AC2}"/>
          </ac:spMkLst>
        </pc:spChg>
        <pc:spChg chg="add del mod">
          <ac:chgData name="Eva Johannsen" userId="eae976aa-d1ba-4804-b818-54621d5e93e5" providerId="ADAL" clId="{38E5DAC4-1C47-473D-B122-8E1D83B95BDE}" dt="2022-05-24T15:17:05.977" v="1420" actId="1076"/>
          <ac:spMkLst>
            <pc:docMk/>
            <pc:sldMk cId="3887489261" sldId="261"/>
            <ac:spMk id="3" creationId="{E45D9A9B-56C8-4A80-AAC7-CDBB393127BC}"/>
          </ac:spMkLst>
        </pc:spChg>
        <pc:spChg chg="add del mod ord">
          <ac:chgData name="Eva Johannsen" userId="eae976aa-d1ba-4804-b818-54621d5e93e5" providerId="ADAL" clId="{38E5DAC4-1C47-473D-B122-8E1D83B95BDE}" dt="2022-05-24T15:12:55.961" v="1204" actId="14100"/>
          <ac:spMkLst>
            <pc:docMk/>
            <pc:sldMk cId="3887489261" sldId="261"/>
            <ac:spMk id="13" creationId="{BDDBD8AC-B694-41EC-A02C-4A894D4A9B3F}"/>
          </ac:spMkLst>
        </pc:spChg>
        <pc:spChg chg="del mod ord">
          <ac:chgData name="Eva Johannsen" userId="eae976aa-d1ba-4804-b818-54621d5e93e5" providerId="ADAL" clId="{38E5DAC4-1C47-473D-B122-8E1D83B95BDE}" dt="2022-05-24T14:50:56.441" v="889" actId="478"/>
          <ac:spMkLst>
            <pc:docMk/>
            <pc:sldMk cId="3887489261" sldId="261"/>
            <ac:spMk id="14" creationId="{30B21BC6-CCD1-4A52-B594-B60C8D97C622}"/>
          </ac:spMkLst>
        </pc:spChg>
        <pc:spChg chg="add del mod">
          <ac:chgData name="Eva Johannsen" userId="eae976aa-d1ba-4804-b818-54621d5e93e5" providerId="ADAL" clId="{38E5DAC4-1C47-473D-B122-8E1D83B95BDE}" dt="2022-05-24T14:51:20.356" v="894"/>
          <ac:spMkLst>
            <pc:docMk/>
            <pc:sldMk cId="3887489261" sldId="261"/>
            <ac:spMk id="154" creationId="{8E0356E0-E7E0-4ACC-90B7-A3B1C5D96F28}"/>
          </ac:spMkLst>
        </pc:spChg>
        <pc:spChg chg="del">
          <ac:chgData name="Eva Johannsen" userId="eae976aa-d1ba-4804-b818-54621d5e93e5" providerId="ADAL" clId="{38E5DAC4-1C47-473D-B122-8E1D83B95BDE}" dt="2022-05-24T13:39:42.253" v="452"/>
          <ac:spMkLst>
            <pc:docMk/>
            <pc:sldMk cId="3887489261" sldId="261"/>
            <ac:spMk id="155" creationId="{D8667B21-A39C-4ABB-9CED-0DD4CD739502}"/>
          </ac:spMkLst>
        </pc:spChg>
        <pc:spChg chg="del">
          <ac:chgData name="Eva Johannsen" userId="eae976aa-d1ba-4804-b818-54621d5e93e5" providerId="ADAL" clId="{38E5DAC4-1C47-473D-B122-8E1D83B95BDE}" dt="2022-05-24T15:08:31.283" v="920" actId="478"/>
          <ac:spMkLst>
            <pc:docMk/>
            <pc:sldMk cId="3887489261" sldId="261"/>
            <ac:spMk id="156" creationId="{4F3ED8BC-C409-4502-82BE-9E3E9441F864}"/>
          </ac:spMkLst>
        </pc:spChg>
        <pc:spChg chg="del">
          <ac:chgData name="Eva Johannsen" userId="eae976aa-d1ba-4804-b818-54621d5e93e5" providerId="ADAL" clId="{38E5DAC4-1C47-473D-B122-8E1D83B95BDE}" dt="2022-05-24T13:39:42.253" v="452"/>
          <ac:spMkLst>
            <pc:docMk/>
            <pc:sldMk cId="3887489261" sldId="261"/>
            <ac:spMk id="157" creationId="{A4798C7F-C8CA-4799-BF37-3AB4642CDB66}"/>
          </ac:spMkLst>
        </pc:spChg>
        <pc:spChg chg="del">
          <ac:chgData name="Eva Johannsen" userId="eae976aa-d1ba-4804-b818-54621d5e93e5" providerId="ADAL" clId="{38E5DAC4-1C47-473D-B122-8E1D83B95BDE}" dt="2022-05-24T13:39:42.253" v="452"/>
          <ac:spMkLst>
            <pc:docMk/>
            <pc:sldMk cId="3887489261" sldId="261"/>
            <ac:spMk id="159" creationId="{216BB147-20D5-4D93-BDA5-1BC614D6A4B2}"/>
          </ac:spMkLst>
        </pc:spChg>
        <pc:spChg chg="del">
          <ac:chgData name="Eva Johannsen" userId="eae976aa-d1ba-4804-b818-54621d5e93e5" providerId="ADAL" clId="{38E5DAC4-1C47-473D-B122-8E1D83B95BDE}" dt="2022-05-24T13:39:42.253" v="452"/>
          <ac:spMkLst>
            <pc:docMk/>
            <pc:sldMk cId="3887489261" sldId="261"/>
            <ac:spMk id="160" creationId="{0A253F60-DE40-4508-A37A-61331DF1DD5D}"/>
          </ac:spMkLst>
        </pc:spChg>
        <pc:spChg chg="del">
          <ac:chgData name="Eva Johannsen" userId="eae976aa-d1ba-4804-b818-54621d5e93e5" providerId="ADAL" clId="{38E5DAC4-1C47-473D-B122-8E1D83B95BDE}" dt="2022-05-24T13:39:42.253" v="452"/>
          <ac:spMkLst>
            <pc:docMk/>
            <pc:sldMk cId="3887489261" sldId="261"/>
            <ac:spMk id="161" creationId="{3BBF3378-C49E-4B97-A883-6393FBF18C0B}"/>
          </ac:spMkLst>
        </pc:spChg>
        <pc:spChg chg="del">
          <ac:chgData name="Eva Johannsen" userId="eae976aa-d1ba-4804-b818-54621d5e93e5" providerId="ADAL" clId="{38E5DAC4-1C47-473D-B122-8E1D83B95BDE}" dt="2022-05-24T13:39:42.253" v="452"/>
          <ac:spMkLst>
            <pc:docMk/>
            <pc:sldMk cId="3887489261" sldId="261"/>
            <ac:spMk id="163" creationId="{EB68BB96-3C54-47CE-A559-16FC5968EE9F}"/>
          </ac:spMkLst>
        </pc:spChg>
        <pc:spChg chg="del">
          <ac:chgData name="Eva Johannsen" userId="eae976aa-d1ba-4804-b818-54621d5e93e5" providerId="ADAL" clId="{38E5DAC4-1C47-473D-B122-8E1D83B95BDE}" dt="2022-05-24T13:39:42.253" v="452"/>
          <ac:spMkLst>
            <pc:docMk/>
            <pc:sldMk cId="3887489261" sldId="261"/>
            <ac:spMk id="165" creationId="{1C582B07-D0F0-4B6B-A5D9-D2F192CB3A4E}"/>
          </ac:spMkLst>
        </pc:spChg>
        <pc:spChg chg="del">
          <ac:chgData name="Eva Johannsen" userId="eae976aa-d1ba-4804-b818-54621d5e93e5" providerId="ADAL" clId="{38E5DAC4-1C47-473D-B122-8E1D83B95BDE}" dt="2022-05-24T13:39:42.253" v="452"/>
          <ac:spMkLst>
            <pc:docMk/>
            <pc:sldMk cId="3887489261" sldId="261"/>
            <ac:spMk id="166" creationId="{3712ED8D-807A-4E94-A9AF-C44676151773}"/>
          </ac:spMkLst>
        </pc:spChg>
        <pc:spChg chg="del">
          <ac:chgData name="Eva Johannsen" userId="eae976aa-d1ba-4804-b818-54621d5e93e5" providerId="ADAL" clId="{38E5DAC4-1C47-473D-B122-8E1D83B95BDE}" dt="2022-05-24T13:39:42.253" v="452"/>
          <ac:spMkLst>
            <pc:docMk/>
            <pc:sldMk cId="3887489261" sldId="261"/>
            <ac:spMk id="167" creationId="{DA1A4301-6FFC-4C82-A1FA-7634D8CAA8F5}"/>
          </ac:spMkLst>
        </pc:spChg>
        <pc:spChg chg="add del">
          <ac:chgData name="Eva Johannsen" userId="eae976aa-d1ba-4804-b818-54621d5e93e5" providerId="ADAL" clId="{38E5DAC4-1C47-473D-B122-8E1D83B95BDE}" dt="2022-05-24T14:51:31.380" v="899" actId="478"/>
          <ac:spMkLst>
            <pc:docMk/>
            <pc:sldMk cId="3887489261" sldId="261"/>
            <ac:spMk id="170" creationId="{3C2C7A5C-61B5-43DF-BB04-47AD1AB84E98}"/>
          </ac:spMkLst>
        </pc:spChg>
        <pc:spChg chg="add del mod ord">
          <ac:chgData name="Eva Johannsen" userId="eae976aa-d1ba-4804-b818-54621d5e93e5" providerId="ADAL" clId="{38E5DAC4-1C47-473D-B122-8E1D83B95BDE}" dt="2022-05-24T15:09:03.424" v="926" actId="478"/>
          <ac:spMkLst>
            <pc:docMk/>
            <pc:sldMk cId="3887489261" sldId="261"/>
            <ac:spMk id="171" creationId="{1B6E5465-B4F6-44EC-9572-D2F8FF930380}"/>
          </ac:spMkLst>
        </pc:spChg>
        <pc:spChg chg="add del mod">
          <ac:chgData name="Eva Johannsen" userId="eae976aa-d1ba-4804-b818-54621d5e93e5" providerId="ADAL" clId="{38E5DAC4-1C47-473D-B122-8E1D83B95BDE}" dt="2022-05-24T15:07:14.701" v="918" actId="478"/>
          <ac:spMkLst>
            <pc:docMk/>
            <pc:sldMk cId="3887489261" sldId="261"/>
            <ac:spMk id="172" creationId="{2A8B9B37-D4A6-4B20-BF6E-B86BB3CB2F1E}"/>
          </ac:spMkLst>
        </pc:spChg>
        <pc:spChg chg="del">
          <ac:chgData name="Eva Johannsen" userId="eae976aa-d1ba-4804-b818-54621d5e93e5" providerId="ADAL" clId="{38E5DAC4-1C47-473D-B122-8E1D83B95BDE}" dt="2022-05-24T14:51:01.372" v="890" actId="478"/>
          <ac:spMkLst>
            <pc:docMk/>
            <pc:sldMk cId="3887489261" sldId="261"/>
            <ac:spMk id="173" creationId="{4610F5CD-3C1C-4E19-9FB4-8F58656EE6B3}"/>
          </ac:spMkLst>
        </pc:spChg>
        <pc:spChg chg="add mod">
          <ac:chgData name="Eva Johannsen" userId="eae976aa-d1ba-4804-b818-54621d5e93e5" providerId="ADAL" clId="{38E5DAC4-1C47-473D-B122-8E1D83B95BDE}" dt="2022-05-24T15:17:00.384" v="1419" actId="1076"/>
          <ac:spMkLst>
            <pc:docMk/>
            <pc:sldMk cId="3887489261" sldId="261"/>
            <ac:spMk id="174" creationId="{CEC1A1F5-F620-4DD0-AA6B-27CC2A074801}"/>
          </ac:spMkLst>
        </pc:spChg>
        <pc:spChg chg="add del mod">
          <ac:chgData name="Eva Johannsen" userId="eae976aa-d1ba-4804-b818-54621d5e93e5" providerId="ADAL" clId="{38E5DAC4-1C47-473D-B122-8E1D83B95BDE}" dt="2022-05-24T15:09:46.541" v="941" actId="478"/>
          <ac:spMkLst>
            <pc:docMk/>
            <pc:sldMk cId="3887489261" sldId="261"/>
            <ac:spMk id="175" creationId="{02949E1D-1059-478F-B2CF-3300B0576F89}"/>
          </ac:spMkLst>
        </pc:spChg>
        <pc:spChg chg="add mod">
          <ac:chgData name="Eva Johannsen" userId="eae976aa-d1ba-4804-b818-54621d5e93e5" providerId="ADAL" clId="{38E5DAC4-1C47-473D-B122-8E1D83B95BDE}" dt="2022-05-24T15:17:18.549" v="1444" actId="20577"/>
          <ac:spMkLst>
            <pc:docMk/>
            <pc:sldMk cId="3887489261" sldId="261"/>
            <ac:spMk id="176" creationId="{7B1AB391-DD12-404A-9879-C6873097C700}"/>
          </ac:spMkLst>
        </pc:spChg>
        <pc:spChg chg="add mod">
          <ac:chgData name="Eva Johannsen" userId="eae976aa-d1ba-4804-b818-54621d5e93e5" providerId="ADAL" clId="{38E5DAC4-1C47-473D-B122-8E1D83B95BDE}" dt="2022-05-24T15:17:00.384" v="1419" actId="1076"/>
          <ac:spMkLst>
            <pc:docMk/>
            <pc:sldMk cId="3887489261" sldId="261"/>
            <ac:spMk id="177" creationId="{9C0727C5-6901-43DB-97E8-EED0F21A08E8}"/>
          </ac:spMkLst>
        </pc:spChg>
        <pc:grpChg chg="del">
          <ac:chgData name="Eva Johannsen" userId="eae976aa-d1ba-4804-b818-54621d5e93e5" providerId="ADAL" clId="{38E5DAC4-1C47-473D-B122-8E1D83B95BDE}" dt="2022-05-24T13:39:42.253" v="452"/>
          <ac:grpSpMkLst>
            <pc:docMk/>
            <pc:sldMk cId="3887489261" sldId="261"/>
            <ac:grpSpMk id="158" creationId="{87F0794B-55D3-4D2D-BDE7-4688ED321E42}"/>
          </ac:grpSpMkLst>
        </pc:grpChg>
        <pc:grpChg chg="del">
          <ac:chgData name="Eva Johannsen" userId="eae976aa-d1ba-4804-b818-54621d5e93e5" providerId="ADAL" clId="{38E5DAC4-1C47-473D-B122-8E1D83B95BDE}" dt="2022-05-24T13:39:42.253" v="452"/>
          <ac:grpSpMkLst>
            <pc:docMk/>
            <pc:sldMk cId="3887489261" sldId="261"/>
            <ac:grpSpMk id="162" creationId="{DA3D4001-286E-4CB2-B293-3058BDDC8221}"/>
          </ac:grpSpMkLst>
        </pc:grpChg>
        <pc:grpChg chg="del">
          <ac:chgData name="Eva Johannsen" userId="eae976aa-d1ba-4804-b818-54621d5e93e5" providerId="ADAL" clId="{38E5DAC4-1C47-473D-B122-8E1D83B95BDE}" dt="2022-05-24T13:39:42.253" v="452"/>
          <ac:grpSpMkLst>
            <pc:docMk/>
            <pc:sldMk cId="3887489261" sldId="261"/>
            <ac:grpSpMk id="164" creationId="{BDDD9304-3AB6-4BE9-833E-9C1B3EC42182}"/>
          </ac:grpSpMkLst>
        </pc:grpChg>
        <pc:grpChg chg="del">
          <ac:chgData name="Eva Johannsen" userId="eae976aa-d1ba-4804-b818-54621d5e93e5" providerId="ADAL" clId="{38E5DAC4-1C47-473D-B122-8E1D83B95BDE}" dt="2022-05-24T13:39:42.253" v="452"/>
          <ac:grpSpMkLst>
            <pc:docMk/>
            <pc:sldMk cId="3887489261" sldId="261"/>
            <ac:grpSpMk id="168" creationId="{8323DD1D-77DE-48B2-A0A0-6265801531E5}"/>
          </ac:grpSpMkLst>
        </pc:grpChg>
        <pc:graphicFrameChg chg="add del">
          <ac:chgData name="Eva Johannsen" userId="eae976aa-d1ba-4804-b818-54621d5e93e5" providerId="ADAL" clId="{38E5DAC4-1C47-473D-B122-8E1D83B95BDE}" dt="2022-05-24T14:51:30.787" v="898" actId="26606"/>
          <ac:graphicFrameMkLst>
            <pc:docMk/>
            <pc:sldMk cId="3887489261" sldId="261"/>
            <ac:graphicFrameMk id="1028" creationId="{4158A153-7C57-4292-1D6A-8225DAE99E6A}"/>
          </ac:graphicFrameMkLst>
        </pc:graphicFrameChg>
        <pc:picChg chg="del">
          <ac:chgData name="Eva Johannsen" userId="eae976aa-d1ba-4804-b818-54621d5e93e5" providerId="ADAL" clId="{38E5DAC4-1C47-473D-B122-8E1D83B95BDE}" dt="2022-05-24T14:48:02.742" v="544" actId="478"/>
          <ac:picMkLst>
            <pc:docMk/>
            <pc:sldMk cId="3887489261" sldId="261"/>
            <ac:picMk id="47" creationId="{B951878B-1640-4FA5-A461-6A7769DCD044}"/>
          </ac:picMkLst>
        </pc:picChg>
        <pc:picChg chg="del">
          <ac:chgData name="Eva Johannsen" userId="eae976aa-d1ba-4804-b818-54621d5e93e5" providerId="ADAL" clId="{38E5DAC4-1C47-473D-B122-8E1D83B95BDE}" dt="2022-05-24T14:48:02.742" v="544" actId="478"/>
          <ac:picMkLst>
            <pc:docMk/>
            <pc:sldMk cId="3887489261" sldId="261"/>
            <ac:picMk id="51" creationId="{3920DBC0-8FA1-476B-8415-C59F51928CE7}"/>
          </ac:picMkLst>
        </pc:picChg>
        <pc:picChg chg="del">
          <ac:chgData name="Eva Johannsen" userId="eae976aa-d1ba-4804-b818-54621d5e93e5" providerId="ADAL" clId="{38E5DAC4-1C47-473D-B122-8E1D83B95BDE}" dt="2022-05-24T14:48:02.742" v="544" actId="478"/>
          <ac:picMkLst>
            <pc:docMk/>
            <pc:sldMk cId="3887489261" sldId="261"/>
            <ac:picMk id="84" creationId="{9A482AEE-34D9-4792-A75B-F468BC33A8C4}"/>
          </ac:picMkLst>
        </pc:picChg>
        <pc:picChg chg="del">
          <ac:chgData name="Eva Johannsen" userId="eae976aa-d1ba-4804-b818-54621d5e93e5" providerId="ADAL" clId="{38E5DAC4-1C47-473D-B122-8E1D83B95BDE}" dt="2022-05-24T14:51:01.372" v="890" actId="478"/>
          <ac:picMkLst>
            <pc:docMk/>
            <pc:sldMk cId="3887489261" sldId="261"/>
            <ac:picMk id="117" creationId="{C9FD9D47-CC30-4988-AB7E-1DC46F7377E8}"/>
          </ac:picMkLst>
        </pc:picChg>
        <pc:picChg chg="add mod">
          <ac:chgData name="Eva Johannsen" userId="eae976aa-d1ba-4804-b818-54621d5e93e5" providerId="ADAL" clId="{38E5DAC4-1C47-473D-B122-8E1D83B95BDE}" dt="2022-05-24T15:17:00.384" v="1419" actId="1076"/>
          <ac:picMkLst>
            <pc:docMk/>
            <pc:sldMk cId="3887489261" sldId="261"/>
            <ac:picMk id="1026" creationId="{656431BC-C481-4924-B1A5-87B5C138711F}"/>
          </ac:picMkLst>
        </pc:picChg>
      </pc:sldChg>
    </pc:docChg>
  </pc:docChgLst>
  <pc:docChgLst>
    <pc:chgData name="Eva Johannsen" userId="eae976aa-d1ba-4804-b818-54621d5e93e5" providerId="ADAL" clId="{6869D77B-90DE-491D-B0F4-CE50434E03B9}"/>
    <pc:docChg chg="modSld">
      <pc:chgData name="Eva Johannsen" userId="eae976aa-d1ba-4804-b818-54621d5e93e5" providerId="ADAL" clId="{6869D77B-90DE-491D-B0F4-CE50434E03B9}" dt="2022-05-30T07:25:54.446" v="8" actId="1076"/>
      <pc:docMkLst>
        <pc:docMk/>
      </pc:docMkLst>
      <pc:sldChg chg="modSp mod">
        <pc:chgData name="Eva Johannsen" userId="eae976aa-d1ba-4804-b818-54621d5e93e5" providerId="ADAL" clId="{6869D77B-90DE-491D-B0F4-CE50434E03B9}" dt="2022-05-30T07:25:54.446" v="8" actId="1076"/>
        <pc:sldMkLst>
          <pc:docMk/>
          <pc:sldMk cId="3887489261" sldId="261"/>
        </pc:sldMkLst>
        <pc:spChg chg="mod">
          <ac:chgData name="Eva Johannsen" userId="eae976aa-d1ba-4804-b818-54621d5e93e5" providerId="ADAL" clId="{6869D77B-90DE-491D-B0F4-CE50434E03B9}" dt="2022-05-30T07:25:46.430" v="7" actId="20577"/>
          <ac:spMkLst>
            <pc:docMk/>
            <pc:sldMk cId="3887489261" sldId="261"/>
            <ac:spMk id="2" creationId="{C355FC7D-755C-400F-B8FD-CCDDED689AC2}"/>
          </ac:spMkLst>
        </pc:spChg>
        <pc:spChg chg="mod">
          <ac:chgData name="Eva Johannsen" userId="eae976aa-d1ba-4804-b818-54621d5e93e5" providerId="ADAL" clId="{6869D77B-90DE-491D-B0F4-CE50434E03B9}" dt="2022-05-30T07:25:54.446" v="8" actId="1076"/>
          <ac:spMkLst>
            <pc:docMk/>
            <pc:sldMk cId="3887489261" sldId="261"/>
            <ac:spMk id="3" creationId="{E45D9A9B-56C8-4A80-AAC7-CDBB393127B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15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757A-3EC2-4683-9080-1A460C37C843}" type="datetime1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264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3539" y="6324600"/>
            <a:ext cx="2560220" cy="365125"/>
          </a:xfrm>
        </p:spPr>
        <p:txBody>
          <a:bodyPr/>
          <a:lstStyle/>
          <a:p>
            <a:fld id="{5CC8096C-64ED-4153-A483-5C02E44AD5C3}" type="datetime1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19838"/>
            <a:ext cx="3982781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47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228600" indent="-228600">
              <a:buFont typeface="Arial" panose="020B0604020202020204" pitchFamily="34" charset="0"/>
              <a:buChar char="•"/>
              <a:defRPr/>
            </a:lvl2pPr>
            <a:lvl3pPr marL="228600" indent="-228600">
              <a:buFont typeface="Arial" panose="020B0604020202020204" pitchFamily="34" charset="0"/>
              <a:buChar char="•"/>
              <a:defRPr/>
            </a:lvl3pPr>
            <a:lvl4pPr marL="228600" indent="-228600">
              <a:buFont typeface="Arial" panose="020B0604020202020204" pitchFamily="34" charset="0"/>
              <a:buChar char="•"/>
              <a:defRPr/>
            </a:lvl4pPr>
            <a:lvl5pPr marL="2286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D56B-6EBE-4E5F-99D9-2A3DBDF37D0A}" type="datetime1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24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9738"/>
            <a:ext cx="1089025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1089025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F3CA-C7E3-432D-9282-18F13836509A}" type="datetime1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29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9C62-1337-40B8-BA50-E9F4861DB4BC}" type="datetime1">
              <a:rPr lang="en-US" smtClean="0"/>
              <a:t>5/30/2022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42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0863"/>
            <a:ext cx="5157787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01975"/>
            <a:ext cx="5157787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0863"/>
            <a:ext cx="5183188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101975"/>
            <a:ext cx="5183188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95EB-2DA3-4B24-8725-19BC22A7BE50}" type="datetime1">
              <a:rPr lang="en-US" smtClean="0"/>
              <a:t>5/30/2022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858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37E6-0076-4915-A5A8-B7C11FA4F374}" type="datetime1">
              <a:rPr lang="en-US" smtClean="0"/>
              <a:t>5/30/2022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0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F58F-C0B5-422A-8E5A-6B99E5D80F0A}" type="datetime1">
              <a:rPr lang="en-US" smtClean="0"/>
              <a:t>5/30/2022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82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981200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E655-9687-48DF-A33F-F8824CCCB5D1}" type="datetime1">
              <a:rPr lang="en-US" smtClean="0"/>
              <a:t>5/30/2022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29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2209799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D56A-AAB8-4544-A495-D0645413C9E3}" type="datetime1">
              <a:rPr lang="en-US" smtClean="0"/>
              <a:t>5/30/2022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910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A4798C7F-C8CA-4799-BF37-3AB4642CDB66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F0794B-55D3-4D2D-BDE7-4688ED321E42}"/>
              </a:ext>
            </a:extLst>
          </p:cNvPr>
          <p:cNvGrpSpPr/>
          <p:nvPr/>
        </p:nvGrpSpPr>
        <p:grpSpPr>
          <a:xfrm>
            <a:off x="-11413" y="0"/>
            <a:ext cx="12214827" cy="6858000"/>
            <a:chOff x="-6214" y="-1"/>
            <a:chExt cx="12214827" cy="6858000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216BB147-20D5-4D93-BDA5-1BC614D6A4B2}"/>
              </a:ext>
            </a:extLst>
          </p:cNvPr>
          <p:cNvSpPr/>
          <p:nvPr/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07229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07229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93BAB95-8DA7-460B-B00A-7037C8394FB0}" type="datetime1">
              <a:rPr lang="en-US" smtClean="0"/>
              <a:pPr/>
              <a:t>5/30/2022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0A253F60-DE40-4508-A37A-61331DF1DD5D}"/>
              </a:ext>
            </a:extLst>
          </p:cNvPr>
          <p:cNvSpPr/>
          <p:nvPr/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540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29" r:id="rId6"/>
    <p:sldLayoutId id="2147483725" r:id="rId7"/>
    <p:sldLayoutId id="2147483726" r:id="rId8"/>
    <p:sldLayoutId id="2147483727" r:id="rId9"/>
    <p:sldLayoutId id="2147483728" r:id="rId10"/>
    <p:sldLayoutId id="214748373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4pPr>
      <a:lvl5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C3EFA-12F8-4DA2-B839-57C3D0CDAF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381" y="3187337"/>
            <a:ext cx="8829184" cy="1210491"/>
          </a:xfrm>
        </p:spPr>
        <p:txBody>
          <a:bodyPr anchor="t">
            <a:normAutofit fontScale="90000"/>
          </a:bodyPr>
          <a:lstStyle/>
          <a:p>
            <a:r>
              <a:rPr lang="fr-CH" sz="7200">
                <a:latin typeface="Roboto" pitchFamily="2" charset="0"/>
                <a:ea typeface="Roboto" pitchFamily="2" charset="0"/>
              </a:rPr>
              <a:t>INTRO TO </a:t>
            </a:r>
            <a:br>
              <a:rPr lang="fr-CH" sz="7200">
                <a:latin typeface="Roboto" pitchFamily="2" charset="0"/>
                <a:ea typeface="Roboto" pitchFamily="2" charset="0"/>
              </a:rPr>
            </a:br>
            <a:r>
              <a:rPr lang="fr-CH" sz="7200">
                <a:latin typeface="Roboto" pitchFamily="2" charset="0"/>
                <a:ea typeface="Roboto" pitchFamily="2" charset="0"/>
              </a:rPr>
              <a:t>CIRCULAR ECONOMY</a:t>
            </a:r>
            <a:endParaRPr lang="en-GB" sz="7200">
              <a:latin typeface="Roboto" pitchFamily="2" charset="0"/>
              <a:ea typeface="Roboto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C0D3BA-6B05-4093-9F37-9ADEF18D69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9082" y="2484596"/>
            <a:ext cx="9121783" cy="458901"/>
          </a:xfrm>
        </p:spPr>
        <p:txBody>
          <a:bodyPr anchor="b">
            <a:normAutofit lnSpcReduction="10000"/>
          </a:bodyPr>
          <a:lstStyle/>
          <a:p>
            <a:r>
              <a:rPr lang="fr-CH">
                <a:latin typeface="Roboto" pitchFamily="2" charset="0"/>
                <a:ea typeface="Roboto" pitchFamily="2" charset="0"/>
              </a:rPr>
              <a:t>CIRCULAR STEP – UNECE stakeholder engagement platform</a:t>
            </a:r>
            <a:endParaRPr lang="en-GB">
              <a:latin typeface="Roboto" pitchFamily="2" charset="0"/>
              <a:ea typeface="Roboto" pitchFamily="2" charset="0"/>
            </a:endParaRPr>
          </a:p>
        </p:txBody>
      </p:sp>
      <p:pic>
        <p:nvPicPr>
          <p:cNvPr id="55" name="Content Placeholder 5">
            <a:extLst>
              <a:ext uri="{FF2B5EF4-FFF2-40B4-BE49-F238E27FC236}">
                <a16:creationId xmlns:a16="http://schemas.microsoft.com/office/drawing/2014/main" id="{9CD2EFD2-FF91-48DA-B02C-5B49B6FB6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923" y="5922879"/>
            <a:ext cx="2166635" cy="66437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FB1E9F8-5C2C-45F5-A071-3F9502663F16}"/>
              </a:ext>
            </a:extLst>
          </p:cNvPr>
          <p:cNvCxnSpPr>
            <a:cxnSpLocks/>
          </p:cNvCxnSpPr>
          <p:nvPr/>
        </p:nvCxnSpPr>
        <p:spPr>
          <a:xfrm>
            <a:off x="1881051" y="3065417"/>
            <a:ext cx="8360229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718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DDBD8AC-B694-41EC-A02C-4A894D4A9B3F}"/>
              </a:ext>
            </a:extLst>
          </p:cNvPr>
          <p:cNvSpPr/>
          <p:nvPr/>
        </p:nvSpPr>
        <p:spPr>
          <a:xfrm>
            <a:off x="0" y="0"/>
            <a:ext cx="12573000" cy="713231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55FC7D-755C-400F-B8FD-CCDDED689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32348"/>
            <a:ext cx="6787670" cy="224073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accent4"/>
                </a:solidFill>
                <a:latin typeface="Roboto"/>
                <a:ea typeface="Roboto"/>
              </a:rPr>
              <a:t>UNECE &amp; </a:t>
            </a:r>
            <a:br>
              <a:rPr lang="en-US" dirty="0">
                <a:solidFill>
                  <a:schemeClr val="accent4"/>
                </a:solidFill>
                <a:latin typeface="Roboto"/>
                <a:ea typeface="Roboto"/>
              </a:rPr>
            </a:br>
            <a:r>
              <a:rPr lang="en-US" dirty="0">
                <a:solidFill>
                  <a:schemeClr val="accent4"/>
                </a:solidFill>
                <a:latin typeface="Roboto"/>
                <a:ea typeface="Roboto"/>
              </a:rPr>
              <a:t>Circular Economy</a:t>
            </a:r>
          </a:p>
        </p:txBody>
      </p:sp>
      <p:sp>
        <p:nvSpPr>
          <p:cNvPr id="170" name="Isosceles Triangle 169">
            <a:extLst>
              <a:ext uri="{FF2B5EF4-FFF2-40B4-BE49-F238E27FC236}">
                <a16:creationId xmlns:a16="http://schemas.microsoft.com/office/drawing/2014/main" id="{3C2C7A5C-61B5-43DF-BB04-47AD1AB84E98}"/>
              </a:ext>
            </a:extLst>
          </p:cNvPr>
          <p:cNvSpPr/>
          <p:nvPr/>
        </p:nvSpPr>
        <p:spPr>
          <a:xfrm rot="5400000">
            <a:off x="-160878" y="1628384"/>
            <a:ext cx="788598" cy="40487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D9A9B-56C8-4A80-AAC7-CDBB393127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1" y="2904412"/>
            <a:ext cx="5830458" cy="3657821"/>
          </a:xfrm>
          <a:noFill/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Roboto" pitchFamily="2" charset="0"/>
                <a:ea typeface="Roboto" pitchFamily="2" charset="0"/>
              </a:rPr>
              <a:t>One of the 5 regional commissions of the UN</a:t>
            </a:r>
          </a:p>
          <a:p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Roboto" pitchFamily="2" charset="0"/>
                <a:ea typeface="Roboto" pitchFamily="2" charset="0"/>
              </a:rPr>
              <a:t>56 member States in Europe, North America and Asia</a:t>
            </a:r>
            <a:endParaRPr lang="en-US" sz="1600" b="1" dirty="0">
              <a:solidFill>
                <a:schemeClr val="bg2">
                  <a:lumMod val="10000"/>
                </a:schemeClr>
              </a:solidFill>
              <a:latin typeface="Roboto" pitchFamily="2" charset="0"/>
              <a:ea typeface="Roboto" pitchFamily="2" charset="0"/>
            </a:endParaRPr>
          </a:p>
          <a:p>
            <a:pPr marL="0" indent="0">
              <a:buNone/>
            </a:pPr>
            <a:r>
              <a:rPr lang="en-US" sz="1800" b="1" dirty="0" err="1">
                <a:solidFill>
                  <a:schemeClr val="bg2">
                    <a:lumMod val="10000"/>
                  </a:schemeClr>
                </a:solidFill>
                <a:latin typeface="Roboto" pitchFamily="2" charset="0"/>
                <a:ea typeface="Roboto" pitchFamily="2" charset="0"/>
              </a:rPr>
              <a:t>Subprogrammes</a:t>
            </a:r>
            <a:r>
              <a:rPr lang="en-US" sz="1800" b="1" dirty="0">
                <a:solidFill>
                  <a:schemeClr val="bg2">
                    <a:lumMod val="10000"/>
                  </a:schemeClr>
                </a:solidFill>
                <a:latin typeface="Roboto" pitchFamily="2" charset="0"/>
                <a:ea typeface="Roboto" pitchFamily="2" charset="0"/>
              </a:rPr>
              <a:t>: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Roboto" pitchFamily="2" charset="0"/>
                <a:ea typeface="Roboto" pitchFamily="2" charset="0"/>
              </a:rPr>
              <a:t>Environmental Policy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Roboto" pitchFamily="2" charset="0"/>
                <a:ea typeface="Roboto" pitchFamily="2" charset="0"/>
              </a:rPr>
              <a:t>Transport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Roboto" pitchFamily="2" charset="0"/>
                <a:ea typeface="Roboto" pitchFamily="2" charset="0"/>
              </a:rPr>
              <a:t>Statistics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Roboto" pitchFamily="2" charset="0"/>
                <a:ea typeface="Roboto" pitchFamily="2" charset="0"/>
              </a:rPr>
              <a:t>Economic Cooperation and Integration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Roboto" pitchFamily="2" charset="0"/>
                <a:ea typeface="Roboto" pitchFamily="2" charset="0"/>
              </a:rPr>
              <a:t>Sustainable Energy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Roboto" pitchFamily="2" charset="0"/>
                <a:ea typeface="Roboto" pitchFamily="2" charset="0"/>
              </a:rPr>
              <a:t>Trade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Roboto" pitchFamily="2" charset="0"/>
                <a:ea typeface="Roboto" pitchFamily="2" charset="0"/>
              </a:rPr>
              <a:t>Forest and Forest Industries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Roboto" pitchFamily="2" charset="0"/>
                <a:ea typeface="Roboto" pitchFamily="2" charset="0"/>
              </a:rPr>
              <a:t>Housing and Land Management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56431BC-C481-4924-B1A5-87B5C1387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873" y="428718"/>
            <a:ext cx="2969402" cy="291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" name="Rectangle: Rounded Corners 173">
            <a:extLst>
              <a:ext uri="{FF2B5EF4-FFF2-40B4-BE49-F238E27FC236}">
                <a16:creationId xmlns:a16="http://schemas.microsoft.com/office/drawing/2014/main" id="{CEC1A1F5-F620-4DD0-AA6B-27CC2A074801}"/>
              </a:ext>
            </a:extLst>
          </p:cNvPr>
          <p:cNvSpPr/>
          <p:nvPr/>
        </p:nvSpPr>
        <p:spPr>
          <a:xfrm rot="5400000">
            <a:off x="7260684" y="3311249"/>
            <a:ext cx="3805780" cy="4709119"/>
          </a:xfrm>
          <a:prstGeom prst="roundRect">
            <a:avLst>
              <a:gd name="adj" fmla="val 8747"/>
            </a:avLst>
          </a:prstGeom>
          <a:gradFill flip="none" rotWithShape="1">
            <a:gsLst>
              <a:gs pos="0">
                <a:schemeClr val="tx1"/>
              </a:gs>
              <a:gs pos="100000">
                <a:schemeClr val="accent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r">
              <a:buNone/>
            </a:pPr>
            <a:endParaRPr lang="en-US" sz="1800" b="1">
              <a:solidFill>
                <a:schemeClr val="bg2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176" name="Content Placeholder 2">
            <a:extLst>
              <a:ext uri="{FF2B5EF4-FFF2-40B4-BE49-F238E27FC236}">
                <a16:creationId xmlns:a16="http://schemas.microsoft.com/office/drawing/2014/main" id="{7B1AB391-DD12-404A-9879-C6873097C700}"/>
              </a:ext>
            </a:extLst>
          </p:cNvPr>
          <p:cNvSpPr txBox="1">
            <a:spLocks/>
          </p:cNvSpPr>
          <p:nvPr/>
        </p:nvSpPr>
        <p:spPr>
          <a:xfrm>
            <a:off x="7078249" y="3993340"/>
            <a:ext cx="4118888" cy="342739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1600">
                <a:solidFill>
                  <a:schemeClr val="bg2">
                    <a:lumMod val="10000"/>
                  </a:schemeClr>
                </a:solidFill>
                <a:latin typeface="Roboto" pitchFamily="2" charset="0"/>
                <a:ea typeface="Roboto" pitchFamily="2" charset="0"/>
              </a:rPr>
              <a:t>“Circular Economy and the Sustainable Use of Natural Resources” is the high-level theme of the 69</a:t>
            </a:r>
            <a:r>
              <a:rPr lang="en-US" sz="1600" baseline="30000">
                <a:solidFill>
                  <a:schemeClr val="bg2">
                    <a:lumMod val="10000"/>
                  </a:schemeClr>
                </a:solidFill>
                <a:latin typeface="Roboto" pitchFamily="2" charset="0"/>
                <a:ea typeface="Roboto" pitchFamily="2" charset="0"/>
              </a:rPr>
              <a:t>th</a:t>
            </a:r>
            <a:r>
              <a:rPr lang="en-US" sz="1600">
                <a:solidFill>
                  <a:schemeClr val="bg2">
                    <a:lumMod val="10000"/>
                  </a:schemeClr>
                </a:solidFill>
                <a:latin typeface="Roboto" pitchFamily="2" charset="0"/>
                <a:ea typeface="Roboto" pitchFamily="2" charset="0"/>
              </a:rPr>
              <a:t> Commission Session of UNECE</a:t>
            </a:r>
          </a:p>
          <a:p>
            <a:pPr>
              <a:buClrTx/>
              <a:buFont typeface="Wingdings" panose="05000000000000000000" pitchFamily="2" charset="2"/>
              <a:buChar char="à"/>
            </a:pPr>
            <a:r>
              <a:rPr lang="en-US" sz="1600">
                <a:solidFill>
                  <a:schemeClr val="bg2">
                    <a:lumMod val="10000"/>
                  </a:schemeClr>
                </a:solidFill>
                <a:latin typeface="Roboto" pitchFamily="2" charset="0"/>
                <a:ea typeface="Roboto" pitchFamily="2" charset="0"/>
                <a:sym typeface="Wingdings" panose="05000000000000000000" pitchFamily="2" charset="2"/>
              </a:rPr>
              <a:t>Theme is being integrated into the relevant workstreams</a:t>
            </a:r>
          </a:p>
          <a:p>
            <a:pPr>
              <a:buClrTx/>
              <a:buFont typeface="Wingdings" panose="05000000000000000000" pitchFamily="2" charset="2"/>
              <a:buChar char="à"/>
            </a:pPr>
            <a:r>
              <a:rPr lang="en-US" sz="1600">
                <a:solidFill>
                  <a:schemeClr val="bg2">
                    <a:lumMod val="10000"/>
                  </a:schemeClr>
                </a:solidFill>
                <a:latin typeface="Roboto" pitchFamily="2" charset="0"/>
                <a:ea typeface="Roboto" pitchFamily="2" charset="0"/>
                <a:sym typeface="Wingdings" panose="05000000000000000000" pitchFamily="2" charset="2"/>
              </a:rPr>
              <a:t>Activities include: Capacity building, guideline development, measuring tools, technical assistance projects</a:t>
            </a:r>
          </a:p>
        </p:txBody>
      </p:sp>
      <p:sp>
        <p:nvSpPr>
          <p:cNvPr id="177" name="Rectangle: Rounded Corners 176">
            <a:extLst>
              <a:ext uri="{FF2B5EF4-FFF2-40B4-BE49-F238E27FC236}">
                <a16:creationId xmlns:a16="http://schemas.microsoft.com/office/drawing/2014/main" id="{9C0727C5-6901-43DB-97E8-EED0F21A08E8}"/>
              </a:ext>
            </a:extLst>
          </p:cNvPr>
          <p:cNvSpPr/>
          <p:nvPr/>
        </p:nvSpPr>
        <p:spPr>
          <a:xfrm rot="5400000">
            <a:off x="7055398" y="-789592"/>
            <a:ext cx="4216354" cy="4709121"/>
          </a:xfrm>
          <a:prstGeom prst="roundRect">
            <a:avLst>
              <a:gd name="adj" fmla="val 8747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r">
              <a:buNone/>
            </a:pPr>
            <a:endParaRPr lang="en-US" sz="1800" b="1">
              <a:solidFill>
                <a:schemeClr val="bg2"/>
              </a:solidFill>
              <a:latin typeface="Roboto" pitchFamily="2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489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12ED8D-807A-4E94-A9AF-C44676151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60136" y="1542777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Document 8">
            <a:extLst>
              <a:ext uri="{FF2B5EF4-FFF2-40B4-BE49-F238E27FC236}">
                <a16:creationId xmlns:a16="http://schemas.microsoft.com/office/drawing/2014/main" id="{D8667B21-A39C-4ABB-9CED-0DD4CD739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270477" y="924332"/>
            <a:ext cx="6871335" cy="502267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2632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0 w 21600"/>
              <a:gd name="connsiteY4" fmla="*/ 26328 h 47652"/>
              <a:gd name="connsiteX0" fmla="*/ 56 w 21600"/>
              <a:gd name="connsiteY0" fmla="*/ 9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56 w 21600"/>
              <a:gd name="connsiteY4" fmla="*/ 98 h 47652"/>
              <a:gd name="connsiteX0" fmla="*/ 37 w 21600"/>
              <a:gd name="connsiteY0" fmla="*/ 196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37 w 21600"/>
              <a:gd name="connsiteY4" fmla="*/ 196 h 47652"/>
              <a:gd name="connsiteX0" fmla="*/ 5 w 21606"/>
              <a:gd name="connsiteY0" fmla="*/ 196 h 47652"/>
              <a:gd name="connsiteX1" fmla="*/ 21568 w 21606"/>
              <a:gd name="connsiteY1" fmla="*/ 0 h 47652"/>
              <a:gd name="connsiteX2" fmla="*/ 21606 w 21606"/>
              <a:gd name="connsiteY2" fmla="*/ 43650 h 47652"/>
              <a:gd name="connsiteX3" fmla="*/ 6 w 21606"/>
              <a:gd name="connsiteY3" fmla="*/ 46500 h 47652"/>
              <a:gd name="connsiteX4" fmla="*/ 5 w 21606"/>
              <a:gd name="connsiteY4" fmla="*/ 196 h 47652"/>
              <a:gd name="connsiteX0" fmla="*/ 3 w 21642"/>
              <a:gd name="connsiteY0" fmla="*/ 1 h 47652"/>
              <a:gd name="connsiteX1" fmla="*/ 21604 w 21642"/>
              <a:gd name="connsiteY1" fmla="*/ 0 h 47652"/>
              <a:gd name="connsiteX2" fmla="*/ 21642 w 21642"/>
              <a:gd name="connsiteY2" fmla="*/ 43650 h 47652"/>
              <a:gd name="connsiteX3" fmla="*/ 42 w 21642"/>
              <a:gd name="connsiteY3" fmla="*/ 46500 h 47652"/>
              <a:gd name="connsiteX4" fmla="*/ 3 w 21642"/>
              <a:gd name="connsiteY4" fmla="*/ 1 h 47652"/>
              <a:gd name="connsiteX0" fmla="*/ 3 w 21642"/>
              <a:gd name="connsiteY0" fmla="*/ 0 h 47651"/>
              <a:gd name="connsiteX1" fmla="*/ 21623 w 21642"/>
              <a:gd name="connsiteY1" fmla="*/ 97 h 47651"/>
              <a:gd name="connsiteX2" fmla="*/ 21642 w 21642"/>
              <a:gd name="connsiteY2" fmla="*/ 43649 h 47651"/>
              <a:gd name="connsiteX3" fmla="*/ 42 w 21642"/>
              <a:gd name="connsiteY3" fmla="*/ 46499 h 47651"/>
              <a:gd name="connsiteX4" fmla="*/ 3 w 21642"/>
              <a:gd name="connsiteY4" fmla="*/ 0 h 47651"/>
              <a:gd name="connsiteX0" fmla="*/ 3 w 21642"/>
              <a:gd name="connsiteY0" fmla="*/ 147 h 47798"/>
              <a:gd name="connsiteX1" fmla="*/ 21623 w 21642"/>
              <a:gd name="connsiteY1" fmla="*/ 0 h 47798"/>
              <a:gd name="connsiteX2" fmla="*/ 21642 w 21642"/>
              <a:gd name="connsiteY2" fmla="*/ 43796 h 47798"/>
              <a:gd name="connsiteX3" fmla="*/ 42 w 21642"/>
              <a:gd name="connsiteY3" fmla="*/ 46646 h 47798"/>
              <a:gd name="connsiteX4" fmla="*/ 3 w 21642"/>
              <a:gd name="connsiteY4" fmla="*/ 147 h 47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2" h="47798">
                <a:moveTo>
                  <a:pt x="3" y="147"/>
                </a:moveTo>
                <a:lnTo>
                  <a:pt x="21623" y="0"/>
                </a:lnTo>
                <a:cubicBezTo>
                  <a:pt x="21623" y="5774"/>
                  <a:pt x="21642" y="38022"/>
                  <a:pt x="21642" y="43796"/>
                </a:cubicBezTo>
                <a:cubicBezTo>
                  <a:pt x="10842" y="43796"/>
                  <a:pt x="10842" y="50396"/>
                  <a:pt x="42" y="46646"/>
                </a:cubicBezTo>
                <a:cubicBezTo>
                  <a:pt x="61" y="31179"/>
                  <a:pt x="-16" y="15614"/>
                  <a:pt x="3" y="14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5A2DE3-F4E2-4EB2-A7A2-93E3A8935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32348"/>
            <a:ext cx="5110352" cy="2240735"/>
          </a:xfrm>
        </p:spPr>
        <p:txBody>
          <a:bodyPr>
            <a:normAutofit/>
          </a:bodyPr>
          <a:lstStyle/>
          <a:p>
            <a:r>
              <a:rPr lang="fr-CH" sz="3600">
                <a:solidFill>
                  <a:schemeClr val="bg2">
                    <a:lumMod val="10000"/>
                  </a:schemeClr>
                </a:solidFill>
                <a:latin typeface="Roboto" pitchFamily="2" charset="0"/>
                <a:ea typeface="Roboto" pitchFamily="2" charset="0"/>
              </a:rPr>
              <a:t>WHAT IS A </a:t>
            </a:r>
            <a:br>
              <a:rPr lang="fr-CH" sz="3600">
                <a:solidFill>
                  <a:schemeClr val="bg2">
                    <a:lumMod val="10000"/>
                  </a:schemeClr>
                </a:solidFill>
                <a:latin typeface="Roboto" pitchFamily="2" charset="0"/>
                <a:ea typeface="Roboto" pitchFamily="2" charset="0"/>
              </a:rPr>
            </a:br>
            <a:r>
              <a:rPr lang="fr-CH" sz="3600">
                <a:solidFill>
                  <a:schemeClr val="bg2">
                    <a:lumMod val="10000"/>
                  </a:schemeClr>
                </a:solidFill>
                <a:latin typeface="Roboto" pitchFamily="2" charset="0"/>
                <a:ea typeface="Roboto" pitchFamily="2" charset="0"/>
              </a:rPr>
              <a:t>CIRCULAR ECONOMY?</a:t>
            </a:r>
            <a:endParaRPr lang="en-GB" sz="3600">
              <a:solidFill>
                <a:schemeClr val="bg2">
                  <a:lumMod val="10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A4807-4C3B-4787-BC08-5914F96C8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644" y="2511951"/>
            <a:ext cx="4841643" cy="39219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>
                <a:solidFill>
                  <a:schemeClr val="accent6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An economic system that focuses on </a:t>
            </a:r>
            <a:r>
              <a:rPr lang="en-US" sz="1400" b="1">
                <a:solidFill>
                  <a:schemeClr val="accent6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reducing</a:t>
            </a:r>
            <a:r>
              <a:rPr lang="en-US" sz="1400">
                <a:solidFill>
                  <a:schemeClr val="accent6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, </a:t>
            </a:r>
            <a:r>
              <a:rPr lang="en-US" sz="1400" b="1">
                <a:solidFill>
                  <a:schemeClr val="accent6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reusing, recycling and recovering </a:t>
            </a:r>
            <a:r>
              <a:rPr lang="en-US" sz="1400">
                <a:solidFill>
                  <a:schemeClr val="accent6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materials </a:t>
            </a:r>
          </a:p>
          <a:p>
            <a:pPr marL="0" indent="0">
              <a:buNone/>
            </a:pPr>
            <a:r>
              <a:rPr lang="en-US" sz="1400" b="1" u="sng">
                <a:solidFill>
                  <a:schemeClr val="accent6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What is the goal?</a:t>
            </a:r>
          </a:p>
          <a:p>
            <a:r>
              <a:rPr lang="en-US" sz="1400">
                <a:solidFill>
                  <a:schemeClr val="accent6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Economic sustainability through cost &amp; resource savings, new jobs and business opportunities</a:t>
            </a:r>
          </a:p>
          <a:p>
            <a:r>
              <a:rPr lang="en-US" sz="1400">
                <a:solidFill>
                  <a:schemeClr val="accent6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Environmental quality &amp; social equity</a:t>
            </a:r>
          </a:p>
          <a:p>
            <a:pPr marL="0" indent="0">
              <a:buNone/>
            </a:pPr>
            <a:r>
              <a:rPr lang="en-US" sz="1400" b="1" u="sng">
                <a:solidFill>
                  <a:schemeClr val="accent6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How can it be achieved?</a:t>
            </a:r>
          </a:p>
          <a:p>
            <a:r>
              <a:rPr lang="en-US" sz="1400">
                <a:solidFill>
                  <a:schemeClr val="accent6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On </a:t>
            </a:r>
            <a:r>
              <a:rPr lang="en-US" sz="1400" b="1">
                <a:solidFill>
                  <a:schemeClr val="accent6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micro level </a:t>
            </a:r>
            <a:r>
              <a:rPr lang="en-US" sz="1400">
                <a:solidFill>
                  <a:schemeClr val="accent6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e.g. through new business models, product design, behavior change</a:t>
            </a:r>
          </a:p>
          <a:p>
            <a:r>
              <a:rPr lang="en-US" sz="1400">
                <a:solidFill>
                  <a:schemeClr val="accent6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On </a:t>
            </a:r>
            <a:r>
              <a:rPr lang="en-US" sz="1400" b="1">
                <a:solidFill>
                  <a:schemeClr val="accent6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macro level </a:t>
            </a:r>
            <a:r>
              <a:rPr lang="en-US" sz="1400">
                <a:solidFill>
                  <a:schemeClr val="accent6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e.g. through updated legislation, strategies, incentives</a:t>
            </a:r>
          </a:p>
        </p:txBody>
      </p:sp>
      <p:pic>
        <p:nvPicPr>
          <p:cNvPr id="4" name="Picture 3" descr="The butterfly diagram: visualising the circular economy">
            <a:extLst>
              <a:ext uri="{FF2B5EF4-FFF2-40B4-BE49-F238E27FC236}">
                <a16:creationId xmlns:a16="http://schemas.microsoft.com/office/drawing/2014/main" id="{7197463C-3C44-214C-B996-61CD06FC4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3766" y="1203683"/>
            <a:ext cx="6315754" cy="427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Content Placeholder 5">
            <a:extLst>
              <a:ext uri="{FF2B5EF4-FFF2-40B4-BE49-F238E27FC236}">
                <a16:creationId xmlns:a16="http://schemas.microsoft.com/office/drawing/2014/main" id="{0968BD35-8766-4C2E-9E45-1907E8B424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923" y="5922879"/>
            <a:ext cx="2166635" cy="66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600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Rectangle 14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58" name="Group 16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9" name="Freeform: Shape 47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0" name="Freeform: Shape 49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1" name="Rectangle 51">
            <a:extLst>
              <a:ext uri="{FF2B5EF4-FFF2-40B4-BE49-F238E27FC236}">
                <a16:creationId xmlns:a16="http://schemas.microsoft.com/office/drawing/2014/main" id="{3BBF3378-C49E-4B97-A883-6393FBF18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62" name="Group 53">
            <a:extLst>
              <a:ext uri="{FF2B5EF4-FFF2-40B4-BE49-F238E27FC236}">
                <a16:creationId xmlns:a16="http://schemas.microsoft.com/office/drawing/2014/main" id="{DA3D4001-286E-4CB2-B293-3058BDDC8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81F6D9A-C297-4D43-A56B-E097477E9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BD5299F-3CBD-431D-A276-1F6EBDE63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0579A460-D36C-4808-99FD-224968EC8D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4FACC58E-31A5-41E4-BCE1-9A0FF26F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3EE866F-1BA5-4009-983D-0A270F2651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E7DADAE-DB0C-47E3-AE16-C7B09A326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EAB89127-DBEE-47FB-951F-C4FEBC41E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368F6061-E9B4-4C8B-B421-CB81EF3715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54F431D3-EEE6-4416-BA2B-7B8942561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3A1230D-F162-470F-B26A-44F48789F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128856B-8BFD-40E1-993B-93F4DDEEC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0AD4C0C2-878C-4A6F-998A-CDDC31ACD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7EE0349E-7D03-4F4E-BCAA-D6BAC3E05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FD4A5BD7-7EA2-4F4A-A88B-240C626054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A5DE89C9-D993-4FE5-9E60-4816CB1A6F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574CA6C-639F-41A6-AED3-15C0E0E1B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B3864BFB-5F88-4311-A2A0-12D067F91E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09B3E436-97A2-4763-9E55-2C470DF17D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8462A8CC-9918-4941-9B4A-36FB3F8531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0671973-544E-4370-8DB9-174DAB82F9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B5505BD9-45DD-4763-90CB-FB9DB06615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3022B701-1894-49C5-A67C-6B8377C7C5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90501CD9-45DC-4009-A410-08DB27A87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0BD35CA-BF52-4F44-B789-E3B98042D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25AED4B0-30B1-4E36-86A4-42C2A9181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DA1A0260-34D8-4474-8C33-ED80F8309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FDCCA183-C630-4855-8BD6-0E4EEE59F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843E8B9F-C809-423A-ADAA-80CE5C0711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2621EBC9-CEB1-4BA5-82D6-9944A3C12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" name="Freeform: Shape 84">
            <a:extLst>
              <a:ext uri="{FF2B5EF4-FFF2-40B4-BE49-F238E27FC236}">
                <a16:creationId xmlns:a16="http://schemas.microsoft.com/office/drawing/2014/main" id="{EB68BB96-3C54-47CE-A559-16FC5968E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64" name="Group 86">
            <a:extLst>
              <a:ext uri="{FF2B5EF4-FFF2-40B4-BE49-F238E27FC236}">
                <a16:creationId xmlns:a16="http://schemas.microsoft.com/office/drawing/2014/main" id="{BDDD9304-3AB6-4BE9-833E-9C1B3EC42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C7756000-2285-4D38-AD2B-91F47CF8B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F7A36A8-4BBE-49D8-94DA-606561AC09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961EE45E-0342-4F26-8CD3-85CDDF7E5A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89C5DC0E-03C0-4CEB-AD10-3A3C999948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2E1CE081-E685-46D4-BAF7-54C65BD82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5486C88F-30DD-46C8-9B05-F885D4EB07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290BAD11-B30B-49DE-A566-E21BCDDCF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31F821CC-6C37-4415-8DA6-EF6B42D87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C9ECD1FB-7FE8-477E-8E90-648AE4E93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381C9DD8-7FF3-44E6-9887-1CE07DBD95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654D87AF-08CE-4125-AF4B-8C8A9D340B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F3C9C908-1A58-4E28-969E-48E9BA61BB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3530AEF7-35DB-44E3-93EB-B3F0FBA9E5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6108D15E-72F2-45D7-9050-8322CB1F8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CC764F43-FB23-49CB-B2CA-ACFBFB412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64C60457-68FC-4E1F-9ABB-E79094AEB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22C915FB-0611-4283-8EC1-88510A69F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CF80AC6-E542-456F-BEE8-E9CF46AC21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9EC6EED6-01FF-4941-A4AB-224D26EE1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F8D16FF7-D5D7-4A97-BB5E-A069EF13A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D703DF22-27D8-481B-95B5-A4A7A62066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1F7256DA-C9DD-498F-A3B4-789819FE4C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EBEBA9FF-8036-4656-B1F1-87953464D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575DABD2-EA79-4547-AFC6-53720AB60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3060E1B5-52C7-4314-98B0-3AE8A0B630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033D416E-D8B5-4097-B7F0-1BA0357D36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A5862DFC-3406-4DC9-AA41-0CE64748A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3C908427-368C-4792-A5E5-313F77FF28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88CB189E-908B-495D-B023-05D3D2C1B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65" name="Rectangle 117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6" name="Rectangle 119">
            <a:extLst>
              <a:ext uri="{FF2B5EF4-FFF2-40B4-BE49-F238E27FC236}">
                <a16:creationId xmlns:a16="http://schemas.microsoft.com/office/drawing/2014/main" id="{3712ED8D-807A-4E94-A9AF-C44676151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7" name="Right Triangle 121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7930" y="1422741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8" name="Group 123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25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BDDBD8AC-B694-41EC-A02C-4A894D4A9B3F}"/>
              </a:ext>
            </a:extLst>
          </p:cNvPr>
          <p:cNvSpPr/>
          <p:nvPr/>
        </p:nvSpPr>
        <p:spPr>
          <a:xfrm>
            <a:off x="-213360" y="-137159"/>
            <a:ext cx="12573000" cy="713231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55FC7D-755C-400F-B8FD-CCDDED689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32348"/>
            <a:ext cx="4846320" cy="224073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accent4"/>
                </a:solidFill>
                <a:latin typeface="Roboto" pitchFamily="2" charset="0"/>
                <a:ea typeface="Roboto" pitchFamily="2" charset="0"/>
              </a:rPr>
              <a:t>WHAT IS CIRCULAR STEP?</a:t>
            </a:r>
          </a:p>
        </p:txBody>
      </p:sp>
      <p:sp>
        <p:nvSpPr>
          <p:cNvPr id="155" name="Flowchart: Document 8">
            <a:extLst>
              <a:ext uri="{FF2B5EF4-FFF2-40B4-BE49-F238E27FC236}">
                <a16:creationId xmlns:a16="http://schemas.microsoft.com/office/drawing/2014/main" id="{D8667B21-A39C-4ABB-9CED-0DD4CD739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270477" y="924332"/>
            <a:ext cx="6871335" cy="502267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2632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0 w 21600"/>
              <a:gd name="connsiteY4" fmla="*/ 26328 h 47652"/>
              <a:gd name="connsiteX0" fmla="*/ 56 w 21600"/>
              <a:gd name="connsiteY0" fmla="*/ 9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56 w 21600"/>
              <a:gd name="connsiteY4" fmla="*/ 98 h 47652"/>
              <a:gd name="connsiteX0" fmla="*/ 37 w 21600"/>
              <a:gd name="connsiteY0" fmla="*/ 196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37 w 21600"/>
              <a:gd name="connsiteY4" fmla="*/ 196 h 47652"/>
              <a:gd name="connsiteX0" fmla="*/ 5 w 21606"/>
              <a:gd name="connsiteY0" fmla="*/ 196 h 47652"/>
              <a:gd name="connsiteX1" fmla="*/ 21568 w 21606"/>
              <a:gd name="connsiteY1" fmla="*/ 0 h 47652"/>
              <a:gd name="connsiteX2" fmla="*/ 21606 w 21606"/>
              <a:gd name="connsiteY2" fmla="*/ 43650 h 47652"/>
              <a:gd name="connsiteX3" fmla="*/ 6 w 21606"/>
              <a:gd name="connsiteY3" fmla="*/ 46500 h 47652"/>
              <a:gd name="connsiteX4" fmla="*/ 5 w 21606"/>
              <a:gd name="connsiteY4" fmla="*/ 196 h 47652"/>
              <a:gd name="connsiteX0" fmla="*/ 3 w 21642"/>
              <a:gd name="connsiteY0" fmla="*/ 1 h 47652"/>
              <a:gd name="connsiteX1" fmla="*/ 21604 w 21642"/>
              <a:gd name="connsiteY1" fmla="*/ 0 h 47652"/>
              <a:gd name="connsiteX2" fmla="*/ 21642 w 21642"/>
              <a:gd name="connsiteY2" fmla="*/ 43650 h 47652"/>
              <a:gd name="connsiteX3" fmla="*/ 42 w 21642"/>
              <a:gd name="connsiteY3" fmla="*/ 46500 h 47652"/>
              <a:gd name="connsiteX4" fmla="*/ 3 w 21642"/>
              <a:gd name="connsiteY4" fmla="*/ 1 h 47652"/>
              <a:gd name="connsiteX0" fmla="*/ 3 w 21642"/>
              <a:gd name="connsiteY0" fmla="*/ 0 h 47651"/>
              <a:gd name="connsiteX1" fmla="*/ 21623 w 21642"/>
              <a:gd name="connsiteY1" fmla="*/ 97 h 47651"/>
              <a:gd name="connsiteX2" fmla="*/ 21642 w 21642"/>
              <a:gd name="connsiteY2" fmla="*/ 43649 h 47651"/>
              <a:gd name="connsiteX3" fmla="*/ 42 w 21642"/>
              <a:gd name="connsiteY3" fmla="*/ 46499 h 47651"/>
              <a:gd name="connsiteX4" fmla="*/ 3 w 21642"/>
              <a:gd name="connsiteY4" fmla="*/ 0 h 47651"/>
              <a:gd name="connsiteX0" fmla="*/ 3 w 21642"/>
              <a:gd name="connsiteY0" fmla="*/ 147 h 47798"/>
              <a:gd name="connsiteX1" fmla="*/ 21623 w 21642"/>
              <a:gd name="connsiteY1" fmla="*/ 0 h 47798"/>
              <a:gd name="connsiteX2" fmla="*/ 21642 w 21642"/>
              <a:gd name="connsiteY2" fmla="*/ 43796 h 47798"/>
              <a:gd name="connsiteX3" fmla="*/ 42 w 21642"/>
              <a:gd name="connsiteY3" fmla="*/ 46646 h 47798"/>
              <a:gd name="connsiteX4" fmla="*/ 3 w 21642"/>
              <a:gd name="connsiteY4" fmla="*/ 147 h 47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2" h="47798">
                <a:moveTo>
                  <a:pt x="3" y="147"/>
                </a:moveTo>
                <a:lnTo>
                  <a:pt x="21623" y="0"/>
                </a:lnTo>
                <a:cubicBezTo>
                  <a:pt x="21623" y="5774"/>
                  <a:pt x="21642" y="38022"/>
                  <a:pt x="21642" y="43796"/>
                </a:cubicBezTo>
                <a:cubicBezTo>
                  <a:pt x="10842" y="43796"/>
                  <a:pt x="10842" y="50396"/>
                  <a:pt x="42" y="46646"/>
                </a:cubicBezTo>
                <a:cubicBezTo>
                  <a:pt x="61" y="31179"/>
                  <a:pt x="-16" y="15614"/>
                  <a:pt x="3" y="147"/>
                </a:cubicBezTo>
                <a:close/>
              </a:path>
            </a:pathLst>
          </a:cu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0" name="Isosceles Triangle 169">
            <a:extLst>
              <a:ext uri="{FF2B5EF4-FFF2-40B4-BE49-F238E27FC236}">
                <a16:creationId xmlns:a16="http://schemas.microsoft.com/office/drawing/2014/main" id="{3C2C7A5C-61B5-43DF-BB04-47AD1AB84E98}"/>
              </a:ext>
            </a:extLst>
          </p:cNvPr>
          <p:cNvSpPr/>
          <p:nvPr/>
        </p:nvSpPr>
        <p:spPr>
          <a:xfrm rot="5400000">
            <a:off x="-160878" y="1628384"/>
            <a:ext cx="788598" cy="40487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lowchart: Document 13">
            <a:extLst>
              <a:ext uri="{FF2B5EF4-FFF2-40B4-BE49-F238E27FC236}">
                <a16:creationId xmlns:a16="http://schemas.microsoft.com/office/drawing/2014/main" id="{30B21BC6-CCD1-4A52-B594-B60C8D97C622}"/>
              </a:ext>
            </a:extLst>
          </p:cNvPr>
          <p:cNvSpPr/>
          <p:nvPr/>
        </p:nvSpPr>
        <p:spPr>
          <a:xfrm rot="5400000">
            <a:off x="5363027" y="21785"/>
            <a:ext cx="7604751" cy="6341988"/>
          </a:xfrm>
          <a:prstGeom prst="flowChartDocumen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4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r">
              <a:buNone/>
            </a:pPr>
            <a:endParaRPr lang="en-US" sz="1800" b="1">
              <a:solidFill>
                <a:schemeClr val="bg2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156" name="Content Placeholder 2">
            <a:extLst>
              <a:ext uri="{FF2B5EF4-FFF2-40B4-BE49-F238E27FC236}">
                <a16:creationId xmlns:a16="http://schemas.microsoft.com/office/drawing/2014/main" id="{4F3ED8BC-C409-4502-82BE-9E3E9441F864}"/>
              </a:ext>
            </a:extLst>
          </p:cNvPr>
          <p:cNvSpPr txBox="1">
            <a:spLocks/>
          </p:cNvSpPr>
          <p:nvPr/>
        </p:nvSpPr>
        <p:spPr>
          <a:xfrm>
            <a:off x="7843663" y="2675629"/>
            <a:ext cx="3631806" cy="306798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000" b="1">
                <a:solidFill>
                  <a:schemeClr val="bg2"/>
                </a:solidFill>
                <a:latin typeface="Roboto" pitchFamily="2" charset="0"/>
                <a:ea typeface="Roboto" pitchFamily="2" charset="0"/>
              </a:rPr>
              <a:t>Activities include:</a:t>
            </a:r>
          </a:p>
          <a:p>
            <a:pPr>
              <a:lnSpc>
                <a:spcPct val="100000"/>
              </a:lnSpc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en-US" sz="1800">
                <a:solidFill>
                  <a:schemeClr val="bg2"/>
                </a:solidFill>
                <a:latin typeface="Roboto" pitchFamily="2" charset="0"/>
                <a:ea typeface="Roboto" pitchFamily="2" charset="0"/>
              </a:rPr>
              <a:t>Policy research &amp; analysis in specific areas</a:t>
            </a:r>
          </a:p>
          <a:p>
            <a:pPr>
              <a:lnSpc>
                <a:spcPct val="100000"/>
              </a:lnSpc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en-US" sz="1800">
                <a:solidFill>
                  <a:schemeClr val="bg2"/>
                </a:solidFill>
                <a:latin typeface="Roboto" pitchFamily="2" charset="0"/>
                <a:ea typeface="Roboto" pitchFamily="2" charset="0"/>
              </a:rPr>
              <a:t>Development of standards &amp; normative tools</a:t>
            </a:r>
          </a:p>
          <a:p>
            <a:pPr>
              <a:lnSpc>
                <a:spcPct val="100000"/>
              </a:lnSpc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en-US" sz="1800">
                <a:solidFill>
                  <a:schemeClr val="bg2"/>
                </a:solidFill>
                <a:latin typeface="Roboto" pitchFamily="2" charset="0"/>
                <a:ea typeface="Roboto" pitchFamily="2" charset="0"/>
              </a:rPr>
              <a:t>Sharing of experiences</a:t>
            </a:r>
          </a:p>
          <a:p>
            <a:pPr>
              <a:lnSpc>
                <a:spcPct val="100000"/>
              </a:lnSpc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en-US" sz="1800">
                <a:solidFill>
                  <a:schemeClr val="bg2"/>
                </a:solidFill>
                <a:latin typeface="Roboto" pitchFamily="2" charset="0"/>
                <a:ea typeface="Roboto" pitchFamily="2" charset="0"/>
              </a:rPr>
              <a:t>Technical assistance</a:t>
            </a:r>
          </a:p>
        </p:txBody>
      </p:sp>
      <p:sp>
        <p:nvSpPr>
          <p:cNvPr id="173" name="Content Placeholder 2">
            <a:extLst>
              <a:ext uri="{FF2B5EF4-FFF2-40B4-BE49-F238E27FC236}">
                <a16:creationId xmlns:a16="http://schemas.microsoft.com/office/drawing/2014/main" id="{4610F5CD-3C1C-4E19-9FB4-8F58656EE6B3}"/>
              </a:ext>
            </a:extLst>
          </p:cNvPr>
          <p:cNvSpPr txBox="1">
            <a:spLocks/>
          </p:cNvSpPr>
          <p:nvPr/>
        </p:nvSpPr>
        <p:spPr>
          <a:xfrm>
            <a:off x="7090144" y="362866"/>
            <a:ext cx="3800728" cy="57052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600" b="1">
                <a:solidFill>
                  <a:schemeClr val="bg2">
                    <a:lumMod val="10000"/>
                  </a:schemeClr>
                </a:solidFill>
                <a:latin typeface="Roboto" pitchFamily="2" charset="0"/>
                <a:ea typeface="Roboto" pitchFamily="2" charset="0"/>
              </a:rPr>
              <a:t>Interested in CIRCULAR STEP? </a:t>
            </a:r>
            <a:br>
              <a:rPr lang="en-US" sz="1600" b="1">
                <a:solidFill>
                  <a:schemeClr val="bg2">
                    <a:lumMod val="10000"/>
                  </a:schemeClr>
                </a:solidFill>
                <a:latin typeface="Roboto" pitchFamily="2" charset="0"/>
                <a:ea typeface="Roboto" pitchFamily="2" charset="0"/>
              </a:rPr>
            </a:br>
            <a:r>
              <a:rPr lang="en-US" sz="1600" b="1">
                <a:solidFill>
                  <a:schemeClr val="bg2">
                    <a:lumMod val="10000"/>
                  </a:schemeClr>
                </a:solidFill>
                <a:latin typeface="Roboto" pitchFamily="2" charset="0"/>
                <a:ea typeface="Roboto" pitchFamily="2" charset="0"/>
              </a:rPr>
              <a:t>Join our LinkedIn Group (Link in Chat)</a:t>
            </a:r>
            <a:endParaRPr lang="en-US" sz="1600">
              <a:solidFill>
                <a:schemeClr val="bg2">
                  <a:lumMod val="10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D9A9B-56C8-4A80-AAC7-CDBB393127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9278" y="2675629"/>
            <a:ext cx="5830458" cy="3657821"/>
          </a:xfrm>
          <a:noFill/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2000" b="1">
                <a:solidFill>
                  <a:schemeClr val="bg2">
                    <a:lumMod val="10000"/>
                  </a:schemeClr>
                </a:solidFill>
                <a:latin typeface="Roboto" pitchFamily="2" charset="0"/>
                <a:ea typeface="Roboto" pitchFamily="2" charset="0"/>
              </a:rPr>
              <a:t>Objectives:</a:t>
            </a:r>
            <a:endParaRPr lang="en-US" sz="1600" b="1">
              <a:solidFill>
                <a:schemeClr val="bg2">
                  <a:lumMod val="10000"/>
                </a:schemeClr>
              </a:solidFill>
              <a:latin typeface="Roboto" pitchFamily="2" charset="0"/>
              <a:ea typeface="Roboto" pitchFamily="2" charset="0"/>
            </a:endParaRPr>
          </a:p>
          <a:p>
            <a:pPr marL="854075" indent="0">
              <a:buNone/>
            </a:pPr>
            <a:endParaRPr lang="en-US" sz="1600" b="1" i="0" u="none" strike="noStrike">
              <a:solidFill>
                <a:schemeClr val="bg2">
                  <a:lumMod val="10000"/>
                </a:schemeClr>
              </a:solidFill>
              <a:effectLst/>
              <a:latin typeface="Roboto" pitchFamily="2" charset="0"/>
              <a:ea typeface="Roboto" pitchFamily="2" charset="0"/>
            </a:endParaRPr>
          </a:p>
          <a:p>
            <a:pPr marL="854075" indent="0">
              <a:buNone/>
            </a:pPr>
            <a:r>
              <a:rPr lang="en-US" sz="1600" b="1" i="0" u="none" strike="noStrike">
                <a:solidFill>
                  <a:schemeClr val="bg2">
                    <a:lumMod val="10000"/>
                  </a:schemeClr>
                </a:solidFill>
                <a:effectLst/>
                <a:latin typeface="Roboto" pitchFamily="2" charset="0"/>
                <a:ea typeface="Roboto" pitchFamily="2" charset="0"/>
              </a:rPr>
              <a:t>Disseminate knowledge </a:t>
            </a:r>
            <a:r>
              <a:rPr lang="en-US" sz="1600" b="0" i="0" u="none" strike="noStrike">
                <a:solidFill>
                  <a:schemeClr val="bg2">
                    <a:lumMod val="10000"/>
                  </a:schemeClr>
                </a:solidFill>
                <a:effectLst/>
                <a:latin typeface="Roboto" pitchFamily="2" charset="0"/>
                <a:ea typeface="Roboto" pitchFamily="2" charset="0"/>
              </a:rPr>
              <a:t>of the definition and principles of the Circular Economy </a:t>
            </a:r>
          </a:p>
          <a:p>
            <a:pPr marL="854075" indent="0">
              <a:buNone/>
            </a:pPr>
            <a:endParaRPr lang="en-US" sz="1600">
              <a:solidFill>
                <a:schemeClr val="bg2">
                  <a:lumMod val="10000"/>
                </a:schemeClr>
              </a:solidFill>
              <a:latin typeface="Roboto" pitchFamily="2" charset="0"/>
              <a:ea typeface="Roboto" pitchFamily="2" charset="0"/>
              <a:sym typeface="Wingdings" panose="05000000000000000000" pitchFamily="2" charset="2"/>
            </a:endParaRPr>
          </a:p>
          <a:p>
            <a:pPr marL="854075" indent="0">
              <a:buNone/>
            </a:pPr>
            <a:r>
              <a:rPr lang="en-US" sz="1600" b="1">
                <a:solidFill>
                  <a:schemeClr val="bg2">
                    <a:lumMod val="10000"/>
                  </a:schemeClr>
                </a:solidFill>
                <a:latin typeface="Roboto" pitchFamily="2" charset="0"/>
                <a:ea typeface="Roboto" pitchFamily="2" charset="0"/>
                <a:sym typeface="Wingdings" panose="05000000000000000000" pitchFamily="2" charset="2"/>
              </a:rPr>
              <a:t>Showcase</a:t>
            </a:r>
            <a:r>
              <a:rPr lang="en-US" sz="1600">
                <a:solidFill>
                  <a:schemeClr val="bg2">
                    <a:lumMod val="10000"/>
                  </a:schemeClr>
                </a:solidFill>
                <a:latin typeface="Roboto" pitchFamily="2" charset="0"/>
                <a:ea typeface="Roboto" pitchFamily="2" charset="0"/>
                <a:sym typeface="Wingdings" panose="05000000000000000000" pitchFamily="2" charset="2"/>
              </a:rPr>
              <a:t> Circular Economy regulatory frameworks, institutional approaches, policy measures, and business practices</a:t>
            </a:r>
          </a:p>
          <a:p>
            <a:pPr marL="854075" indent="0">
              <a:buNone/>
            </a:pPr>
            <a:endParaRPr lang="en-US" sz="1600">
              <a:solidFill>
                <a:schemeClr val="bg2">
                  <a:lumMod val="10000"/>
                </a:schemeClr>
              </a:solidFill>
              <a:latin typeface="Roboto" pitchFamily="2" charset="0"/>
              <a:ea typeface="Roboto" pitchFamily="2" charset="0"/>
              <a:sym typeface="Wingdings" panose="05000000000000000000" pitchFamily="2" charset="2"/>
            </a:endParaRPr>
          </a:p>
          <a:p>
            <a:pPr marL="854075" indent="0">
              <a:buNone/>
            </a:pPr>
            <a:r>
              <a:rPr lang="en-US" sz="1600" b="1">
                <a:solidFill>
                  <a:schemeClr val="bg2">
                    <a:lumMod val="10000"/>
                  </a:schemeClr>
                </a:solidFill>
                <a:latin typeface="Roboto" pitchFamily="2" charset="0"/>
                <a:ea typeface="Roboto" pitchFamily="2" charset="0"/>
                <a:sym typeface="Wingdings" panose="05000000000000000000" pitchFamily="2" charset="2"/>
              </a:rPr>
              <a:t>Encourage</a:t>
            </a:r>
            <a:r>
              <a:rPr lang="en-US" sz="1600">
                <a:solidFill>
                  <a:schemeClr val="bg2">
                    <a:lumMod val="10000"/>
                  </a:schemeClr>
                </a:solidFill>
                <a:latin typeface="Roboto" pitchFamily="2" charset="0"/>
                <a:ea typeface="Roboto" pitchFamily="2" charset="0"/>
                <a:sym typeface="Wingdings" panose="05000000000000000000" pitchFamily="2" charset="2"/>
              </a:rPr>
              <a:t> impactful cooperation among policymakers, businesses, and other stakeholders</a:t>
            </a:r>
            <a:endParaRPr lang="en-US" sz="1600">
              <a:solidFill>
                <a:schemeClr val="bg2">
                  <a:lumMod val="10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47" name="Graphic 46" descr="Head with gears with solid fill">
            <a:extLst>
              <a:ext uri="{FF2B5EF4-FFF2-40B4-BE49-F238E27FC236}">
                <a16:creationId xmlns:a16="http://schemas.microsoft.com/office/drawing/2014/main" id="{B951878B-1640-4FA5-A461-6A7769DCD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6171" y="3443722"/>
            <a:ext cx="751865" cy="751865"/>
          </a:xfrm>
          <a:prstGeom prst="rect">
            <a:avLst/>
          </a:prstGeom>
        </p:spPr>
      </p:pic>
      <p:pic>
        <p:nvPicPr>
          <p:cNvPr id="51" name="Graphic 50" descr="Court with solid fill">
            <a:extLst>
              <a:ext uri="{FF2B5EF4-FFF2-40B4-BE49-F238E27FC236}">
                <a16:creationId xmlns:a16="http://schemas.microsoft.com/office/drawing/2014/main" id="{3920DBC0-8FA1-476B-8415-C59F51928C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8614" y="4596256"/>
            <a:ext cx="826978" cy="826978"/>
          </a:xfrm>
          <a:prstGeom prst="rect">
            <a:avLst/>
          </a:prstGeom>
        </p:spPr>
      </p:pic>
      <p:pic>
        <p:nvPicPr>
          <p:cNvPr id="84" name="Graphic 83" descr="Handshake with solid fill">
            <a:extLst>
              <a:ext uri="{FF2B5EF4-FFF2-40B4-BE49-F238E27FC236}">
                <a16:creationId xmlns:a16="http://schemas.microsoft.com/office/drawing/2014/main" id="{9A482AEE-34D9-4792-A75B-F468BC33A8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9185" y="5870161"/>
            <a:ext cx="785836" cy="785836"/>
          </a:xfrm>
          <a:prstGeom prst="rect">
            <a:avLst/>
          </a:prstGeom>
        </p:spPr>
      </p:pic>
      <p:pic>
        <p:nvPicPr>
          <p:cNvPr id="117" name="Picture 11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C9FD9D47-CC30-4988-AB7E-1DC46F7377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095" y="165880"/>
            <a:ext cx="970880" cy="96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097226"/>
      </p:ext>
    </p:extLst>
  </p:cSld>
  <p:clrMapOvr>
    <a:masterClrMapping/>
  </p:clrMapOvr>
</p:sld>
</file>

<file path=ppt/theme/theme1.xml><?xml version="1.0" encoding="utf-8"?>
<a:theme xmlns:a="http://schemas.openxmlformats.org/drawingml/2006/main" name="SineVTI">
  <a:themeElements>
    <a:clrScheme name="Custom 5">
      <a:dk1>
        <a:srgbClr val="1EBE9B"/>
      </a:dk1>
      <a:lt1>
        <a:srgbClr val="1EBE9B"/>
      </a:lt1>
      <a:dk2>
        <a:srgbClr val="0E5F4D"/>
      </a:dk2>
      <a:lt2>
        <a:srgbClr val="EEEEEE"/>
      </a:lt2>
      <a:accent1>
        <a:srgbClr val="8F99BB"/>
      </a:accent1>
      <a:accent2>
        <a:srgbClr val="1EBE9B"/>
      </a:accent2>
      <a:accent3>
        <a:srgbClr val="8F99BB"/>
      </a:accent3>
      <a:accent4>
        <a:srgbClr val="009EDB"/>
      </a:accent4>
      <a:accent5>
        <a:srgbClr val="1EBE9B"/>
      </a:accent5>
      <a:accent6>
        <a:srgbClr val="1EBE9B"/>
      </a:accent6>
      <a:hlink>
        <a:srgbClr val="1EBE9B"/>
      </a:hlink>
      <a:folHlink>
        <a:srgbClr val="1EBE9B"/>
      </a:folHlink>
    </a:clrScheme>
    <a:fontScheme name="Custom 49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neVTI" id="{8435B2A2-1BD5-4C05-93E5-3C5388B709E3}" vid="{0D704B13-63FE-4848-A298-6B7359B9565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F13A7AAB71FF4E96650CFAE4CB3C00" ma:contentTypeVersion="15" ma:contentTypeDescription="Create a new document." ma:contentTypeScope="" ma:versionID="f8aabc6fc544fa9b967b4f08381bcd8c">
  <xsd:schema xmlns:xsd="http://www.w3.org/2001/XMLSchema" xmlns:xs="http://www.w3.org/2001/XMLSchema" xmlns:p="http://schemas.microsoft.com/office/2006/metadata/properties" xmlns:ns2="247b320a-10fd-4c85-93bc-332cc366a8d9" xmlns:ns3="66073966-ae8e-4b5b-b7e0-a4f858c07b7b" targetNamespace="http://schemas.microsoft.com/office/2006/metadata/properties" ma:root="true" ma:fieldsID="7f382f83320c7216eb78cec0ee8dfc2b" ns2:_="" ns3:_="">
    <xsd:import namespace="247b320a-10fd-4c85-93bc-332cc366a8d9"/>
    <xsd:import namespace="66073966-ae8e-4b5b-b7e0-a4f858c07b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_x0064_ze0" minOccurs="0"/>
                <xsd:element ref="ns2:_x006d_012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7b320a-10fd-4c85-93bc-332cc366a8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_x0064_ze0" ma:index="15" nillable="true" ma:displayName="Date and time" ma:internalName="_x0064_ze0">
      <xsd:simpleType>
        <xsd:restriction base="dms:DateTime"/>
      </xsd:simpleType>
    </xsd:element>
    <xsd:element name="_x006d_012" ma:index="16" nillable="true" ma:displayName="Person or Group" ma:list="UserInfo" ma:internalName="_x006d_012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073966-ae8e-4b5b-b7e0-a4f858c07b7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6d_012 xmlns="247b320a-10fd-4c85-93bc-332cc366a8d9">
      <UserInfo>
        <DisplayName/>
        <AccountId xsi:nil="true"/>
        <AccountType/>
      </UserInfo>
    </_x006d_012>
    <_x0064_ze0 xmlns="247b320a-10fd-4c85-93bc-332cc366a8d9" xsi:nil="true"/>
  </documentManagement>
</p:properties>
</file>

<file path=customXml/itemProps1.xml><?xml version="1.0" encoding="utf-8"?>
<ds:datastoreItem xmlns:ds="http://schemas.openxmlformats.org/officeDocument/2006/customXml" ds:itemID="{40B3DCCA-B7A9-42C8-9AA8-5D7874BEB3F4}">
  <ds:schemaRefs>
    <ds:schemaRef ds:uri="247b320a-10fd-4c85-93bc-332cc366a8d9"/>
    <ds:schemaRef ds:uri="66073966-ae8e-4b5b-b7e0-a4f858c07b7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37B8B07-1440-4364-B69A-82B7FA6DDC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7DE0F42-5D2B-4714-AB76-CB58DD326B01}">
  <ds:schemaRefs>
    <ds:schemaRef ds:uri="247b320a-10fd-4c85-93bc-332cc366a8d9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263</Words>
  <Application>Microsoft Office PowerPoint</Application>
  <PresentationFormat>Widescreen</PresentationFormat>
  <Paragraphs>39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Avenir Next LT Pro</vt:lpstr>
      <vt:lpstr>Posterama</vt:lpstr>
      <vt:lpstr>Roboto</vt:lpstr>
      <vt:lpstr>Wingdings</vt:lpstr>
      <vt:lpstr>SineVTI</vt:lpstr>
      <vt:lpstr>INTRO TO  CIRCULAR ECONOMY</vt:lpstr>
      <vt:lpstr>UNECE &amp;  Circular Economy</vt:lpstr>
      <vt:lpstr>WHAT IS A  CIRCULAR ECONOMY?</vt:lpstr>
      <vt:lpstr>WHAT IS CIRCULAR STEP?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CIRCULAR ECONOMY</dc:title>
  <dc:creator>Eva Johannsen</dc:creator>
  <cp:lastModifiedBy>Eva Johannsen</cp:lastModifiedBy>
  <cp:revision>1</cp:revision>
  <dcterms:created xsi:type="dcterms:W3CDTF">2022-05-23T13:40:06Z</dcterms:created>
  <dcterms:modified xsi:type="dcterms:W3CDTF">2022-05-30T07:25:59Z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0x01010024F13A7AAB71FF4E96650CFAE4CB3C00</vt:lpwstr>
  </property>
</Properties>
</file>