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41" r:id="rId5"/>
    <p:sldId id="411" r:id="rId6"/>
    <p:sldId id="370" r:id="rId7"/>
    <p:sldId id="398" r:id="rId8"/>
    <p:sldId id="399" r:id="rId9"/>
    <p:sldId id="400" r:id="rId10"/>
    <p:sldId id="415" r:id="rId11"/>
    <p:sldId id="416" r:id="rId12"/>
    <p:sldId id="417" r:id="rId13"/>
    <p:sldId id="418" r:id="rId14"/>
    <p:sldId id="419" r:id="rId15"/>
    <p:sldId id="4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SIOTIS Ulrike (EAC)" initials="PU(" lastIdx="7" clrIdx="0">
    <p:extLst>
      <p:ext uri="{19B8F6BF-5375-455C-9EA6-DF929625EA0E}">
        <p15:presenceInfo xmlns:p15="http://schemas.microsoft.com/office/powerpoint/2012/main" userId="S-1-5-21-1606980848-2025429265-839522115-8707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94"/>
    <a:srgbClr val="024EA2"/>
    <a:srgbClr val="035DC1"/>
    <a:srgbClr val="0356B1"/>
    <a:srgbClr val="024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71976" autoAdjust="0"/>
  </p:normalViewPr>
  <p:slideViewPr>
    <p:cSldViewPr snapToGrid="0">
      <p:cViewPr varScale="1">
        <p:scale>
          <a:sx n="82" d="100"/>
          <a:sy n="82" d="100"/>
        </p:scale>
        <p:origin x="1602" y="84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72F690-1B12-4371-AF36-46A0D10D6870}" type="doc">
      <dgm:prSet loTypeId="urn:microsoft.com/office/officeart/2005/8/layout/lProcess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C94DBFD-A8DB-4E8C-BAE4-E26DA3DA1B2F}">
      <dgm:prSet phldrT="[Text]"/>
      <dgm:spPr>
        <a:solidFill>
          <a:srgbClr val="FF9933"/>
        </a:solidFill>
      </dgm:spPr>
      <dgm:t>
        <a:bodyPr/>
        <a:lstStyle/>
        <a:p>
          <a:r>
            <a:rPr lang="en-US" i="1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Embodying sustainability values</a:t>
          </a:r>
        </a:p>
      </dgm:t>
    </dgm:pt>
    <dgm:pt modelId="{39185350-1182-40D2-8784-AA4B6C62770D}" type="parTrans" cxnId="{9C9E6B31-1A0B-4F73-A34F-E8B05737B66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5FA63C77-EC0E-4A9A-B0FE-6944317E052C}" type="sibTrans" cxnId="{9C9E6B31-1A0B-4F73-A34F-E8B05737B66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A669795A-19A2-4FF8-9FF9-206A82880CB7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Systems thinking</a:t>
          </a:r>
        </a:p>
      </dgm:t>
    </dgm:pt>
    <dgm:pt modelId="{6F11E864-9073-479C-A341-68213B5DEAB8}" type="parTrans" cxnId="{80C2D28B-2219-4DAD-A3C5-3A140CFB480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33B4BB23-2898-48C7-869B-2BC129CABDE2}" type="sibTrans" cxnId="{80C2D28B-2219-4DAD-A3C5-3A140CFB480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CCBAE7B0-9FAC-4F4C-87AF-193C8F636ABC}">
      <dgm:prSet phldrT="[Text]"/>
      <dgm:spPr>
        <a:solidFill>
          <a:srgbClr val="FFCC66"/>
        </a:solidFill>
      </dgm:spPr>
      <dgm:t>
        <a:bodyPr/>
        <a:lstStyle/>
        <a:p>
          <a:r>
            <a:rPr lang="en-US" i="1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Envisioning sustainable futures</a:t>
          </a:r>
        </a:p>
      </dgm:t>
    </dgm:pt>
    <dgm:pt modelId="{51B291E4-116C-4BCC-80BC-FD45D14F92D5}" type="parTrans" cxnId="{B94B4FEE-5BA7-4AF2-822B-C0CF6E4AE69E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E3AD547D-7057-4886-850A-889DB1BC5349}" type="sibTrans" cxnId="{B94B4FEE-5BA7-4AF2-822B-C0CF6E4AE69E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4A739532-FF1F-4500-82D9-896F344ADD87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Futures literacy</a:t>
          </a:r>
        </a:p>
      </dgm:t>
    </dgm:pt>
    <dgm:pt modelId="{B279D19A-48AB-4CB0-A0AA-16559413E369}" type="parTrans" cxnId="{7ED8D5FE-F90D-4B32-8171-2A303573E3B7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880A30A4-7715-467E-A873-BFA86AC10E28}" type="sibTrans" cxnId="{7ED8D5FE-F90D-4B32-8171-2A303573E3B7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209F39A4-2B87-45F2-AB90-1E1F21004D28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Adaptability</a:t>
          </a:r>
        </a:p>
      </dgm:t>
    </dgm:pt>
    <dgm:pt modelId="{C01332A4-2A63-4D47-99E3-07228D325E81}" type="parTrans" cxnId="{6E8BC622-A8E2-4ADE-881D-9B538FB501DF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03D4E153-B72C-4635-A444-6ED5AE1A6BB3}" type="sibTrans" cxnId="{6E8BC622-A8E2-4ADE-881D-9B538FB501DF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B07A9B67-2FDF-4957-9853-60FAA53C74CB}">
      <dgm:prSet phldrT="[Text]"/>
      <dgm:spPr>
        <a:solidFill>
          <a:srgbClr val="CCCC00"/>
        </a:solidFill>
      </dgm:spPr>
      <dgm:t>
        <a:bodyPr/>
        <a:lstStyle/>
        <a:p>
          <a:r>
            <a:rPr lang="en-US" i="1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Acting for sustainability</a:t>
          </a:r>
        </a:p>
      </dgm:t>
    </dgm:pt>
    <dgm:pt modelId="{20CCB02A-C006-414E-B57E-DE66C61AB7C9}" type="parTrans" cxnId="{4525A4ED-945E-405B-AE8A-40F104D7487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A8483C9D-E0DB-4298-9023-AC41596F26A1}" type="sibTrans" cxnId="{4525A4ED-945E-405B-AE8A-40F104D7487A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99F04D4B-4DA3-4BEA-B4A7-0D9AC9BDE0E2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Political agency</a:t>
          </a:r>
        </a:p>
      </dgm:t>
    </dgm:pt>
    <dgm:pt modelId="{EAA4F27C-0A45-4053-8DAB-D989FDEC7FFB}" type="parTrans" cxnId="{EE75CAAE-E570-42D1-B1C0-37CF31CDAFD5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C54C1E08-146E-488C-9CC9-A122D97B0A88}" type="sibTrans" cxnId="{EE75CAAE-E570-42D1-B1C0-37CF31CDAFD5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920EFE7E-F129-45D3-A7C6-9BF4AC8B36DB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Collective action</a:t>
          </a:r>
        </a:p>
      </dgm:t>
    </dgm:pt>
    <dgm:pt modelId="{2B88B5D7-44DA-4518-8CF6-2669935505BB}" type="parTrans" cxnId="{BF5A06E3-3C93-493F-B9C0-D4E0B3F2E478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1ECC1A12-6C09-4D2F-8624-B0F13C0EE366}" type="sibTrans" cxnId="{BF5A06E3-3C93-493F-B9C0-D4E0B3F2E478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9E570B5D-39C8-40A8-83A2-4B9EEA20C38D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Individual initiative</a:t>
          </a:r>
        </a:p>
      </dgm:t>
    </dgm:pt>
    <dgm:pt modelId="{D9F68327-E0C1-4CC1-B9C3-01D2542505C8}" type="parTrans" cxnId="{F616336E-53E8-437B-A7C7-7EFAD2F7D89B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8A6BAB33-BB13-4471-B269-CD1C1535AC14}" type="sibTrans" cxnId="{F616336E-53E8-437B-A7C7-7EFAD2F7D89B}">
      <dgm:prSet/>
      <dgm:spPr/>
      <dgm:t>
        <a:bodyPr/>
        <a:lstStyle/>
        <a:p>
          <a:endParaRPr lang="en-US">
            <a:latin typeface="EC Square Sans Cond Pro" panose="020B0506040000020004" pitchFamily="34" charset="0"/>
          </a:endParaRPr>
        </a:p>
      </dgm:t>
    </dgm:pt>
    <dgm:pt modelId="{C91ECDDD-C971-4196-A6B0-BFBF2B2FFFBF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Critical thinking</a:t>
          </a:r>
        </a:p>
      </dgm:t>
    </dgm:pt>
    <dgm:pt modelId="{8CCFF315-2D7D-4A91-80EB-4BB0E2F7163D}" type="parTrans" cxnId="{A7FEEA5F-64DA-4C34-9554-47F346CF64CC}">
      <dgm:prSet/>
      <dgm:spPr/>
      <dgm:t>
        <a:bodyPr/>
        <a:lstStyle/>
        <a:p>
          <a:endParaRPr lang="en-US"/>
        </a:p>
      </dgm:t>
    </dgm:pt>
    <dgm:pt modelId="{26563B88-9BB0-4718-8FBC-B5F4509261B1}" type="sibTrans" cxnId="{A7FEEA5F-64DA-4C34-9554-47F346CF64CC}">
      <dgm:prSet/>
      <dgm:spPr/>
      <dgm:t>
        <a:bodyPr/>
        <a:lstStyle/>
        <a:p>
          <a:endParaRPr lang="en-US"/>
        </a:p>
      </dgm:t>
    </dgm:pt>
    <dgm:pt modelId="{352E4063-00C6-4EDE-93FA-4D7BE5D47C5E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Problem framing</a:t>
          </a:r>
        </a:p>
      </dgm:t>
    </dgm:pt>
    <dgm:pt modelId="{0768C657-C8E1-468D-ADC3-BD9DC4916907}" type="parTrans" cxnId="{D4BE9000-E34B-42E9-B81F-19A2220A290E}">
      <dgm:prSet/>
      <dgm:spPr/>
      <dgm:t>
        <a:bodyPr/>
        <a:lstStyle/>
        <a:p>
          <a:endParaRPr lang="en-US"/>
        </a:p>
      </dgm:t>
    </dgm:pt>
    <dgm:pt modelId="{664EA7E3-5252-4DAF-A175-26AB12AF4D68}" type="sibTrans" cxnId="{D4BE9000-E34B-42E9-B81F-19A2220A290E}">
      <dgm:prSet/>
      <dgm:spPr/>
      <dgm:t>
        <a:bodyPr/>
        <a:lstStyle/>
        <a:p>
          <a:endParaRPr lang="en-US"/>
        </a:p>
      </dgm:t>
    </dgm:pt>
    <dgm:pt modelId="{2D082E7F-66A8-419F-9189-33E422C45187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Exploratory thinking</a:t>
          </a:r>
        </a:p>
      </dgm:t>
    </dgm:pt>
    <dgm:pt modelId="{81849BDD-BA59-40AA-A1A2-4FD325AA505C}" type="parTrans" cxnId="{1E178B1F-F939-407E-A1B4-59B64FDEF0A1}">
      <dgm:prSet/>
      <dgm:spPr/>
      <dgm:t>
        <a:bodyPr/>
        <a:lstStyle/>
        <a:p>
          <a:endParaRPr lang="en-US"/>
        </a:p>
      </dgm:t>
    </dgm:pt>
    <dgm:pt modelId="{E8DD5284-E2A7-4738-B458-A778FB5F7A31}" type="sibTrans" cxnId="{1E178B1F-F939-407E-A1B4-59B64FDEF0A1}">
      <dgm:prSet/>
      <dgm:spPr/>
      <dgm:t>
        <a:bodyPr/>
        <a:lstStyle/>
        <a:p>
          <a:endParaRPr lang="en-US"/>
        </a:p>
      </dgm:t>
    </dgm:pt>
    <dgm:pt modelId="{F6E8E6BC-FE82-47D4-AF12-F9A3BE888B1B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Valuing sustainability</a:t>
          </a:r>
        </a:p>
      </dgm:t>
    </dgm:pt>
    <dgm:pt modelId="{46072F1F-D641-4659-92F3-3EA7BB41650A}" type="parTrans" cxnId="{13ACAC04-FB64-48CF-AA65-DC0F238A3D65}">
      <dgm:prSet/>
      <dgm:spPr/>
      <dgm:t>
        <a:bodyPr/>
        <a:lstStyle/>
        <a:p>
          <a:endParaRPr lang="en-US"/>
        </a:p>
      </dgm:t>
    </dgm:pt>
    <dgm:pt modelId="{06A33962-35B9-4473-8EDC-3F526E38BBEB}" type="sibTrans" cxnId="{13ACAC04-FB64-48CF-AA65-DC0F238A3D65}">
      <dgm:prSet/>
      <dgm:spPr/>
      <dgm:t>
        <a:bodyPr/>
        <a:lstStyle/>
        <a:p>
          <a:endParaRPr lang="en-US"/>
        </a:p>
      </dgm:t>
    </dgm:pt>
    <dgm:pt modelId="{A5E27695-ACD0-421C-9F28-DBD15068CB97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Supporting fairness</a:t>
          </a:r>
        </a:p>
      </dgm:t>
    </dgm:pt>
    <dgm:pt modelId="{2A01B75A-2C01-4D20-B526-AA091263250F}" type="parTrans" cxnId="{51620EAB-A9AD-4B28-9F99-3CECB2ED3078}">
      <dgm:prSet/>
      <dgm:spPr/>
      <dgm:t>
        <a:bodyPr/>
        <a:lstStyle/>
        <a:p>
          <a:endParaRPr lang="en-US"/>
        </a:p>
      </dgm:t>
    </dgm:pt>
    <dgm:pt modelId="{8024D509-AE3C-4FCB-8BE0-0FF0AF417A42}" type="sibTrans" cxnId="{51620EAB-A9AD-4B28-9F99-3CECB2ED3078}">
      <dgm:prSet/>
      <dgm:spPr/>
      <dgm:t>
        <a:bodyPr/>
        <a:lstStyle/>
        <a:p>
          <a:endParaRPr lang="en-US"/>
        </a:p>
      </dgm:t>
    </dgm:pt>
    <dgm:pt modelId="{61B67A5A-6234-44FB-8244-CD62A9F71782}">
      <dgm:prSet phldrT="[Text]"/>
      <dgm:spPr/>
      <dgm:t>
        <a:bodyPr/>
        <a:lstStyle/>
        <a:p>
          <a:r>
            <a:rPr lang="en-US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Promoting nature</a:t>
          </a:r>
          <a:endParaRPr lang="en-US" dirty="0">
            <a:solidFill>
              <a:schemeClr val="tx1">
                <a:lumMod val="50000"/>
              </a:schemeClr>
            </a:solidFill>
          </a:endParaRPr>
        </a:p>
      </dgm:t>
    </dgm:pt>
    <dgm:pt modelId="{4E89C417-328F-474F-B4F1-0296A2CFA287}" type="parTrans" cxnId="{E433A688-DC7B-44E2-8DAF-B61992CC8412}">
      <dgm:prSet/>
      <dgm:spPr/>
      <dgm:t>
        <a:bodyPr/>
        <a:lstStyle/>
        <a:p>
          <a:endParaRPr lang="en-US"/>
        </a:p>
      </dgm:t>
    </dgm:pt>
    <dgm:pt modelId="{D25EAE0C-3D53-47EF-B39C-DAC9BA4C297F}" type="sibTrans" cxnId="{E433A688-DC7B-44E2-8DAF-B61992CC8412}">
      <dgm:prSet/>
      <dgm:spPr/>
      <dgm:t>
        <a:bodyPr/>
        <a:lstStyle/>
        <a:p>
          <a:endParaRPr lang="en-US"/>
        </a:p>
      </dgm:t>
    </dgm:pt>
    <dgm:pt modelId="{0541520B-0E9F-4819-849A-2D6A83F4B304}">
      <dgm:prSet phldrT="[Text]"/>
      <dgm:spPr>
        <a:solidFill>
          <a:srgbClr val="FFFF00"/>
        </a:solidFill>
      </dgm:spPr>
      <dgm:t>
        <a:bodyPr/>
        <a:lstStyle/>
        <a:p>
          <a:r>
            <a:rPr lang="en-US" b="0" i="1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Embracing complexity in sustainability </a:t>
          </a:r>
          <a:endParaRPr lang="en-US" b="0" i="1" dirty="0">
            <a:solidFill>
              <a:schemeClr val="tx1">
                <a:lumMod val="50000"/>
              </a:schemeClr>
            </a:solidFill>
          </a:endParaRPr>
        </a:p>
      </dgm:t>
    </dgm:pt>
    <dgm:pt modelId="{B0E66725-56E7-4EC7-9C3E-953B58B2C0AD}" type="parTrans" cxnId="{17690475-AAE1-45EA-8525-BBF31C014AFE}">
      <dgm:prSet/>
      <dgm:spPr/>
      <dgm:t>
        <a:bodyPr/>
        <a:lstStyle/>
        <a:p>
          <a:endParaRPr lang="en-US"/>
        </a:p>
      </dgm:t>
    </dgm:pt>
    <dgm:pt modelId="{878E1405-29BE-4200-BBFB-428CFA197F25}" type="sibTrans" cxnId="{17690475-AAE1-45EA-8525-BBF31C014AFE}">
      <dgm:prSet/>
      <dgm:spPr/>
      <dgm:t>
        <a:bodyPr/>
        <a:lstStyle/>
        <a:p>
          <a:endParaRPr lang="en-US"/>
        </a:p>
      </dgm:t>
    </dgm:pt>
    <dgm:pt modelId="{3604AAF6-13B2-4719-B2C2-EA161345A32D}" type="pres">
      <dgm:prSet presAssocID="{D672F690-1B12-4371-AF36-46A0D10D6870}" presName="Name0" presStyleCnt="0">
        <dgm:presLayoutVars>
          <dgm:dir/>
          <dgm:animLvl val="lvl"/>
          <dgm:resizeHandles val="exact"/>
        </dgm:presLayoutVars>
      </dgm:prSet>
      <dgm:spPr/>
    </dgm:pt>
    <dgm:pt modelId="{A99CDE2E-9493-4458-9EC8-068F90DD7FDA}" type="pres">
      <dgm:prSet presAssocID="{2C94DBFD-A8DB-4E8C-BAE4-E26DA3DA1B2F}" presName="vertFlow" presStyleCnt="0"/>
      <dgm:spPr/>
    </dgm:pt>
    <dgm:pt modelId="{4BD42C00-BF57-43BA-8224-10BF4C8469F3}" type="pres">
      <dgm:prSet presAssocID="{2C94DBFD-A8DB-4E8C-BAE4-E26DA3DA1B2F}" presName="header" presStyleLbl="node1" presStyleIdx="0" presStyleCnt="4"/>
      <dgm:spPr/>
    </dgm:pt>
    <dgm:pt modelId="{274C3DF5-AEEE-40D8-80D1-1751B3189813}" type="pres">
      <dgm:prSet presAssocID="{46072F1F-D641-4659-92F3-3EA7BB41650A}" presName="parTrans" presStyleLbl="sibTrans2D1" presStyleIdx="0" presStyleCnt="12"/>
      <dgm:spPr/>
    </dgm:pt>
    <dgm:pt modelId="{DF8A3962-35D0-4F11-8E45-C492D232C780}" type="pres">
      <dgm:prSet presAssocID="{F6E8E6BC-FE82-47D4-AF12-F9A3BE888B1B}" presName="child" presStyleLbl="alignAccFollowNode1" presStyleIdx="0" presStyleCnt="12">
        <dgm:presLayoutVars>
          <dgm:chMax val="0"/>
          <dgm:bulletEnabled val="1"/>
        </dgm:presLayoutVars>
      </dgm:prSet>
      <dgm:spPr/>
    </dgm:pt>
    <dgm:pt modelId="{44DA5405-4139-455B-A234-8EC72401E7BB}" type="pres">
      <dgm:prSet presAssocID="{06A33962-35B9-4473-8EDC-3F526E38BBEB}" presName="sibTrans" presStyleLbl="sibTrans2D1" presStyleIdx="1" presStyleCnt="12"/>
      <dgm:spPr/>
    </dgm:pt>
    <dgm:pt modelId="{5105DBBD-99C9-4374-9F14-3B536A8B5D5C}" type="pres">
      <dgm:prSet presAssocID="{A5E27695-ACD0-421C-9F28-DBD15068CB97}" presName="child" presStyleLbl="alignAccFollowNode1" presStyleIdx="1" presStyleCnt="12">
        <dgm:presLayoutVars>
          <dgm:chMax val="0"/>
          <dgm:bulletEnabled val="1"/>
        </dgm:presLayoutVars>
      </dgm:prSet>
      <dgm:spPr/>
    </dgm:pt>
    <dgm:pt modelId="{8C79206D-FE71-4033-8515-186B732A49A5}" type="pres">
      <dgm:prSet presAssocID="{8024D509-AE3C-4FCB-8BE0-0FF0AF417A42}" presName="sibTrans" presStyleLbl="sibTrans2D1" presStyleIdx="2" presStyleCnt="12"/>
      <dgm:spPr/>
    </dgm:pt>
    <dgm:pt modelId="{F8072A0E-A2E7-4413-AD41-67BC82356D13}" type="pres">
      <dgm:prSet presAssocID="{61B67A5A-6234-44FB-8244-CD62A9F71782}" presName="child" presStyleLbl="alignAccFollowNode1" presStyleIdx="2" presStyleCnt="12">
        <dgm:presLayoutVars>
          <dgm:chMax val="0"/>
          <dgm:bulletEnabled val="1"/>
        </dgm:presLayoutVars>
      </dgm:prSet>
      <dgm:spPr/>
    </dgm:pt>
    <dgm:pt modelId="{6A86735E-0E05-4C74-9218-54ACDB67FA76}" type="pres">
      <dgm:prSet presAssocID="{2C94DBFD-A8DB-4E8C-BAE4-E26DA3DA1B2F}" presName="hSp" presStyleCnt="0"/>
      <dgm:spPr/>
    </dgm:pt>
    <dgm:pt modelId="{E1F20826-6F83-43F5-B2EB-7B5EF44F8E77}" type="pres">
      <dgm:prSet presAssocID="{0541520B-0E9F-4819-849A-2D6A83F4B304}" presName="vertFlow" presStyleCnt="0"/>
      <dgm:spPr/>
    </dgm:pt>
    <dgm:pt modelId="{B7231EF6-E80B-4B46-BACF-52D6EE028F20}" type="pres">
      <dgm:prSet presAssocID="{0541520B-0E9F-4819-849A-2D6A83F4B304}" presName="header" presStyleLbl="node1" presStyleIdx="1" presStyleCnt="4"/>
      <dgm:spPr/>
    </dgm:pt>
    <dgm:pt modelId="{2FF71FFD-76C6-4729-92F8-3F9042A872A3}" type="pres">
      <dgm:prSet presAssocID="{6F11E864-9073-479C-A341-68213B5DEAB8}" presName="parTrans" presStyleLbl="sibTrans2D1" presStyleIdx="3" presStyleCnt="12"/>
      <dgm:spPr/>
    </dgm:pt>
    <dgm:pt modelId="{C1751C8E-BFFD-4D6F-9B55-A2A5B7945582}" type="pres">
      <dgm:prSet presAssocID="{A669795A-19A2-4FF8-9FF9-206A82880CB7}" presName="child" presStyleLbl="alignAccFollowNode1" presStyleIdx="3" presStyleCnt="12">
        <dgm:presLayoutVars>
          <dgm:chMax val="0"/>
          <dgm:bulletEnabled val="1"/>
        </dgm:presLayoutVars>
      </dgm:prSet>
      <dgm:spPr/>
    </dgm:pt>
    <dgm:pt modelId="{9989FB12-E4BC-45C4-89DD-1F2203311970}" type="pres">
      <dgm:prSet presAssocID="{33B4BB23-2898-48C7-869B-2BC129CABDE2}" presName="sibTrans" presStyleLbl="sibTrans2D1" presStyleIdx="4" presStyleCnt="12"/>
      <dgm:spPr/>
    </dgm:pt>
    <dgm:pt modelId="{D0D7AD48-7AA8-4E4F-B535-19DAB5B459F9}" type="pres">
      <dgm:prSet presAssocID="{C91ECDDD-C971-4196-A6B0-BFBF2B2FFFBF}" presName="child" presStyleLbl="alignAccFollowNode1" presStyleIdx="4" presStyleCnt="12">
        <dgm:presLayoutVars>
          <dgm:chMax val="0"/>
          <dgm:bulletEnabled val="1"/>
        </dgm:presLayoutVars>
      </dgm:prSet>
      <dgm:spPr/>
    </dgm:pt>
    <dgm:pt modelId="{5EC67FCB-C409-4822-BB98-4C6D1ABE26CE}" type="pres">
      <dgm:prSet presAssocID="{26563B88-9BB0-4718-8FBC-B5F4509261B1}" presName="sibTrans" presStyleLbl="sibTrans2D1" presStyleIdx="5" presStyleCnt="12"/>
      <dgm:spPr/>
    </dgm:pt>
    <dgm:pt modelId="{2E697E72-36DE-4F98-9EDA-BBCEBFAE0C6D}" type="pres">
      <dgm:prSet presAssocID="{352E4063-00C6-4EDE-93FA-4D7BE5D47C5E}" presName="child" presStyleLbl="alignAccFollowNode1" presStyleIdx="5" presStyleCnt="12">
        <dgm:presLayoutVars>
          <dgm:chMax val="0"/>
          <dgm:bulletEnabled val="1"/>
        </dgm:presLayoutVars>
      </dgm:prSet>
      <dgm:spPr/>
    </dgm:pt>
    <dgm:pt modelId="{5719F7E8-6B29-4C48-B458-4745F1918411}" type="pres">
      <dgm:prSet presAssocID="{0541520B-0E9F-4819-849A-2D6A83F4B304}" presName="hSp" presStyleCnt="0"/>
      <dgm:spPr/>
    </dgm:pt>
    <dgm:pt modelId="{B04D27C0-1764-4D1A-B5E8-B6B7D0B95EF6}" type="pres">
      <dgm:prSet presAssocID="{CCBAE7B0-9FAC-4F4C-87AF-193C8F636ABC}" presName="vertFlow" presStyleCnt="0"/>
      <dgm:spPr/>
    </dgm:pt>
    <dgm:pt modelId="{3B5B27A7-EFDA-42B1-B71C-93E14B402322}" type="pres">
      <dgm:prSet presAssocID="{CCBAE7B0-9FAC-4F4C-87AF-193C8F636ABC}" presName="header" presStyleLbl="node1" presStyleIdx="2" presStyleCnt="4"/>
      <dgm:spPr/>
    </dgm:pt>
    <dgm:pt modelId="{32EEAB34-B1C0-4FF7-B9E1-48FEC568A80A}" type="pres">
      <dgm:prSet presAssocID="{B279D19A-48AB-4CB0-A0AA-16559413E369}" presName="parTrans" presStyleLbl="sibTrans2D1" presStyleIdx="6" presStyleCnt="12"/>
      <dgm:spPr/>
    </dgm:pt>
    <dgm:pt modelId="{72CF218E-4FB4-4A4B-AE60-44AC8DA12411}" type="pres">
      <dgm:prSet presAssocID="{4A739532-FF1F-4500-82D9-896F344ADD87}" presName="child" presStyleLbl="alignAccFollowNode1" presStyleIdx="6" presStyleCnt="12">
        <dgm:presLayoutVars>
          <dgm:chMax val="0"/>
          <dgm:bulletEnabled val="1"/>
        </dgm:presLayoutVars>
      </dgm:prSet>
      <dgm:spPr/>
    </dgm:pt>
    <dgm:pt modelId="{88519CD2-B309-4EF2-B2F9-0F188A430B36}" type="pres">
      <dgm:prSet presAssocID="{880A30A4-7715-467E-A873-BFA86AC10E28}" presName="sibTrans" presStyleLbl="sibTrans2D1" presStyleIdx="7" presStyleCnt="12"/>
      <dgm:spPr/>
    </dgm:pt>
    <dgm:pt modelId="{5B769F56-6D43-4C01-9A1B-2CDC1903C889}" type="pres">
      <dgm:prSet presAssocID="{209F39A4-2B87-45F2-AB90-1E1F21004D28}" presName="child" presStyleLbl="alignAccFollowNode1" presStyleIdx="7" presStyleCnt="12">
        <dgm:presLayoutVars>
          <dgm:chMax val="0"/>
          <dgm:bulletEnabled val="1"/>
        </dgm:presLayoutVars>
      </dgm:prSet>
      <dgm:spPr/>
    </dgm:pt>
    <dgm:pt modelId="{A84B2DE0-0605-49CB-B30C-03F32DF02F95}" type="pres">
      <dgm:prSet presAssocID="{03D4E153-B72C-4635-A444-6ED5AE1A6BB3}" presName="sibTrans" presStyleLbl="sibTrans2D1" presStyleIdx="8" presStyleCnt="12"/>
      <dgm:spPr/>
    </dgm:pt>
    <dgm:pt modelId="{1B22E0B8-2A7D-4377-9CFB-E4C6CF74FC0C}" type="pres">
      <dgm:prSet presAssocID="{2D082E7F-66A8-419F-9189-33E422C45187}" presName="child" presStyleLbl="alignAccFollowNode1" presStyleIdx="8" presStyleCnt="12">
        <dgm:presLayoutVars>
          <dgm:chMax val="0"/>
          <dgm:bulletEnabled val="1"/>
        </dgm:presLayoutVars>
      </dgm:prSet>
      <dgm:spPr/>
    </dgm:pt>
    <dgm:pt modelId="{15326D6C-A8F6-405E-9B27-E0823E53D325}" type="pres">
      <dgm:prSet presAssocID="{CCBAE7B0-9FAC-4F4C-87AF-193C8F636ABC}" presName="hSp" presStyleCnt="0"/>
      <dgm:spPr/>
    </dgm:pt>
    <dgm:pt modelId="{341F7377-1C7A-4097-A588-E6580E2CCC0C}" type="pres">
      <dgm:prSet presAssocID="{B07A9B67-2FDF-4957-9853-60FAA53C74CB}" presName="vertFlow" presStyleCnt="0"/>
      <dgm:spPr/>
    </dgm:pt>
    <dgm:pt modelId="{57F391FA-630C-4D49-B90A-1244E75DB976}" type="pres">
      <dgm:prSet presAssocID="{B07A9B67-2FDF-4957-9853-60FAA53C74CB}" presName="header" presStyleLbl="node1" presStyleIdx="3" presStyleCnt="4"/>
      <dgm:spPr/>
    </dgm:pt>
    <dgm:pt modelId="{6E7DC35F-A4F8-4DC5-BAA0-BD4271B8C194}" type="pres">
      <dgm:prSet presAssocID="{EAA4F27C-0A45-4053-8DAB-D989FDEC7FFB}" presName="parTrans" presStyleLbl="sibTrans2D1" presStyleIdx="9" presStyleCnt="12"/>
      <dgm:spPr/>
    </dgm:pt>
    <dgm:pt modelId="{ACA30389-FEA0-4835-BB46-945AC793E3D9}" type="pres">
      <dgm:prSet presAssocID="{99F04D4B-4DA3-4BEA-B4A7-0D9AC9BDE0E2}" presName="child" presStyleLbl="alignAccFollowNode1" presStyleIdx="9" presStyleCnt="12">
        <dgm:presLayoutVars>
          <dgm:chMax val="0"/>
          <dgm:bulletEnabled val="1"/>
        </dgm:presLayoutVars>
      </dgm:prSet>
      <dgm:spPr/>
    </dgm:pt>
    <dgm:pt modelId="{9A45B105-5423-4565-8305-71F2C4D82CC6}" type="pres">
      <dgm:prSet presAssocID="{C54C1E08-146E-488C-9CC9-A122D97B0A88}" presName="sibTrans" presStyleLbl="sibTrans2D1" presStyleIdx="10" presStyleCnt="12"/>
      <dgm:spPr/>
    </dgm:pt>
    <dgm:pt modelId="{7E5F7CB7-59AA-489D-95A8-868F1A2F4777}" type="pres">
      <dgm:prSet presAssocID="{920EFE7E-F129-45D3-A7C6-9BF4AC8B36DB}" presName="child" presStyleLbl="alignAccFollowNode1" presStyleIdx="10" presStyleCnt="12">
        <dgm:presLayoutVars>
          <dgm:chMax val="0"/>
          <dgm:bulletEnabled val="1"/>
        </dgm:presLayoutVars>
      </dgm:prSet>
      <dgm:spPr/>
    </dgm:pt>
    <dgm:pt modelId="{E881A7F8-C8FD-4A6F-8988-16ABDC65F0B0}" type="pres">
      <dgm:prSet presAssocID="{1ECC1A12-6C09-4D2F-8624-B0F13C0EE366}" presName="sibTrans" presStyleLbl="sibTrans2D1" presStyleIdx="11" presStyleCnt="12"/>
      <dgm:spPr/>
    </dgm:pt>
    <dgm:pt modelId="{BB52A811-26A4-4058-AEAD-0F6B70EE7F89}" type="pres">
      <dgm:prSet presAssocID="{9E570B5D-39C8-40A8-83A2-4B9EEA20C38D}" presName="child" presStyleLbl="alignAccFollowNode1" presStyleIdx="11" presStyleCnt="12">
        <dgm:presLayoutVars>
          <dgm:chMax val="0"/>
          <dgm:bulletEnabled val="1"/>
        </dgm:presLayoutVars>
      </dgm:prSet>
      <dgm:spPr/>
    </dgm:pt>
  </dgm:ptLst>
  <dgm:cxnLst>
    <dgm:cxn modelId="{D4BE9000-E34B-42E9-B81F-19A2220A290E}" srcId="{0541520B-0E9F-4819-849A-2D6A83F4B304}" destId="{352E4063-00C6-4EDE-93FA-4D7BE5D47C5E}" srcOrd="2" destOrd="0" parTransId="{0768C657-C8E1-468D-ADC3-BD9DC4916907}" sibTransId="{664EA7E3-5252-4DAF-A175-26AB12AF4D68}"/>
    <dgm:cxn modelId="{EE987904-8014-467E-9E5A-294EDBAA478E}" type="presOf" srcId="{F6E8E6BC-FE82-47D4-AF12-F9A3BE888B1B}" destId="{DF8A3962-35D0-4F11-8E45-C492D232C780}" srcOrd="0" destOrd="0" presId="urn:microsoft.com/office/officeart/2005/8/layout/lProcess1"/>
    <dgm:cxn modelId="{13ACAC04-FB64-48CF-AA65-DC0F238A3D65}" srcId="{2C94DBFD-A8DB-4E8C-BAE4-E26DA3DA1B2F}" destId="{F6E8E6BC-FE82-47D4-AF12-F9A3BE888B1B}" srcOrd="0" destOrd="0" parTransId="{46072F1F-D641-4659-92F3-3EA7BB41650A}" sibTransId="{06A33962-35B9-4473-8EDC-3F526E38BBEB}"/>
    <dgm:cxn modelId="{2E068E16-E6EC-4594-893B-95CF8E6E1397}" type="presOf" srcId="{9E570B5D-39C8-40A8-83A2-4B9EEA20C38D}" destId="{BB52A811-26A4-4058-AEAD-0F6B70EE7F89}" srcOrd="0" destOrd="0" presId="urn:microsoft.com/office/officeart/2005/8/layout/lProcess1"/>
    <dgm:cxn modelId="{1E178B1F-F939-407E-A1B4-59B64FDEF0A1}" srcId="{CCBAE7B0-9FAC-4F4C-87AF-193C8F636ABC}" destId="{2D082E7F-66A8-419F-9189-33E422C45187}" srcOrd="2" destOrd="0" parTransId="{81849BDD-BA59-40AA-A1A2-4FD325AA505C}" sibTransId="{E8DD5284-E2A7-4738-B458-A778FB5F7A31}"/>
    <dgm:cxn modelId="{6E8BC622-A8E2-4ADE-881D-9B538FB501DF}" srcId="{CCBAE7B0-9FAC-4F4C-87AF-193C8F636ABC}" destId="{209F39A4-2B87-45F2-AB90-1E1F21004D28}" srcOrd="1" destOrd="0" parTransId="{C01332A4-2A63-4D47-99E3-07228D325E81}" sibTransId="{03D4E153-B72C-4635-A444-6ED5AE1A6BB3}"/>
    <dgm:cxn modelId="{5E7BBE27-C0F8-417E-8BBA-731321E9DEA8}" type="presOf" srcId="{352E4063-00C6-4EDE-93FA-4D7BE5D47C5E}" destId="{2E697E72-36DE-4F98-9EDA-BBCEBFAE0C6D}" srcOrd="0" destOrd="0" presId="urn:microsoft.com/office/officeart/2005/8/layout/lProcess1"/>
    <dgm:cxn modelId="{9C9E6B31-1A0B-4F73-A34F-E8B05737B66A}" srcId="{D672F690-1B12-4371-AF36-46A0D10D6870}" destId="{2C94DBFD-A8DB-4E8C-BAE4-E26DA3DA1B2F}" srcOrd="0" destOrd="0" parTransId="{39185350-1182-40D2-8784-AA4B6C62770D}" sibTransId="{5FA63C77-EC0E-4A9A-B0FE-6944317E052C}"/>
    <dgm:cxn modelId="{271F563A-DC03-435D-9762-8B31E4575DE4}" type="presOf" srcId="{A5E27695-ACD0-421C-9F28-DBD15068CB97}" destId="{5105DBBD-99C9-4374-9F14-3B536A8B5D5C}" srcOrd="0" destOrd="0" presId="urn:microsoft.com/office/officeart/2005/8/layout/lProcess1"/>
    <dgm:cxn modelId="{FADD5D3E-379E-421C-96B9-971B76DCA7C7}" type="presOf" srcId="{2D082E7F-66A8-419F-9189-33E422C45187}" destId="{1B22E0B8-2A7D-4377-9CFB-E4C6CF74FC0C}" srcOrd="0" destOrd="0" presId="urn:microsoft.com/office/officeart/2005/8/layout/lProcess1"/>
    <dgm:cxn modelId="{39B5D53F-83FB-4501-9968-BAF6571A7986}" type="presOf" srcId="{1ECC1A12-6C09-4D2F-8624-B0F13C0EE366}" destId="{E881A7F8-C8FD-4A6F-8988-16ABDC65F0B0}" srcOrd="0" destOrd="0" presId="urn:microsoft.com/office/officeart/2005/8/layout/lProcess1"/>
    <dgm:cxn modelId="{A7FEEA5F-64DA-4C34-9554-47F346CF64CC}" srcId="{0541520B-0E9F-4819-849A-2D6A83F4B304}" destId="{C91ECDDD-C971-4196-A6B0-BFBF2B2FFFBF}" srcOrd="1" destOrd="0" parTransId="{8CCFF315-2D7D-4A91-80EB-4BB0E2F7163D}" sibTransId="{26563B88-9BB0-4718-8FBC-B5F4509261B1}"/>
    <dgm:cxn modelId="{E1974142-0C9C-40B1-B7CF-200F34F81289}" type="presOf" srcId="{8024D509-AE3C-4FCB-8BE0-0FF0AF417A42}" destId="{8C79206D-FE71-4033-8515-186B732A49A5}" srcOrd="0" destOrd="0" presId="urn:microsoft.com/office/officeart/2005/8/layout/lProcess1"/>
    <dgm:cxn modelId="{F1B09E46-4243-45D2-9487-5DE39E666D8F}" type="presOf" srcId="{C91ECDDD-C971-4196-A6B0-BFBF2B2FFFBF}" destId="{D0D7AD48-7AA8-4E4F-B535-19DAB5B459F9}" srcOrd="0" destOrd="0" presId="urn:microsoft.com/office/officeart/2005/8/layout/lProcess1"/>
    <dgm:cxn modelId="{1FBC8648-9CE3-4502-8E30-E917B0F288A3}" type="presOf" srcId="{D672F690-1B12-4371-AF36-46A0D10D6870}" destId="{3604AAF6-13B2-4719-B2C2-EA161345A32D}" srcOrd="0" destOrd="0" presId="urn:microsoft.com/office/officeart/2005/8/layout/lProcess1"/>
    <dgm:cxn modelId="{0BB04C49-DAD7-4978-9E75-9D93BAD85EA5}" type="presOf" srcId="{46072F1F-D641-4659-92F3-3EA7BB41650A}" destId="{274C3DF5-AEEE-40D8-80D1-1751B3189813}" srcOrd="0" destOrd="0" presId="urn:microsoft.com/office/officeart/2005/8/layout/lProcess1"/>
    <dgm:cxn modelId="{F616336E-53E8-437B-A7C7-7EFAD2F7D89B}" srcId="{B07A9B67-2FDF-4957-9853-60FAA53C74CB}" destId="{9E570B5D-39C8-40A8-83A2-4B9EEA20C38D}" srcOrd="2" destOrd="0" parTransId="{D9F68327-E0C1-4CC1-B9C3-01D2542505C8}" sibTransId="{8A6BAB33-BB13-4471-B269-CD1C1535AC14}"/>
    <dgm:cxn modelId="{3EDF2A52-6259-4EBA-8D41-0B52D92C15C4}" type="presOf" srcId="{0541520B-0E9F-4819-849A-2D6A83F4B304}" destId="{B7231EF6-E80B-4B46-BACF-52D6EE028F20}" srcOrd="0" destOrd="0" presId="urn:microsoft.com/office/officeart/2005/8/layout/lProcess1"/>
    <dgm:cxn modelId="{17690475-AAE1-45EA-8525-BBF31C014AFE}" srcId="{D672F690-1B12-4371-AF36-46A0D10D6870}" destId="{0541520B-0E9F-4819-849A-2D6A83F4B304}" srcOrd="1" destOrd="0" parTransId="{B0E66725-56E7-4EC7-9C3E-953B58B2C0AD}" sibTransId="{878E1405-29BE-4200-BBFB-428CFA197F25}"/>
    <dgm:cxn modelId="{AA1C5055-DDF8-49CB-87A4-3286D84E1E6D}" type="presOf" srcId="{6F11E864-9073-479C-A341-68213B5DEAB8}" destId="{2FF71FFD-76C6-4729-92F8-3F9042A872A3}" srcOrd="0" destOrd="0" presId="urn:microsoft.com/office/officeart/2005/8/layout/lProcess1"/>
    <dgm:cxn modelId="{1A1C1979-76E9-48CF-AFF9-4EC069740038}" type="presOf" srcId="{61B67A5A-6234-44FB-8244-CD62A9F71782}" destId="{F8072A0E-A2E7-4413-AD41-67BC82356D13}" srcOrd="0" destOrd="0" presId="urn:microsoft.com/office/officeart/2005/8/layout/lProcess1"/>
    <dgm:cxn modelId="{1343527D-5851-41D6-8BC0-0640F4FCB8B6}" type="presOf" srcId="{06A33962-35B9-4473-8EDC-3F526E38BBEB}" destId="{44DA5405-4139-455B-A234-8EC72401E7BB}" srcOrd="0" destOrd="0" presId="urn:microsoft.com/office/officeart/2005/8/layout/lProcess1"/>
    <dgm:cxn modelId="{F8124988-3A52-4A0E-9026-AC6882A90B63}" type="presOf" srcId="{880A30A4-7715-467E-A873-BFA86AC10E28}" destId="{88519CD2-B309-4EF2-B2F9-0F188A430B36}" srcOrd="0" destOrd="0" presId="urn:microsoft.com/office/officeart/2005/8/layout/lProcess1"/>
    <dgm:cxn modelId="{E433A688-DC7B-44E2-8DAF-B61992CC8412}" srcId="{2C94DBFD-A8DB-4E8C-BAE4-E26DA3DA1B2F}" destId="{61B67A5A-6234-44FB-8244-CD62A9F71782}" srcOrd="2" destOrd="0" parTransId="{4E89C417-328F-474F-B4F1-0296A2CFA287}" sibTransId="{D25EAE0C-3D53-47EF-B39C-DAC9BA4C297F}"/>
    <dgm:cxn modelId="{80C2D28B-2219-4DAD-A3C5-3A140CFB480A}" srcId="{0541520B-0E9F-4819-849A-2D6A83F4B304}" destId="{A669795A-19A2-4FF8-9FF9-206A82880CB7}" srcOrd="0" destOrd="0" parTransId="{6F11E864-9073-479C-A341-68213B5DEAB8}" sibTransId="{33B4BB23-2898-48C7-869B-2BC129CABDE2}"/>
    <dgm:cxn modelId="{726C188F-7C2D-4647-A7B6-6BE4FED1AEE5}" type="presOf" srcId="{CCBAE7B0-9FAC-4F4C-87AF-193C8F636ABC}" destId="{3B5B27A7-EFDA-42B1-B71C-93E14B402322}" srcOrd="0" destOrd="0" presId="urn:microsoft.com/office/officeart/2005/8/layout/lProcess1"/>
    <dgm:cxn modelId="{666AA297-1E56-473A-9A59-31827D07CAC8}" type="presOf" srcId="{EAA4F27C-0A45-4053-8DAB-D989FDEC7FFB}" destId="{6E7DC35F-A4F8-4DC5-BAA0-BD4271B8C194}" srcOrd="0" destOrd="0" presId="urn:microsoft.com/office/officeart/2005/8/layout/lProcess1"/>
    <dgm:cxn modelId="{A4DA799C-39CB-44A1-BC11-05E971C5B235}" type="presOf" srcId="{B07A9B67-2FDF-4957-9853-60FAA53C74CB}" destId="{57F391FA-630C-4D49-B90A-1244E75DB976}" srcOrd="0" destOrd="0" presId="urn:microsoft.com/office/officeart/2005/8/layout/lProcess1"/>
    <dgm:cxn modelId="{E1815E9E-68E2-400F-B34B-0797F85E7A9D}" type="presOf" srcId="{B279D19A-48AB-4CB0-A0AA-16559413E369}" destId="{32EEAB34-B1C0-4FF7-B9E1-48FEC568A80A}" srcOrd="0" destOrd="0" presId="urn:microsoft.com/office/officeart/2005/8/layout/lProcess1"/>
    <dgm:cxn modelId="{9422EEAA-E6D4-4F51-B68B-DDF71C400081}" type="presOf" srcId="{209F39A4-2B87-45F2-AB90-1E1F21004D28}" destId="{5B769F56-6D43-4C01-9A1B-2CDC1903C889}" srcOrd="0" destOrd="0" presId="urn:microsoft.com/office/officeart/2005/8/layout/lProcess1"/>
    <dgm:cxn modelId="{51620EAB-A9AD-4B28-9F99-3CECB2ED3078}" srcId="{2C94DBFD-A8DB-4E8C-BAE4-E26DA3DA1B2F}" destId="{A5E27695-ACD0-421C-9F28-DBD15068CB97}" srcOrd="1" destOrd="0" parTransId="{2A01B75A-2C01-4D20-B526-AA091263250F}" sibTransId="{8024D509-AE3C-4FCB-8BE0-0FF0AF417A42}"/>
    <dgm:cxn modelId="{3A8694AE-9512-4EDF-8169-2AF92B13270B}" type="presOf" srcId="{C54C1E08-146E-488C-9CC9-A122D97B0A88}" destId="{9A45B105-5423-4565-8305-71F2C4D82CC6}" srcOrd="0" destOrd="0" presId="urn:microsoft.com/office/officeart/2005/8/layout/lProcess1"/>
    <dgm:cxn modelId="{EE75CAAE-E570-42D1-B1C0-37CF31CDAFD5}" srcId="{B07A9B67-2FDF-4957-9853-60FAA53C74CB}" destId="{99F04D4B-4DA3-4BEA-B4A7-0D9AC9BDE0E2}" srcOrd="0" destOrd="0" parTransId="{EAA4F27C-0A45-4053-8DAB-D989FDEC7FFB}" sibTransId="{C54C1E08-146E-488C-9CC9-A122D97B0A88}"/>
    <dgm:cxn modelId="{180099B2-B399-44E8-965A-411A03635D8F}" type="presOf" srcId="{99F04D4B-4DA3-4BEA-B4A7-0D9AC9BDE0E2}" destId="{ACA30389-FEA0-4835-BB46-945AC793E3D9}" srcOrd="0" destOrd="0" presId="urn:microsoft.com/office/officeart/2005/8/layout/lProcess1"/>
    <dgm:cxn modelId="{EC136FB4-38EA-4242-9C0D-69B12EFCBC95}" type="presOf" srcId="{33B4BB23-2898-48C7-869B-2BC129CABDE2}" destId="{9989FB12-E4BC-45C4-89DD-1F2203311970}" srcOrd="0" destOrd="0" presId="urn:microsoft.com/office/officeart/2005/8/layout/lProcess1"/>
    <dgm:cxn modelId="{D9847CC8-D86C-482D-A928-C64B60E9CF41}" type="presOf" srcId="{4A739532-FF1F-4500-82D9-896F344ADD87}" destId="{72CF218E-4FB4-4A4B-AE60-44AC8DA12411}" srcOrd="0" destOrd="0" presId="urn:microsoft.com/office/officeart/2005/8/layout/lProcess1"/>
    <dgm:cxn modelId="{A47F72CF-006C-4DD1-8148-B92E84B0CB0F}" type="presOf" srcId="{2C94DBFD-A8DB-4E8C-BAE4-E26DA3DA1B2F}" destId="{4BD42C00-BF57-43BA-8224-10BF4C8469F3}" srcOrd="0" destOrd="0" presId="urn:microsoft.com/office/officeart/2005/8/layout/lProcess1"/>
    <dgm:cxn modelId="{E688F2D5-9D15-490A-BD99-288B10DE9215}" type="presOf" srcId="{03D4E153-B72C-4635-A444-6ED5AE1A6BB3}" destId="{A84B2DE0-0605-49CB-B30C-03F32DF02F95}" srcOrd="0" destOrd="0" presId="urn:microsoft.com/office/officeart/2005/8/layout/lProcess1"/>
    <dgm:cxn modelId="{BF5A06E3-3C93-493F-B9C0-D4E0B3F2E478}" srcId="{B07A9B67-2FDF-4957-9853-60FAA53C74CB}" destId="{920EFE7E-F129-45D3-A7C6-9BF4AC8B36DB}" srcOrd="1" destOrd="0" parTransId="{2B88B5D7-44DA-4518-8CF6-2669935505BB}" sibTransId="{1ECC1A12-6C09-4D2F-8624-B0F13C0EE366}"/>
    <dgm:cxn modelId="{947F3BE7-2DD7-471B-BA0A-6F78128880E9}" type="presOf" srcId="{920EFE7E-F129-45D3-A7C6-9BF4AC8B36DB}" destId="{7E5F7CB7-59AA-489D-95A8-868F1A2F4777}" srcOrd="0" destOrd="0" presId="urn:microsoft.com/office/officeart/2005/8/layout/lProcess1"/>
    <dgm:cxn modelId="{EBEAFEE8-A2BE-4BAE-8F94-2C217FCB22CB}" type="presOf" srcId="{A669795A-19A2-4FF8-9FF9-206A82880CB7}" destId="{C1751C8E-BFFD-4D6F-9B55-A2A5B7945582}" srcOrd="0" destOrd="0" presId="urn:microsoft.com/office/officeart/2005/8/layout/lProcess1"/>
    <dgm:cxn modelId="{307572E9-891D-4CD7-B7E1-73F4AC844FA7}" type="presOf" srcId="{26563B88-9BB0-4718-8FBC-B5F4509261B1}" destId="{5EC67FCB-C409-4822-BB98-4C6D1ABE26CE}" srcOrd="0" destOrd="0" presId="urn:microsoft.com/office/officeart/2005/8/layout/lProcess1"/>
    <dgm:cxn modelId="{4525A4ED-945E-405B-AE8A-40F104D7487A}" srcId="{D672F690-1B12-4371-AF36-46A0D10D6870}" destId="{B07A9B67-2FDF-4957-9853-60FAA53C74CB}" srcOrd="3" destOrd="0" parTransId="{20CCB02A-C006-414E-B57E-DE66C61AB7C9}" sibTransId="{A8483C9D-E0DB-4298-9023-AC41596F26A1}"/>
    <dgm:cxn modelId="{B94B4FEE-5BA7-4AF2-822B-C0CF6E4AE69E}" srcId="{D672F690-1B12-4371-AF36-46A0D10D6870}" destId="{CCBAE7B0-9FAC-4F4C-87AF-193C8F636ABC}" srcOrd="2" destOrd="0" parTransId="{51B291E4-116C-4BCC-80BC-FD45D14F92D5}" sibTransId="{E3AD547D-7057-4886-850A-889DB1BC5349}"/>
    <dgm:cxn modelId="{7ED8D5FE-F90D-4B32-8171-2A303573E3B7}" srcId="{CCBAE7B0-9FAC-4F4C-87AF-193C8F636ABC}" destId="{4A739532-FF1F-4500-82D9-896F344ADD87}" srcOrd="0" destOrd="0" parTransId="{B279D19A-48AB-4CB0-A0AA-16559413E369}" sibTransId="{880A30A4-7715-467E-A873-BFA86AC10E28}"/>
    <dgm:cxn modelId="{588A26E5-4A1D-4F00-AE52-1E2E4764BE2F}" type="presParOf" srcId="{3604AAF6-13B2-4719-B2C2-EA161345A32D}" destId="{A99CDE2E-9493-4458-9EC8-068F90DD7FDA}" srcOrd="0" destOrd="0" presId="urn:microsoft.com/office/officeart/2005/8/layout/lProcess1"/>
    <dgm:cxn modelId="{451D2EA1-1922-46B2-A7CF-6A53330BFE8F}" type="presParOf" srcId="{A99CDE2E-9493-4458-9EC8-068F90DD7FDA}" destId="{4BD42C00-BF57-43BA-8224-10BF4C8469F3}" srcOrd="0" destOrd="0" presId="urn:microsoft.com/office/officeart/2005/8/layout/lProcess1"/>
    <dgm:cxn modelId="{418326A3-5440-47F0-AEA8-970A019C0EB2}" type="presParOf" srcId="{A99CDE2E-9493-4458-9EC8-068F90DD7FDA}" destId="{274C3DF5-AEEE-40D8-80D1-1751B3189813}" srcOrd="1" destOrd="0" presId="urn:microsoft.com/office/officeart/2005/8/layout/lProcess1"/>
    <dgm:cxn modelId="{A5F94C61-787C-4FA6-965E-9B698C203DF4}" type="presParOf" srcId="{A99CDE2E-9493-4458-9EC8-068F90DD7FDA}" destId="{DF8A3962-35D0-4F11-8E45-C492D232C780}" srcOrd="2" destOrd="0" presId="urn:microsoft.com/office/officeart/2005/8/layout/lProcess1"/>
    <dgm:cxn modelId="{96A48BCF-DE8D-47C6-B915-F5670DE2DDBA}" type="presParOf" srcId="{A99CDE2E-9493-4458-9EC8-068F90DD7FDA}" destId="{44DA5405-4139-455B-A234-8EC72401E7BB}" srcOrd="3" destOrd="0" presId="urn:microsoft.com/office/officeart/2005/8/layout/lProcess1"/>
    <dgm:cxn modelId="{2D02F1F4-22E7-47B4-9BA3-26CC5CE7FE88}" type="presParOf" srcId="{A99CDE2E-9493-4458-9EC8-068F90DD7FDA}" destId="{5105DBBD-99C9-4374-9F14-3B536A8B5D5C}" srcOrd="4" destOrd="0" presId="urn:microsoft.com/office/officeart/2005/8/layout/lProcess1"/>
    <dgm:cxn modelId="{18C7156E-3EB7-4E02-8DE8-E40E397A029D}" type="presParOf" srcId="{A99CDE2E-9493-4458-9EC8-068F90DD7FDA}" destId="{8C79206D-FE71-4033-8515-186B732A49A5}" srcOrd="5" destOrd="0" presId="urn:microsoft.com/office/officeart/2005/8/layout/lProcess1"/>
    <dgm:cxn modelId="{CA95A006-38DD-4F53-9201-9BE2AE199130}" type="presParOf" srcId="{A99CDE2E-9493-4458-9EC8-068F90DD7FDA}" destId="{F8072A0E-A2E7-4413-AD41-67BC82356D13}" srcOrd="6" destOrd="0" presId="urn:microsoft.com/office/officeart/2005/8/layout/lProcess1"/>
    <dgm:cxn modelId="{32235BC2-8ECD-44F1-A245-E9D391EB2ED0}" type="presParOf" srcId="{3604AAF6-13B2-4719-B2C2-EA161345A32D}" destId="{6A86735E-0E05-4C74-9218-54ACDB67FA76}" srcOrd="1" destOrd="0" presId="urn:microsoft.com/office/officeart/2005/8/layout/lProcess1"/>
    <dgm:cxn modelId="{7EB620A9-6AA5-4E3F-9FF2-8648D6B61DE0}" type="presParOf" srcId="{3604AAF6-13B2-4719-B2C2-EA161345A32D}" destId="{E1F20826-6F83-43F5-B2EB-7B5EF44F8E77}" srcOrd="2" destOrd="0" presId="urn:microsoft.com/office/officeart/2005/8/layout/lProcess1"/>
    <dgm:cxn modelId="{62814C61-C9AB-4615-9A7F-D6C039452A4C}" type="presParOf" srcId="{E1F20826-6F83-43F5-B2EB-7B5EF44F8E77}" destId="{B7231EF6-E80B-4B46-BACF-52D6EE028F20}" srcOrd="0" destOrd="0" presId="urn:microsoft.com/office/officeart/2005/8/layout/lProcess1"/>
    <dgm:cxn modelId="{CB45F74B-6BF8-40C7-A42B-072A3AD9DF12}" type="presParOf" srcId="{E1F20826-6F83-43F5-B2EB-7B5EF44F8E77}" destId="{2FF71FFD-76C6-4729-92F8-3F9042A872A3}" srcOrd="1" destOrd="0" presId="urn:microsoft.com/office/officeart/2005/8/layout/lProcess1"/>
    <dgm:cxn modelId="{EED948AA-6EE0-44AF-A534-65BBEAF82B89}" type="presParOf" srcId="{E1F20826-6F83-43F5-B2EB-7B5EF44F8E77}" destId="{C1751C8E-BFFD-4D6F-9B55-A2A5B7945582}" srcOrd="2" destOrd="0" presId="urn:microsoft.com/office/officeart/2005/8/layout/lProcess1"/>
    <dgm:cxn modelId="{F2DAF4AC-BC11-4F25-8B21-4F39BBC6EA3D}" type="presParOf" srcId="{E1F20826-6F83-43F5-B2EB-7B5EF44F8E77}" destId="{9989FB12-E4BC-45C4-89DD-1F2203311970}" srcOrd="3" destOrd="0" presId="urn:microsoft.com/office/officeart/2005/8/layout/lProcess1"/>
    <dgm:cxn modelId="{9FEED382-C78B-42AB-961B-45743190E4D0}" type="presParOf" srcId="{E1F20826-6F83-43F5-B2EB-7B5EF44F8E77}" destId="{D0D7AD48-7AA8-4E4F-B535-19DAB5B459F9}" srcOrd="4" destOrd="0" presId="urn:microsoft.com/office/officeart/2005/8/layout/lProcess1"/>
    <dgm:cxn modelId="{B7F646F5-5206-4679-93A2-677997FC0D9E}" type="presParOf" srcId="{E1F20826-6F83-43F5-B2EB-7B5EF44F8E77}" destId="{5EC67FCB-C409-4822-BB98-4C6D1ABE26CE}" srcOrd="5" destOrd="0" presId="urn:microsoft.com/office/officeart/2005/8/layout/lProcess1"/>
    <dgm:cxn modelId="{B09F554A-2555-479E-8990-4CB9D9CA1416}" type="presParOf" srcId="{E1F20826-6F83-43F5-B2EB-7B5EF44F8E77}" destId="{2E697E72-36DE-4F98-9EDA-BBCEBFAE0C6D}" srcOrd="6" destOrd="0" presId="urn:microsoft.com/office/officeart/2005/8/layout/lProcess1"/>
    <dgm:cxn modelId="{6FF8E2C9-797B-42D4-9687-F03B607ED52D}" type="presParOf" srcId="{3604AAF6-13B2-4719-B2C2-EA161345A32D}" destId="{5719F7E8-6B29-4C48-B458-4745F1918411}" srcOrd="3" destOrd="0" presId="urn:microsoft.com/office/officeart/2005/8/layout/lProcess1"/>
    <dgm:cxn modelId="{C9C9B730-22DA-458F-AEB6-043ED2F4D413}" type="presParOf" srcId="{3604AAF6-13B2-4719-B2C2-EA161345A32D}" destId="{B04D27C0-1764-4D1A-B5E8-B6B7D0B95EF6}" srcOrd="4" destOrd="0" presId="urn:microsoft.com/office/officeart/2005/8/layout/lProcess1"/>
    <dgm:cxn modelId="{1105ECD8-F3C7-4594-B364-3E2AB8895763}" type="presParOf" srcId="{B04D27C0-1764-4D1A-B5E8-B6B7D0B95EF6}" destId="{3B5B27A7-EFDA-42B1-B71C-93E14B402322}" srcOrd="0" destOrd="0" presId="urn:microsoft.com/office/officeart/2005/8/layout/lProcess1"/>
    <dgm:cxn modelId="{305112A1-3614-4978-A9E5-936FD90D40C3}" type="presParOf" srcId="{B04D27C0-1764-4D1A-B5E8-B6B7D0B95EF6}" destId="{32EEAB34-B1C0-4FF7-B9E1-48FEC568A80A}" srcOrd="1" destOrd="0" presId="urn:microsoft.com/office/officeart/2005/8/layout/lProcess1"/>
    <dgm:cxn modelId="{C9487DA7-212B-4357-AE0B-CCDEA1CC09BC}" type="presParOf" srcId="{B04D27C0-1764-4D1A-B5E8-B6B7D0B95EF6}" destId="{72CF218E-4FB4-4A4B-AE60-44AC8DA12411}" srcOrd="2" destOrd="0" presId="urn:microsoft.com/office/officeart/2005/8/layout/lProcess1"/>
    <dgm:cxn modelId="{2D1E7011-E46E-4DFC-A5B5-1DE77DDA9435}" type="presParOf" srcId="{B04D27C0-1764-4D1A-B5E8-B6B7D0B95EF6}" destId="{88519CD2-B309-4EF2-B2F9-0F188A430B36}" srcOrd="3" destOrd="0" presId="urn:microsoft.com/office/officeart/2005/8/layout/lProcess1"/>
    <dgm:cxn modelId="{B29295A6-A25E-4CC8-B3FE-42074D936276}" type="presParOf" srcId="{B04D27C0-1764-4D1A-B5E8-B6B7D0B95EF6}" destId="{5B769F56-6D43-4C01-9A1B-2CDC1903C889}" srcOrd="4" destOrd="0" presId="urn:microsoft.com/office/officeart/2005/8/layout/lProcess1"/>
    <dgm:cxn modelId="{0362C2DC-76B3-49F1-85F7-78537013EEA4}" type="presParOf" srcId="{B04D27C0-1764-4D1A-B5E8-B6B7D0B95EF6}" destId="{A84B2DE0-0605-49CB-B30C-03F32DF02F95}" srcOrd="5" destOrd="0" presId="urn:microsoft.com/office/officeart/2005/8/layout/lProcess1"/>
    <dgm:cxn modelId="{2046C10A-88C5-4B94-A83E-CD1C65E0C6DB}" type="presParOf" srcId="{B04D27C0-1764-4D1A-B5E8-B6B7D0B95EF6}" destId="{1B22E0B8-2A7D-4377-9CFB-E4C6CF74FC0C}" srcOrd="6" destOrd="0" presId="urn:microsoft.com/office/officeart/2005/8/layout/lProcess1"/>
    <dgm:cxn modelId="{BD89BAE3-D20C-4122-A898-DED5F217F751}" type="presParOf" srcId="{3604AAF6-13B2-4719-B2C2-EA161345A32D}" destId="{15326D6C-A8F6-405E-9B27-E0823E53D325}" srcOrd="5" destOrd="0" presId="urn:microsoft.com/office/officeart/2005/8/layout/lProcess1"/>
    <dgm:cxn modelId="{45C33538-65DC-49D5-AB3A-7D03F619F617}" type="presParOf" srcId="{3604AAF6-13B2-4719-B2C2-EA161345A32D}" destId="{341F7377-1C7A-4097-A588-E6580E2CCC0C}" srcOrd="6" destOrd="0" presId="urn:microsoft.com/office/officeart/2005/8/layout/lProcess1"/>
    <dgm:cxn modelId="{9B674A06-A311-4E05-927B-AA027E47B695}" type="presParOf" srcId="{341F7377-1C7A-4097-A588-E6580E2CCC0C}" destId="{57F391FA-630C-4D49-B90A-1244E75DB976}" srcOrd="0" destOrd="0" presId="urn:microsoft.com/office/officeart/2005/8/layout/lProcess1"/>
    <dgm:cxn modelId="{188EC8EB-D601-4E07-9C5A-EA2639FF3F20}" type="presParOf" srcId="{341F7377-1C7A-4097-A588-E6580E2CCC0C}" destId="{6E7DC35F-A4F8-4DC5-BAA0-BD4271B8C194}" srcOrd="1" destOrd="0" presId="urn:microsoft.com/office/officeart/2005/8/layout/lProcess1"/>
    <dgm:cxn modelId="{E83B570B-7B4B-46C4-9850-ABE1977532AB}" type="presParOf" srcId="{341F7377-1C7A-4097-A588-E6580E2CCC0C}" destId="{ACA30389-FEA0-4835-BB46-945AC793E3D9}" srcOrd="2" destOrd="0" presId="urn:microsoft.com/office/officeart/2005/8/layout/lProcess1"/>
    <dgm:cxn modelId="{0D87D74A-DCA8-4E26-A085-8F32D2D21850}" type="presParOf" srcId="{341F7377-1C7A-4097-A588-E6580E2CCC0C}" destId="{9A45B105-5423-4565-8305-71F2C4D82CC6}" srcOrd="3" destOrd="0" presId="urn:microsoft.com/office/officeart/2005/8/layout/lProcess1"/>
    <dgm:cxn modelId="{DB44D24D-ECE7-4788-B7AB-1C4BC31AE929}" type="presParOf" srcId="{341F7377-1C7A-4097-A588-E6580E2CCC0C}" destId="{7E5F7CB7-59AA-489D-95A8-868F1A2F4777}" srcOrd="4" destOrd="0" presId="urn:microsoft.com/office/officeart/2005/8/layout/lProcess1"/>
    <dgm:cxn modelId="{3B6DBC02-E6DB-4FAB-AAFB-B37644CBBBB9}" type="presParOf" srcId="{341F7377-1C7A-4097-A588-E6580E2CCC0C}" destId="{E881A7F8-C8FD-4A6F-8988-16ABDC65F0B0}" srcOrd="5" destOrd="0" presId="urn:microsoft.com/office/officeart/2005/8/layout/lProcess1"/>
    <dgm:cxn modelId="{32A93100-6F39-4A06-989D-C01C615F8F14}" type="presParOf" srcId="{341F7377-1C7A-4097-A588-E6580E2CCC0C}" destId="{BB52A811-26A4-4058-AEAD-0F6B70EE7F89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42C00-BF57-43BA-8224-10BF4C8469F3}">
      <dsp:nvSpPr>
        <dsp:cNvPr id="0" name=""/>
        <dsp:cNvSpPr/>
      </dsp:nvSpPr>
      <dsp:spPr>
        <a:xfrm>
          <a:off x="6421" y="450819"/>
          <a:ext cx="2195358" cy="548839"/>
        </a:xfrm>
        <a:prstGeom prst="roundRect">
          <a:avLst>
            <a:gd name="adj" fmla="val 10000"/>
          </a:avLst>
        </a:prstGeom>
        <a:solidFill>
          <a:srgbClr val="FF99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Embodying sustainability values</a:t>
          </a:r>
        </a:p>
      </dsp:txBody>
      <dsp:txXfrm>
        <a:off x="22496" y="466894"/>
        <a:ext cx="2163208" cy="516689"/>
      </dsp:txXfrm>
    </dsp:sp>
    <dsp:sp modelId="{274C3DF5-AEEE-40D8-80D1-1751B3189813}">
      <dsp:nvSpPr>
        <dsp:cNvPr id="0" name=""/>
        <dsp:cNvSpPr/>
      </dsp:nvSpPr>
      <dsp:spPr>
        <a:xfrm rot="5400000">
          <a:off x="1056077" y="1047682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A3962-35D0-4F11-8E45-C492D232C780}">
      <dsp:nvSpPr>
        <dsp:cNvPr id="0" name=""/>
        <dsp:cNvSpPr/>
      </dsp:nvSpPr>
      <dsp:spPr>
        <a:xfrm>
          <a:off x="6421" y="1191753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Valuing sustainability</a:t>
          </a:r>
        </a:p>
      </dsp:txBody>
      <dsp:txXfrm>
        <a:off x="22496" y="1207828"/>
        <a:ext cx="2163208" cy="516689"/>
      </dsp:txXfrm>
    </dsp:sp>
    <dsp:sp modelId="{44DA5405-4139-455B-A234-8EC72401E7BB}">
      <dsp:nvSpPr>
        <dsp:cNvPr id="0" name=""/>
        <dsp:cNvSpPr/>
      </dsp:nvSpPr>
      <dsp:spPr>
        <a:xfrm rot="5400000">
          <a:off x="1056077" y="1788616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84505"/>
            <a:satOff val="1448"/>
            <a:lumOff val="-5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5DBBD-99C9-4374-9F14-3B536A8B5D5C}">
      <dsp:nvSpPr>
        <dsp:cNvPr id="0" name=""/>
        <dsp:cNvSpPr/>
      </dsp:nvSpPr>
      <dsp:spPr>
        <a:xfrm>
          <a:off x="6421" y="1932686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80527"/>
            <a:satOff val="2236"/>
            <a:lumOff val="94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80527"/>
              <a:satOff val="2236"/>
              <a:lumOff val="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Supporting fairness</a:t>
          </a:r>
        </a:p>
      </dsp:txBody>
      <dsp:txXfrm>
        <a:off x="22496" y="1948761"/>
        <a:ext cx="2163208" cy="516689"/>
      </dsp:txXfrm>
    </dsp:sp>
    <dsp:sp modelId="{8C79206D-FE71-4033-8515-186B732A49A5}">
      <dsp:nvSpPr>
        <dsp:cNvPr id="0" name=""/>
        <dsp:cNvSpPr/>
      </dsp:nvSpPr>
      <dsp:spPr>
        <a:xfrm rot="5400000">
          <a:off x="1056077" y="2529550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169010"/>
            <a:satOff val="2896"/>
            <a:lumOff val="-103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072A0E-A2E7-4413-AD41-67BC82356D13}">
      <dsp:nvSpPr>
        <dsp:cNvPr id="0" name=""/>
        <dsp:cNvSpPr/>
      </dsp:nvSpPr>
      <dsp:spPr>
        <a:xfrm>
          <a:off x="6421" y="2673620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161053"/>
            <a:satOff val="4472"/>
            <a:lumOff val="18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61053"/>
              <a:satOff val="4472"/>
              <a:lumOff val="1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Promoting nature</a:t>
          </a:r>
          <a:endParaRPr lang="en-US" sz="2100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22496" y="2689695"/>
        <a:ext cx="2163208" cy="516689"/>
      </dsp:txXfrm>
    </dsp:sp>
    <dsp:sp modelId="{B7231EF6-E80B-4B46-BACF-52D6EE028F20}">
      <dsp:nvSpPr>
        <dsp:cNvPr id="0" name=""/>
        <dsp:cNvSpPr/>
      </dsp:nvSpPr>
      <dsp:spPr>
        <a:xfrm>
          <a:off x="2509130" y="450819"/>
          <a:ext cx="2195358" cy="548839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1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Embracing complexity in sustainability </a:t>
          </a:r>
          <a:endParaRPr lang="en-US" sz="1700" b="0" i="1" kern="1200" dirty="0">
            <a:solidFill>
              <a:schemeClr val="tx1">
                <a:lumMod val="50000"/>
              </a:schemeClr>
            </a:solidFill>
          </a:endParaRPr>
        </a:p>
      </dsp:txBody>
      <dsp:txXfrm>
        <a:off x="2525205" y="466894"/>
        <a:ext cx="2163208" cy="516689"/>
      </dsp:txXfrm>
    </dsp:sp>
    <dsp:sp modelId="{2FF71FFD-76C6-4729-92F8-3F9042A872A3}">
      <dsp:nvSpPr>
        <dsp:cNvPr id="0" name=""/>
        <dsp:cNvSpPr/>
      </dsp:nvSpPr>
      <dsp:spPr>
        <a:xfrm rot="5400000">
          <a:off x="3558786" y="1047682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253515"/>
            <a:satOff val="4345"/>
            <a:lumOff val="-15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751C8E-BFFD-4D6F-9B55-A2A5B7945582}">
      <dsp:nvSpPr>
        <dsp:cNvPr id="0" name=""/>
        <dsp:cNvSpPr/>
      </dsp:nvSpPr>
      <dsp:spPr>
        <a:xfrm>
          <a:off x="2509130" y="1191753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241580"/>
            <a:satOff val="6708"/>
            <a:lumOff val="28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241580"/>
              <a:satOff val="6708"/>
              <a:lumOff val="2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Systems thinking</a:t>
          </a:r>
        </a:p>
      </dsp:txBody>
      <dsp:txXfrm>
        <a:off x="2525205" y="1207828"/>
        <a:ext cx="2163208" cy="516689"/>
      </dsp:txXfrm>
    </dsp:sp>
    <dsp:sp modelId="{9989FB12-E4BC-45C4-89DD-1F2203311970}">
      <dsp:nvSpPr>
        <dsp:cNvPr id="0" name=""/>
        <dsp:cNvSpPr/>
      </dsp:nvSpPr>
      <dsp:spPr>
        <a:xfrm rot="5400000">
          <a:off x="3558786" y="1788616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338020"/>
            <a:satOff val="5793"/>
            <a:lumOff val="-206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D7AD48-7AA8-4E4F-B535-19DAB5B459F9}">
      <dsp:nvSpPr>
        <dsp:cNvPr id="0" name=""/>
        <dsp:cNvSpPr/>
      </dsp:nvSpPr>
      <dsp:spPr>
        <a:xfrm>
          <a:off x="2509130" y="1932686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322107"/>
            <a:satOff val="8944"/>
            <a:lumOff val="37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22107"/>
              <a:satOff val="8944"/>
              <a:lumOff val="3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Critical thinking</a:t>
          </a:r>
        </a:p>
      </dsp:txBody>
      <dsp:txXfrm>
        <a:off x="2525205" y="1948761"/>
        <a:ext cx="2163208" cy="516689"/>
      </dsp:txXfrm>
    </dsp:sp>
    <dsp:sp modelId="{5EC67FCB-C409-4822-BB98-4C6D1ABE26CE}">
      <dsp:nvSpPr>
        <dsp:cNvPr id="0" name=""/>
        <dsp:cNvSpPr/>
      </dsp:nvSpPr>
      <dsp:spPr>
        <a:xfrm rot="5400000">
          <a:off x="3558786" y="2529550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422526"/>
            <a:satOff val="7241"/>
            <a:lumOff val="-25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697E72-36DE-4F98-9EDA-BBCEBFAE0C6D}">
      <dsp:nvSpPr>
        <dsp:cNvPr id="0" name=""/>
        <dsp:cNvSpPr/>
      </dsp:nvSpPr>
      <dsp:spPr>
        <a:xfrm>
          <a:off x="2509130" y="2673620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402633"/>
            <a:satOff val="11180"/>
            <a:lumOff val="471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402633"/>
              <a:satOff val="11180"/>
              <a:lumOff val="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Problem framing</a:t>
          </a:r>
        </a:p>
      </dsp:txBody>
      <dsp:txXfrm>
        <a:off x="2525205" y="2689695"/>
        <a:ext cx="2163208" cy="516689"/>
      </dsp:txXfrm>
    </dsp:sp>
    <dsp:sp modelId="{3B5B27A7-EFDA-42B1-B71C-93E14B402322}">
      <dsp:nvSpPr>
        <dsp:cNvPr id="0" name=""/>
        <dsp:cNvSpPr/>
      </dsp:nvSpPr>
      <dsp:spPr>
        <a:xfrm>
          <a:off x="5011839" y="450819"/>
          <a:ext cx="2195358" cy="548839"/>
        </a:xfrm>
        <a:prstGeom prst="roundRect">
          <a:avLst>
            <a:gd name="adj" fmla="val 10000"/>
          </a:avLst>
        </a:prstGeom>
        <a:solidFill>
          <a:srgbClr val="FFCC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Envisioning sustainable futures</a:t>
          </a:r>
        </a:p>
      </dsp:txBody>
      <dsp:txXfrm>
        <a:off x="5027914" y="466894"/>
        <a:ext cx="2163208" cy="516689"/>
      </dsp:txXfrm>
    </dsp:sp>
    <dsp:sp modelId="{32EEAB34-B1C0-4FF7-B9E1-48FEC568A80A}">
      <dsp:nvSpPr>
        <dsp:cNvPr id="0" name=""/>
        <dsp:cNvSpPr/>
      </dsp:nvSpPr>
      <dsp:spPr>
        <a:xfrm rot="5400000">
          <a:off x="6061495" y="1047682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507031"/>
            <a:satOff val="8689"/>
            <a:lumOff val="-310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CF218E-4FB4-4A4B-AE60-44AC8DA12411}">
      <dsp:nvSpPr>
        <dsp:cNvPr id="0" name=""/>
        <dsp:cNvSpPr/>
      </dsp:nvSpPr>
      <dsp:spPr>
        <a:xfrm>
          <a:off x="5011839" y="1191753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483160"/>
            <a:satOff val="13415"/>
            <a:lumOff val="5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483160"/>
              <a:satOff val="13415"/>
              <a:lumOff val="5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Futures literacy</a:t>
          </a:r>
        </a:p>
      </dsp:txBody>
      <dsp:txXfrm>
        <a:off x="5027914" y="1207828"/>
        <a:ext cx="2163208" cy="516689"/>
      </dsp:txXfrm>
    </dsp:sp>
    <dsp:sp modelId="{88519CD2-B309-4EF2-B2F9-0F188A430B36}">
      <dsp:nvSpPr>
        <dsp:cNvPr id="0" name=""/>
        <dsp:cNvSpPr/>
      </dsp:nvSpPr>
      <dsp:spPr>
        <a:xfrm rot="5400000">
          <a:off x="6061495" y="1788616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591536"/>
            <a:satOff val="10137"/>
            <a:lumOff val="-361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69F56-6D43-4C01-9A1B-2CDC1903C889}">
      <dsp:nvSpPr>
        <dsp:cNvPr id="0" name=""/>
        <dsp:cNvSpPr/>
      </dsp:nvSpPr>
      <dsp:spPr>
        <a:xfrm>
          <a:off x="5011839" y="1932686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563686"/>
            <a:satOff val="15651"/>
            <a:lumOff val="659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63686"/>
              <a:satOff val="15651"/>
              <a:lumOff val="6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Adaptability</a:t>
          </a:r>
        </a:p>
      </dsp:txBody>
      <dsp:txXfrm>
        <a:off x="5027914" y="1948761"/>
        <a:ext cx="2163208" cy="516689"/>
      </dsp:txXfrm>
    </dsp:sp>
    <dsp:sp modelId="{A84B2DE0-0605-49CB-B30C-03F32DF02F95}">
      <dsp:nvSpPr>
        <dsp:cNvPr id="0" name=""/>
        <dsp:cNvSpPr/>
      </dsp:nvSpPr>
      <dsp:spPr>
        <a:xfrm rot="5400000">
          <a:off x="6061495" y="2529550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676041"/>
            <a:satOff val="11585"/>
            <a:lumOff val="-413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2E0B8-2A7D-4377-9CFB-E4C6CF74FC0C}">
      <dsp:nvSpPr>
        <dsp:cNvPr id="0" name=""/>
        <dsp:cNvSpPr/>
      </dsp:nvSpPr>
      <dsp:spPr>
        <a:xfrm>
          <a:off x="5011839" y="2673620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644213"/>
            <a:satOff val="17887"/>
            <a:lumOff val="75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644213"/>
              <a:satOff val="17887"/>
              <a:lumOff val="7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Exploratory thinking</a:t>
          </a:r>
        </a:p>
      </dsp:txBody>
      <dsp:txXfrm>
        <a:off x="5027914" y="2689695"/>
        <a:ext cx="2163208" cy="516689"/>
      </dsp:txXfrm>
    </dsp:sp>
    <dsp:sp modelId="{57F391FA-630C-4D49-B90A-1244E75DB976}">
      <dsp:nvSpPr>
        <dsp:cNvPr id="0" name=""/>
        <dsp:cNvSpPr/>
      </dsp:nvSpPr>
      <dsp:spPr>
        <a:xfrm>
          <a:off x="7514548" y="450819"/>
          <a:ext cx="2195358" cy="548839"/>
        </a:xfrm>
        <a:prstGeom prst="roundRect">
          <a:avLst>
            <a:gd name="adj" fmla="val 10000"/>
          </a:avLst>
        </a:prstGeom>
        <a:solidFill>
          <a:srgbClr val="CCCC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i="1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Acting for sustainability</a:t>
          </a:r>
        </a:p>
      </dsp:txBody>
      <dsp:txXfrm>
        <a:off x="7530623" y="466894"/>
        <a:ext cx="2163208" cy="516689"/>
      </dsp:txXfrm>
    </dsp:sp>
    <dsp:sp modelId="{6E7DC35F-A4F8-4DC5-BAA0-BD4271B8C194}">
      <dsp:nvSpPr>
        <dsp:cNvPr id="0" name=""/>
        <dsp:cNvSpPr/>
      </dsp:nvSpPr>
      <dsp:spPr>
        <a:xfrm rot="5400000">
          <a:off x="8564203" y="1047682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760546"/>
            <a:satOff val="13034"/>
            <a:lumOff val="-46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A30389-FEA0-4835-BB46-945AC793E3D9}">
      <dsp:nvSpPr>
        <dsp:cNvPr id="0" name=""/>
        <dsp:cNvSpPr/>
      </dsp:nvSpPr>
      <dsp:spPr>
        <a:xfrm>
          <a:off x="7514548" y="1191753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724740"/>
            <a:satOff val="20123"/>
            <a:lumOff val="84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24740"/>
              <a:satOff val="20123"/>
              <a:lumOff val="84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Political agency</a:t>
          </a:r>
        </a:p>
      </dsp:txBody>
      <dsp:txXfrm>
        <a:off x="7530623" y="1207828"/>
        <a:ext cx="2163208" cy="516689"/>
      </dsp:txXfrm>
    </dsp:sp>
    <dsp:sp modelId="{9A45B105-5423-4565-8305-71F2C4D82CC6}">
      <dsp:nvSpPr>
        <dsp:cNvPr id="0" name=""/>
        <dsp:cNvSpPr/>
      </dsp:nvSpPr>
      <dsp:spPr>
        <a:xfrm rot="5400000">
          <a:off x="8564203" y="1788616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845051"/>
            <a:satOff val="14482"/>
            <a:lumOff val="-517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5F7CB7-59AA-489D-95A8-868F1A2F4777}">
      <dsp:nvSpPr>
        <dsp:cNvPr id="0" name=""/>
        <dsp:cNvSpPr/>
      </dsp:nvSpPr>
      <dsp:spPr>
        <a:xfrm>
          <a:off x="7514548" y="1932686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805266"/>
            <a:satOff val="22359"/>
            <a:lumOff val="942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805266"/>
              <a:satOff val="22359"/>
              <a:lumOff val="9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Collective action</a:t>
          </a:r>
        </a:p>
      </dsp:txBody>
      <dsp:txXfrm>
        <a:off x="7530623" y="1948761"/>
        <a:ext cx="2163208" cy="516689"/>
      </dsp:txXfrm>
    </dsp:sp>
    <dsp:sp modelId="{E881A7F8-C8FD-4A6F-8988-16ABDC65F0B0}">
      <dsp:nvSpPr>
        <dsp:cNvPr id="0" name=""/>
        <dsp:cNvSpPr/>
      </dsp:nvSpPr>
      <dsp:spPr>
        <a:xfrm rot="5400000">
          <a:off x="8564203" y="2529550"/>
          <a:ext cx="96046" cy="9604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929556"/>
            <a:satOff val="15930"/>
            <a:lumOff val="-56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52A811-26A4-4058-AEAD-0F6B70EE7F89}">
      <dsp:nvSpPr>
        <dsp:cNvPr id="0" name=""/>
        <dsp:cNvSpPr/>
      </dsp:nvSpPr>
      <dsp:spPr>
        <a:xfrm>
          <a:off x="7514548" y="2673620"/>
          <a:ext cx="2195358" cy="548839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885793"/>
            <a:satOff val="24595"/>
            <a:lumOff val="103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885793"/>
              <a:satOff val="24595"/>
              <a:lumOff val="10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>
                  <a:lumMod val="50000"/>
                </a:schemeClr>
              </a:solidFill>
              <a:latin typeface="EC Square Sans Cond Pro" panose="020B0506040000020004" pitchFamily="34" charset="0"/>
            </a:rPr>
            <a:t>Individual initiative</a:t>
          </a:r>
        </a:p>
      </dsp:txBody>
      <dsp:txXfrm>
        <a:off x="7530623" y="2689695"/>
        <a:ext cx="2163208" cy="516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30/05/2022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30/05/2022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F2995-AB43-4B7C-B8CD-9DC7C3692A9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661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93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998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F2995-AB43-4B7C-B8CD-9DC7C3692A9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676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506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437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978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baseline="0" dirty="0"/>
          </a:p>
          <a:p>
            <a:endParaRPr lang="en-GB" baseline="0" dirty="0"/>
          </a:p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842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440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1E4E782-38E2-F944-979F-3FD5CFB55FA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149F066-565B-FB47-8AB8-89A4D1EB4E42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4097" name="Text Box 1">
            <a:extLst>
              <a:ext uri="{FF2B5EF4-FFF2-40B4-BE49-F238E27FC236}">
                <a16:creationId xmlns:a16="http://schemas.microsoft.com/office/drawing/2014/main" id="{D38BEEA4-5DC8-5E41-A1CC-0535CF824C9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33400" y="763588"/>
            <a:ext cx="67056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EB51E95E-59E1-B04E-8120-1D0CED14C31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en-US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10977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004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EC Square Sans Cond Pro" panose="020B0506040000020004" pitchFamily="34" charset="0"/>
              </a:rPr>
              <a:t>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5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25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  <p:sldLayoutId id="2147483671" r:id="rId2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AC-GREEN-EDUCATION@ec.europa.eu" TargetMode="External"/><Relationship Id="rId7" Type="http://schemas.openxmlformats.org/officeDocument/2006/relationships/hyperlink" Target="https://education.ec.europa.eu/focus-topics/green-education/learning-for-environmental-sustainabilit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hyperlink" Target="mailto:Deirdre.hodson@ec.europa.eu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0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11" Type="http://schemas.microsoft.com/office/2007/relationships/diagramDrawing" Target="../diagrams/drawing1.xml"/><Relationship Id="rId5" Type="http://schemas.openxmlformats.org/officeDocument/2006/relationships/image" Target="../media/image22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21.png"/><Relationship Id="rId9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71349" y="3624962"/>
            <a:ext cx="10495811" cy="1351815"/>
          </a:xfrm>
        </p:spPr>
        <p:txBody>
          <a:bodyPr/>
          <a:lstStyle/>
          <a:p>
            <a:endParaRPr lang="en-US" sz="3200" dirty="0"/>
          </a:p>
          <a:p>
            <a:endParaRPr lang="en-GB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9350" y="1718574"/>
            <a:ext cx="9425963" cy="1160025"/>
          </a:xfrm>
        </p:spPr>
        <p:txBody>
          <a:bodyPr/>
          <a:lstStyle/>
          <a:p>
            <a:r>
              <a:rPr lang="en-US" sz="3600" dirty="0"/>
              <a:t>Learning for the green transition </a:t>
            </a:r>
            <a:br>
              <a:rPr lang="en-US" sz="3600" dirty="0"/>
            </a:br>
            <a:endParaRPr lang="fr-BE" sz="36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350" y="2560665"/>
            <a:ext cx="7946570" cy="2750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055980" y="5528401"/>
            <a:ext cx="5052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Ulrike Pisiotis</a:t>
            </a:r>
          </a:p>
          <a:p>
            <a:r>
              <a:rPr lang="en-US" sz="1600" dirty="0">
                <a:solidFill>
                  <a:schemeClr val="bg1"/>
                </a:solidFill>
              </a:rPr>
              <a:t>European Commission, </a:t>
            </a:r>
          </a:p>
          <a:p>
            <a:r>
              <a:rPr lang="en-US" sz="1600" dirty="0">
                <a:solidFill>
                  <a:schemeClr val="bg1"/>
                </a:solidFill>
              </a:rPr>
              <a:t>Directorate-General for Education, Youth, </a:t>
            </a:r>
          </a:p>
          <a:p>
            <a:r>
              <a:rPr lang="en-US" sz="1600" dirty="0">
                <a:solidFill>
                  <a:schemeClr val="bg1"/>
                </a:solidFill>
              </a:rPr>
              <a:t>Sport and Culture</a:t>
            </a:r>
          </a:p>
        </p:txBody>
      </p:sp>
    </p:spTree>
    <p:extLst>
      <p:ext uri="{BB962C8B-B14F-4D97-AF65-F5344CB8AC3E}">
        <p14:creationId xmlns:p14="http://schemas.microsoft.com/office/powerpoint/2010/main" val="123801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4278" y="192581"/>
            <a:ext cx="10515600" cy="1089048"/>
          </a:xfrm>
        </p:spPr>
        <p:txBody>
          <a:bodyPr/>
          <a:lstStyle/>
          <a:p>
            <a:pPr algn="ctr"/>
            <a:r>
              <a:rPr lang="en-US" dirty="0"/>
              <a:t>Working Group Schools – Learning for sustainability</a:t>
            </a:r>
            <a:endParaRPr lang="en-GB" dirty="0"/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867" y="2589554"/>
            <a:ext cx="2600742" cy="3602901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22898"/>
          <a:stretch/>
        </p:blipFill>
        <p:spPr>
          <a:xfrm>
            <a:off x="4759302" y="3265936"/>
            <a:ext cx="3192505" cy="21920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64331" y="1383038"/>
            <a:ext cx="99954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2"/>
                </a:solidFill>
              </a:rPr>
              <a:t>Representatives from ministries of education and the environment, social partners and stakeholder </a:t>
            </a:r>
            <a:r>
              <a:rPr lang="en-US" sz="2200" dirty="0" err="1">
                <a:solidFill>
                  <a:schemeClr val="tx2"/>
                </a:solidFill>
              </a:rPr>
              <a:t>organisations</a:t>
            </a:r>
            <a:r>
              <a:rPr lang="en-US" sz="2200" dirty="0">
                <a:solidFill>
                  <a:schemeClr val="tx2"/>
                </a:solidFill>
              </a:rPr>
              <a:t> from more than 30 European countries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8500" y="2439084"/>
            <a:ext cx="2650181" cy="35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05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4278" y="192581"/>
            <a:ext cx="10515600" cy="1089048"/>
          </a:xfrm>
        </p:spPr>
        <p:txBody>
          <a:bodyPr/>
          <a:lstStyle/>
          <a:p>
            <a:pPr algn="ctr"/>
            <a:r>
              <a:rPr lang="en-US" dirty="0"/>
              <a:t>Working Group Schools – Learning for sustainability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359270" y="1693449"/>
            <a:ext cx="9259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Forthcoming: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270" y="2465050"/>
            <a:ext cx="2613661" cy="32424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979" y="2487383"/>
            <a:ext cx="2326074" cy="32201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51808" y="2487383"/>
            <a:ext cx="385436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2"/>
                </a:solidFill>
              </a:rPr>
              <a:t>Key messages on whole school approaches for sustainability</a:t>
            </a:r>
          </a:p>
          <a:p>
            <a:endParaRPr lang="en-GB" sz="2200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chemeClr val="tx2"/>
                </a:solidFill>
              </a:rPr>
              <a:t>Teacher education for the green transition and sustainable development</a:t>
            </a:r>
          </a:p>
        </p:txBody>
      </p:sp>
    </p:spTree>
    <p:extLst>
      <p:ext uri="{BB962C8B-B14F-4D97-AF65-F5344CB8AC3E}">
        <p14:creationId xmlns:p14="http://schemas.microsoft.com/office/powerpoint/2010/main" val="3807263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54788" y="2247364"/>
            <a:ext cx="5125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tx2"/>
                </a:solidFill>
                <a:hlinkClick r:id="rId3"/>
              </a:rPr>
              <a:t>EAC-GREEN-EDUCATION@ec.europa.eu</a:t>
            </a:r>
            <a:endParaRPr lang="en-GB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  <a:p>
            <a:r>
              <a:rPr lang="en-GB" dirty="0">
                <a:solidFill>
                  <a:schemeClr val="tx2"/>
                </a:solidFill>
                <a:hlinkClick r:id="rId4"/>
              </a:rPr>
              <a:t>ulrike.pisiotis@ec.europa.eu</a:t>
            </a:r>
            <a:endParaRPr lang="en-GB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862" y="1132997"/>
            <a:ext cx="2660685" cy="39910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947" y="3762411"/>
            <a:ext cx="2780157" cy="27801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4788" y="1132997"/>
            <a:ext cx="737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/>
              </a:rPr>
              <a:t>https://education.ec.europa.eu/focus-topics/green-education/learning-for-environmental-sustainability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383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493632"/>
            <a:ext cx="4329618" cy="285229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Green transition: actions in </a:t>
            </a:r>
            <a:r>
              <a:rPr lang="fr-BE" dirty="0" err="1"/>
              <a:t>education</a:t>
            </a:r>
            <a:endParaRPr lang="fr-BE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3187"/>
          <a:stretch/>
        </p:blipFill>
        <p:spPr>
          <a:xfrm>
            <a:off x="4597348" y="1493632"/>
            <a:ext cx="2100017" cy="2938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559" y="4684170"/>
            <a:ext cx="2688174" cy="20899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r="22898"/>
          <a:stretch/>
        </p:blipFill>
        <p:spPr>
          <a:xfrm>
            <a:off x="3218125" y="4983040"/>
            <a:ext cx="2173230" cy="14922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1643" y="1476025"/>
            <a:ext cx="2377646" cy="3164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l="2589" t="18000" r="28188" b="-740"/>
          <a:stretch/>
        </p:blipFill>
        <p:spPr>
          <a:xfrm>
            <a:off x="6127612" y="4873312"/>
            <a:ext cx="5212406" cy="966656"/>
          </a:xfrm>
          <a:prstGeom prst="rect">
            <a:avLst/>
          </a:prstGeom>
        </p:spPr>
      </p:pic>
      <p:cxnSp>
        <p:nvCxnSpPr>
          <p:cNvPr id="12" name="Curved Connector 11"/>
          <p:cNvCxnSpPr/>
          <p:nvPr/>
        </p:nvCxnSpPr>
        <p:spPr>
          <a:xfrm>
            <a:off x="1091128" y="1493632"/>
            <a:ext cx="847590" cy="725312"/>
          </a:xfrm>
          <a:prstGeom prst="curvedConnector3">
            <a:avLst/>
          </a:prstGeom>
          <a:ln w="7620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46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04278" y="192581"/>
            <a:ext cx="10515600" cy="1089048"/>
          </a:xfrm>
        </p:spPr>
        <p:txBody>
          <a:bodyPr/>
          <a:lstStyle/>
          <a:p>
            <a:r>
              <a:rPr lang="en-US" dirty="0"/>
              <a:t>Council Recommendation</a:t>
            </a:r>
            <a:endParaRPr lang="en-GB" dirty="0"/>
          </a:p>
        </p:txBody>
      </p:sp>
      <p:pic>
        <p:nvPicPr>
          <p:cNvPr id="2050" name="Picture 2" descr="Council of the European Union | LinkedI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479" y="2000270"/>
            <a:ext cx="3641401" cy="242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uropean Council - Wiki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424" y="2000270"/>
            <a:ext cx="2825874" cy="242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uropean Commission | AGE Platfor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78" y="1897561"/>
            <a:ext cx="4860255" cy="243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394" y="3878566"/>
            <a:ext cx="2379148" cy="31610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0233" y="3964412"/>
            <a:ext cx="2333809" cy="296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31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700E0D20-6304-C842-B448-17E80C3CD103}"/>
              </a:ext>
            </a:extLst>
          </p:cNvPr>
          <p:cNvGrpSpPr/>
          <p:nvPr/>
        </p:nvGrpSpPr>
        <p:grpSpPr>
          <a:xfrm>
            <a:off x="1512399" y="1196991"/>
            <a:ext cx="1886404" cy="2851044"/>
            <a:chOff x="5141528" y="3089672"/>
            <a:chExt cx="2954184" cy="4464848"/>
          </a:xfrm>
        </p:grpSpPr>
        <p:sp>
          <p:nvSpPr>
            <p:cNvPr id="22" name="Shape 23070">
              <a:extLst>
                <a:ext uri="{FF2B5EF4-FFF2-40B4-BE49-F238E27FC236}">
                  <a16:creationId xmlns:a16="http://schemas.microsoft.com/office/drawing/2014/main" id="{B6690811-9637-5D41-9013-2B61FF4708AF}"/>
                </a:ext>
              </a:extLst>
            </p:cNvPr>
            <p:cNvSpPr/>
            <p:nvPr/>
          </p:nvSpPr>
          <p:spPr>
            <a:xfrm>
              <a:off x="5141528" y="3089672"/>
              <a:ext cx="2954184" cy="4464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600" extrusionOk="0">
                  <a:moveTo>
                    <a:pt x="10575" y="0"/>
                  </a:moveTo>
                  <a:cubicBezTo>
                    <a:pt x="2744" y="0"/>
                    <a:pt x="283" y="4215"/>
                    <a:pt x="18" y="6585"/>
                  </a:cubicBezTo>
                  <a:cubicBezTo>
                    <a:pt x="-221" y="8721"/>
                    <a:pt x="1977" y="10713"/>
                    <a:pt x="2227" y="11026"/>
                  </a:cubicBezTo>
                  <a:cubicBezTo>
                    <a:pt x="2633" y="11536"/>
                    <a:pt x="5194" y="13482"/>
                    <a:pt x="5286" y="14659"/>
                  </a:cubicBezTo>
                  <a:cubicBezTo>
                    <a:pt x="5412" y="16279"/>
                    <a:pt x="5706" y="16321"/>
                    <a:pt x="6875" y="16513"/>
                  </a:cubicBezTo>
                  <a:cubicBezTo>
                    <a:pt x="8066" y="16709"/>
                    <a:pt x="13095" y="16709"/>
                    <a:pt x="14286" y="16513"/>
                  </a:cubicBezTo>
                  <a:cubicBezTo>
                    <a:pt x="15455" y="16321"/>
                    <a:pt x="15746" y="16279"/>
                    <a:pt x="15872" y="14659"/>
                  </a:cubicBezTo>
                  <a:cubicBezTo>
                    <a:pt x="15964" y="13482"/>
                    <a:pt x="18525" y="11536"/>
                    <a:pt x="18931" y="11026"/>
                  </a:cubicBezTo>
                  <a:cubicBezTo>
                    <a:pt x="19181" y="10713"/>
                    <a:pt x="21379" y="8721"/>
                    <a:pt x="21140" y="6585"/>
                  </a:cubicBezTo>
                  <a:cubicBezTo>
                    <a:pt x="20875" y="4215"/>
                    <a:pt x="18416" y="0"/>
                    <a:pt x="10586" y="0"/>
                  </a:cubicBezTo>
                  <a:lnTo>
                    <a:pt x="10583" y="0"/>
                  </a:lnTo>
                  <a:lnTo>
                    <a:pt x="10580" y="0"/>
                  </a:lnTo>
                  <a:lnTo>
                    <a:pt x="10578" y="0"/>
                  </a:lnTo>
                  <a:lnTo>
                    <a:pt x="10575" y="0"/>
                  </a:lnTo>
                  <a:close/>
                  <a:moveTo>
                    <a:pt x="7055" y="17000"/>
                  </a:moveTo>
                  <a:cubicBezTo>
                    <a:pt x="6675" y="17000"/>
                    <a:pt x="6366" y="17207"/>
                    <a:pt x="6366" y="17463"/>
                  </a:cubicBezTo>
                  <a:cubicBezTo>
                    <a:pt x="6366" y="17720"/>
                    <a:pt x="6675" y="17926"/>
                    <a:pt x="7055" y="17926"/>
                  </a:cubicBezTo>
                  <a:lnTo>
                    <a:pt x="14106" y="17926"/>
                  </a:lnTo>
                  <a:cubicBezTo>
                    <a:pt x="14485" y="17926"/>
                    <a:pt x="14792" y="17719"/>
                    <a:pt x="14792" y="17463"/>
                  </a:cubicBezTo>
                  <a:cubicBezTo>
                    <a:pt x="14792" y="17208"/>
                    <a:pt x="14485" y="17000"/>
                    <a:pt x="14106" y="17000"/>
                  </a:cubicBezTo>
                  <a:lnTo>
                    <a:pt x="7055" y="17000"/>
                  </a:lnTo>
                  <a:close/>
                  <a:moveTo>
                    <a:pt x="7055" y="18266"/>
                  </a:moveTo>
                  <a:cubicBezTo>
                    <a:pt x="6675" y="18266"/>
                    <a:pt x="6366" y="18472"/>
                    <a:pt x="6366" y="18729"/>
                  </a:cubicBezTo>
                  <a:cubicBezTo>
                    <a:pt x="6366" y="18985"/>
                    <a:pt x="6675" y="19192"/>
                    <a:pt x="7055" y="19192"/>
                  </a:cubicBezTo>
                  <a:lnTo>
                    <a:pt x="14106" y="19192"/>
                  </a:lnTo>
                  <a:cubicBezTo>
                    <a:pt x="14485" y="19192"/>
                    <a:pt x="14792" y="18984"/>
                    <a:pt x="14792" y="18729"/>
                  </a:cubicBezTo>
                  <a:cubicBezTo>
                    <a:pt x="14792" y="18473"/>
                    <a:pt x="14485" y="18266"/>
                    <a:pt x="14106" y="18266"/>
                  </a:cubicBezTo>
                  <a:lnTo>
                    <a:pt x="7055" y="18266"/>
                  </a:lnTo>
                  <a:close/>
                  <a:moveTo>
                    <a:pt x="7513" y="19531"/>
                  </a:moveTo>
                  <a:cubicBezTo>
                    <a:pt x="7513" y="20674"/>
                    <a:pt x="8888" y="21600"/>
                    <a:pt x="10580" y="21600"/>
                  </a:cubicBezTo>
                  <a:cubicBezTo>
                    <a:pt x="12274" y="21599"/>
                    <a:pt x="13645" y="20674"/>
                    <a:pt x="13645" y="19531"/>
                  </a:cubicBezTo>
                  <a:lnTo>
                    <a:pt x="7513" y="19531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3" name="Shape 23071">
              <a:extLst>
                <a:ext uri="{FF2B5EF4-FFF2-40B4-BE49-F238E27FC236}">
                  <a16:creationId xmlns:a16="http://schemas.microsoft.com/office/drawing/2014/main" id="{75DB9564-089B-9C45-BD7D-66EBCC48E882}"/>
                </a:ext>
              </a:extLst>
            </p:cNvPr>
            <p:cNvSpPr/>
            <p:nvPr/>
          </p:nvSpPr>
          <p:spPr>
            <a:xfrm>
              <a:off x="6124168" y="4475427"/>
              <a:ext cx="1511667" cy="206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8" h="21600" extrusionOk="0">
                  <a:moveTo>
                    <a:pt x="11785" y="0"/>
                  </a:moveTo>
                  <a:cubicBezTo>
                    <a:pt x="13892" y="581"/>
                    <a:pt x="15233" y="1732"/>
                    <a:pt x="16107" y="2985"/>
                  </a:cubicBezTo>
                  <a:cubicBezTo>
                    <a:pt x="16947" y="4190"/>
                    <a:pt x="17357" y="5488"/>
                    <a:pt x="17556" y="6379"/>
                  </a:cubicBezTo>
                  <a:cubicBezTo>
                    <a:pt x="18457" y="6488"/>
                    <a:pt x="19254" y="6503"/>
                    <a:pt x="19829" y="6492"/>
                  </a:cubicBezTo>
                  <a:cubicBezTo>
                    <a:pt x="20405" y="6481"/>
                    <a:pt x="20758" y="6439"/>
                    <a:pt x="20758" y="6439"/>
                  </a:cubicBezTo>
                  <a:cubicBezTo>
                    <a:pt x="19956" y="4147"/>
                    <a:pt x="18443" y="2670"/>
                    <a:pt x="16758" y="1694"/>
                  </a:cubicBezTo>
                  <a:cubicBezTo>
                    <a:pt x="15061" y="712"/>
                    <a:pt x="13190" y="232"/>
                    <a:pt x="11785" y="0"/>
                  </a:cubicBezTo>
                  <a:close/>
                  <a:moveTo>
                    <a:pt x="8062" y="66"/>
                  </a:moveTo>
                  <a:cubicBezTo>
                    <a:pt x="7685" y="68"/>
                    <a:pt x="7296" y="71"/>
                    <a:pt x="6908" y="86"/>
                  </a:cubicBezTo>
                  <a:cubicBezTo>
                    <a:pt x="6507" y="102"/>
                    <a:pt x="6109" y="135"/>
                    <a:pt x="5737" y="232"/>
                  </a:cubicBezTo>
                  <a:cubicBezTo>
                    <a:pt x="4966" y="431"/>
                    <a:pt x="4374" y="859"/>
                    <a:pt x="3845" y="1357"/>
                  </a:cubicBezTo>
                  <a:cubicBezTo>
                    <a:pt x="3344" y="1828"/>
                    <a:pt x="2869" y="2370"/>
                    <a:pt x="2456" y="2958"/>
                  </a:cubicBezTo>
                  <a:cubicBezTo>
                    <a:pt x="1801" y="3892"/>
                    <a:pt x="1245" y="4969"/>
                    <a:pt x="860" y="6141"/>
                  </a:cubicBezTo>
                  <a:cubicBezTo>
                    <a:pt x="-842" y="11323"/>
                    <a:pt x="167" y="17440"/>
                    <a:pt x="2274" y="21540"/>
                  </a:cubicBezTo>
                  <a:cubicBezTo>
                    <a:pt x="3000" y="21575"/>
                    <a:pt x="3821" y="21584"/>
                    <a:pt x="4678" y="21600"/>
                  </a:cubicBezTo>
                  <a:cubicBezTo>
                    <a:pt x="2380" y="17901"/>
                    <a:pt x="344" y="12074"/>
                    <a:pt x="1997" y="6082"/>
                  </a:cubicBezTo>
                  <a:cubicBezTo>
                    <a:pt x="2588" y="3935"/>
                    <a:pt x="3849" y="1888"/>
                    <a:pt x="5485" y="794"/>
                  </a:cubicBezTo>
                  <a:cubicBezTo>
                    <a:pt x="5632" y="1596"/>
                    <a:pt x="6124" y="3275"/>
                    <a:pt x="7750" y="4751"/>
                  </a:cubicBezTo>
                  <a:cubicBezTo>
                    <a:pt x="9375" y="6228"/>
                    <a:pt x="12137" y="7504"/>
                    <a:pt x="16818" y="7504"/>
                  </a:cubicBezTo>
                  <a:cubicBezTo>
                    <a:pt x="16817" y="7504"/>
                    <a:pt x="16794" y="7238"/>
                    <a:pt x="16792" y="7220"/>
                  </a:cubicBezTo>
                  <a:cubicBezTo>
                    <a:pt x="16774" y="7038"/>
                    <a:pt x="16752" y="6858"/>
                    <a:pt x="16723" y="6677"/>
                  </a:cubicBezTo>
                  <a:cubicBezTo>
                    <a:pt x="16675" y="6384"/>
                    <a:pt x="16611" y="6093"/>
                    <a:pt x="16532" y="5804"/>
                  </a:cubicBezTo>
                  <a:cubicBezTo>
                    <a:pt x="16431" y="5434"/>
                    <a:pt x="16305" y="5064"/>
                    <a:pt x="16150" y="4705"/>
                  </a:cubicBezTo>
                  <a:cubicBezTo>
                    <a:pt x="15979" y="4307"/>
                    <a:pt x="15777" y="3919"/>
                    <a:pt x="15543" y="3540"/>
                  </a:cubicBezTo>
                  <a:cubicBezTo>
                    <a:pt x="15297" y="3143"/>
                    <a:pt x="15012" y="2755"/>
                    <a:pt x="14692" y="2389"/>
                  </a:cubicBezTo>
                  <a:cubicBezTo>
                    <a:pt x="14362" y="2011"/>
                    <a:pt x="13992" y="1653"/>
                    <a:pt x="13555" y="1343"/>
                  </a:cubicBezTo>
                  <a:cubicBezTo>
                    <a:pt x="13095" y="1017"/>
                    <a:pt x="12567" y="752"/>
                    <a:pt x="11993" y="556"/>
                  </a:cubicBezTo>
                  <a:cubicBezTo>
                    <a:pt x="10775" y="139"/>
                    <a:pt x="9384" y="61"/>
                    <a:pt x="8062" y="6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19A960C-8B29-5945-84A8-F5F816B1CA3D}"/>
              </a:ext>
            </a:extLst>
          </p:cNvPr>
          <p:cNvGrpSpPr/>
          <p:nvPr/>
        </p:nvGrpSpPr>
        <p:grpSpPr>
          <a:xfrm>
            <a:off x="5080840" y="1060250"/>
            <a:ext cx="1886404" cy="2851044"/>
            <a:chOff x="10711733" y="3089672"/>
            <a:chExt cx="2954184" cy="4464848"/>
          </a:xfrm>
        </p:grpSpPr>
        <p:sp>
          <p:nvSpPr>
            <p:cNvPr id="16" name="Shape 23077">
              <a:extLst>
                <a:ext uri="{FF2B5EF4-FFF2-40B4-BE49-F238E27FC236}">
                  <a16:creationId xmlns:a16="http://schemas.microsoft.com/office/drawing/2014/main" id="{19753DE3-E9F1-4843-8F49-D1C814895D9C}"/>
                </a:ext>
              </a:extLst>
            </p:cNvPr>
            <p:cNvSpPr/>
            <p:nvPr/>
          </p:nvSpPr>
          <p:spPr>
            <a:xfrm>
              <a:off x="10711733" y="3089672"/>
              <a:ext cx="2954184" cy="4464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600" extrusionOk="0">
                  <a:moveTo>
                    <a:pt x="10575" y="0"/>
                  </a:moveTo>
                  <a:cubicBezTo>
                    <a:pt x="2744" y="0"/>
                    <a:pt x="283" y="4215"/>
                    <a:pt x="18" y="6585"/>
                  </a:cubicBezTo>
                  <a:cubicBezTo>
                    <a:pt x="-221" y="8721"/>
                    <a:pt x="1977" y="10713"/>
                    <a:pt x="2227" y="11026"/>
                  </a:cubicBezTo>
                  <a:cubicBezTo>
                    <a:pt x="2633" y="11536"/>
                    <a:pt x="5194" y="13482"/>
                    <a:pt x="5286" y="14659"/>
                  </a:cubicBezTo>
                  <a:cubicBezTo>
                    <a:pt x="5412" y="16279"/>
                    <a:pt x="5706" y="16321"/>
                    <a:pt x="6875" y="16513"/>
                  </a:cubicBezTo>
                  <a:cubicBezTo>
                    <a:pt x="8066" y="16709"/>
                    <a:pt x="13095" y="16709"/>
                    <a:pt x="14286" y="16513"/>
                  </a:cubicBezTo>
                  <a:cubicBezTo>
                    <a:pt x="15455" y="16321"/>
                    <a:pt x="15746" y="16279"/>
                    <a:pt x="15872" y="14659"/>
                  </a:cubicBezTo>
                  <a:cubicBezTo>
                    <a:pt x="15964" y="13482"/>
                    <a:pt x="18525" y="11536"/>
                    <a:pt x="18931" y="11026"/>
                  </a:cubicBezTo>
                  <a:cubicBezTo>
                    <a:pt x="19181" y="10713"/>
                    <a:pt x="21379" y="8721"/>
                    <a:pt x="21140" y="6585"/>
                  </a:cubicBezTo>
                  <a:cubicBezTo>
                    <a:pt x="20875" y="4215"/>
                    <a:pt x="18416" y="0"/>
                    <a:pt x="10586" y="0"/>
                  </a:cubicBezTo>
                  <a:lnTo>
                    <a:pt x="10583" y="0"/>
                  </a:lnTo>
                  <a:lnTo>
                    <a:pt x="10580" y="0"/>
                  </a:lnTo>
                  <a:lnTo>
                    <a:pt x="10578" y="0"/>
                  </a:lnTo>
                  <a:lnTo>
                    <a:pt x="10575" y="0"/>
                  </a:lnTo>
                  <a:close/>
                  <a:moveTo>
                    <a:pt x="7055" y="17000"/>
                  </a:moveTo>
                  <a:cubicBezTo>
                    <a:pt x="6675" y="17000"/>
                    <a:pt x="6366" y="17207"/>
                    <a:pt x="6366" y="17463"/>
                  </a:cubicBezTo>
                  <a:cubicBezTo>
                    <a:pt x="6366" y="17720"/>
                    <a:pt x="6675" y="17926"/>
                    <a:pt x="7055" y="17926"/>
                  </a:cubicBezTo>
                  <a:lnTo>
                    <a:pt x="14106" y="17926"/>
                  </a:lnTo>
                  <a:cubicBezTo>
                    <a:pt x="14485" y="17926"/>
                    <a:pt x="14792" y="17719"/>
                    <a:pt x="14792" y="17463"/>
                  </a:cubicBezTo>
                  <a:cubicBezTo>
                    <a:pt x="14792" y="17208"/>
                    <a:pt x="14485" y="17000"/>
                    <a:pt x="14106" y="17000"/>
                  </a:cubicBezTo>
                  <a:lnTo>
                    <a:pt x="7055" y="17000"/>
                  </a:lnTo>
                  <a:close/>
                  <a:moveTo>
                    <a:pt x="7055" y="18266"/>
                  </a:moveTo>
                  <a:cubicBezTo>
                    <a:pt x="6675" y="18266"/>
                    <a:pt x="6366" y="18472"/>
                    <a:pt x="6366" y="18729"/>
                  </a:cubicBezTo>
                  <a:cubicBezTo>
                    <a:pt x="6366" y="18985"/>
                    <a:pt x="6675" y="19192"/>
                    <a:pt x="7055" y="19192"/>
                  </a:cubicBezTo>
                  <a:lnTo>
                    <a:pt x="14106" y="19192"/>
                  </a:lnTo>
                  <a:cubicBezTo>
                    <a:pt x="14485" y="19192"/>
                    <a:pt x="14792" y="18984"/>
                    <a:pt x="14792" y="18729"/>
                  </a:cubicBezTo>
                  <a:cubicBezTo>
                    <a:pt x="14792" y="18473"/>
                    <a:pt x="14485" y="18266"/>
                    <a:pt x="14106" y="18266"/>
                  </a:cubicBezTo>
                  <a:lnTo>
                    <a:pt x="7055" y="18266"/>
                  </a:lnTo>
                  <a:close/>
                  <a:moveTo>
                    <a:pt x="7513" y="19531"/>
                  </a:moveTo>
                  <a:cubicBezTo>
                    <a:pt x="7513" y="20674"/>
                    <a:pt x="8888" y="21600"/>
                    <a:pt x="10580" y="21600"/>
                  </a:cubicBezTo>
                  <a:cubicBezTo>
                    <a:pt x="12274" y="21599"/>
                    <a:pt x="13645" y="20674"/>
                    <a:pt x="13645" y="19531"/>
                  </a:cubicBezTo>
                  <a:lnTo>
                    <a:pt x="7513" y="19531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7" name="Shape 23078">
              <a:extLst>
                <a:ext uri="{FF2B5EF4-FFF2-40B4-BE49-F238E27FC236}">
                  <a16:creationId xmlns:a16="http://schemas.microsoft.com/office/drawing/2014/main" id="{256EA3E8-3381-4942-BB0E-96CEDAE6D122}"/>
                </a:ext>
              </a:extLst>
            </p:cNvPr>
            <p:cNvSpPr/>
            <p:nvPr/>
          </p:nvSpPr>
          <p:spPr>
            <a:xfrm>
              <a:off x="11632536" y="3881436"/>
              <a:ext cx="1592686" cy="265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5" h="21523" extrusionOk="0">
                  <a:moveTo>
                    <a:pt x="13062" y="4"/>
                  </a:moveTo>
                  <a:cubicBezTo>
                    <a:pt x="9016" y="-77"/>
                    <a:pt x="4133" y="848"/>
                    <a:pt x="2645" y="5227"/>
                  </a:cubicBezTo>
                  <a:cubicBezTo>
                    <a:pt x="4274" y="3938"/>
                    <a:pt x="6289" y="3219"/>
                    <a:pt x="8341" y="3010"/>
                  </a:cubicBezTo>
                  <a:cubicBezTo>
                    <a:pt x="9744" y="2866"/>
                    <a:pt x="11114" y="2954"/>
                    <a:pt x="12412" y="3133"/>
                  </a:cubicBezTo>
                  <a:cubicBezTo>
                    <a:pt x="13667" y="3305"/>
                    <a:pt x="14881" y="3569"/>
                    <a:pt x="16030" y="3901"/>
                  </a:cubicBezTo>
                  <a:cubicBezTo>
                    <a:pt x="16393" y="3425"/>
                    <a:pt x="16779" y="2937"/>
                    <a:pt x="17202" y="2431"/>
                  </a:cubicBezTo>
                  <a:cubicBezTo>
                    <a:pt x="17659" y="1883"/>
                    <a:pt x="18162" y="1307"/>
                    <a:pt x="18750" y="716"/>
                  </a:cubicBezTo>
                  <a:cubicBezTo>
                    <a:pt x="18739" y="713"/>
                    <a:pt x="16172" y="67"/>
                    <a:pt x="13062" y="4"/>
                  </a:cubicBezTo>
                  <a:close/>
                  <a:moveTo>
                    <a:pt x="10590" y="3578"/>
                  </a:moveTo>
                  <a:cubicBezTo>
                    <a:pt x="8738" y="3551"/>
                    <a:pt x="6634" y="3781"/>
                    <a:pt x="4791" y="4761"/>
                  </a:cubicBezTo>
                  <a:cubicBezTo>
                    <a:pt x="4179" y="5086"/>
                    <a:pt x="3284" y="5620"/>
                    <a:pt x="2080" y="6834"/>
                  </a:cubicBezTo>
                  <a:cubicBezTo>
                    <a:pt x="614" y="8313"/>
                    <a:pt x="-45" y="10338"/>
                    <a:pt x="2" y="12594"/>
                  </a:cubicBezTo>
                  <a:cubicBezTo>
                    <a:pt x="65" y="15633"/>
                    <a:pt x="1154" y="19088"/>
                    <a:pt x="2371" y="21436"/>
                  </a:cubicBezTo>
                  <a:cubicBezTo>
                    <a:pt x="3147" y="21476"/>
                    <a:pt x="3948" y="21505"/>
                    <a:pt x="4963" y="21523"/>
                  </a:cubicBezTo>
                  <a:cubicBezTo>
                    <a:pt x="3378" y="19251"/>
                    <a:pt x="1314" y="15641"/>
                    <a:pt x="1233" y="11662"/>
                  </a:cubicBezTo>
                  <a:cubicBezTo>
                    <a:pt x="1195" y="9769"/>
                    <a:pt x="1921" y="7895"/>
                    <a:pt x="3184" y="6727"/>
                  </a:cubicBezTo>
                  <a:cubicBezTo>
                    <a:pt x="4195" y="7371"/>
                    <a:pt x="6120" y="8364"/>
                    <a:pt x="8769" y="8923"/>
                  </a:cubicBezTo>
                  <a:cubicBezTo>
                    <a:pt x="12094" y="9625"/>
                    <a:pt x="16394" y="9609"/>
                    <a:pt x="21555" y="7925"/>
                  </a:cubicBezTo>
                  <a:cubicBezTo>
                    <a:pt x="21521" y="7886"/>
                    <a:pt x="19240" y="5542"/>
                    <a:pt x="15414" y="4336"/>
                  </a:cubicBezTo>
                  <a:cubicBezTo>
                    <a:pt x="13989" y="3886"/>
                    <a:pt x="12364" y="3603"/>
                    <a:pt x="10590" y="357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8D20C03-BC21-1B46-8D4F-4AC541331ADB}"/>
              </a:ext>
            </a:extLst>
          </p:cNvPr>
          <p:cNvGrpSpPr/>
          <p:nvPr/>
        </p:nvGrpSpPr>
        <p:grpSpPr>
          <a:xfrm>
            <a:off x="8793228" y="1060250"/>
            <a:ext cx="1886404" cy="2851044"/>
            <a:chOff x="16281939" y="3089672"/>
            <a:chExt cx="2954184" cy="4464848"/>
          </a:xfrm>
        </p:grpSpPr>
        <p:sp>
          <p:nvSpPr>
            <p:cNvPr id="10" name="Shape 23084">
              <a:extLst>
                <a:ext uri="{FF2B5EF4-FFF2-40B4-BE49-F238E27FC236}">
                  <a16:creationId xmlns:a16="http://schemas.microsoft.com/office/drawing/2014/main" id="{DB80F306-92E8-5743-8E18-B919139EEEDD}"/>
                </a:ext>
              </a:extLst>
            </p:cNvPr>
            <p:cNvSpPr/>
            <p:nvPr/>
          </p:nvSpPr>
          <p:spPr>
            <a:xfrm>
              <a:off x="16281939" y="3089672"/>
              <a:ext cx="2954184" cy="4464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600" extrusionOk="0">
                  <a:moveTo>
                    <a:pt x="10575" y="0"/>
                  </a:moveTo>
                  <a:cubicBezTo>
                    <a:pt x="2744" y="0"/>
                    <a:pt x="283" y="4215"/>
                    <a:pt x="18" y="6585"/>
                  </a:cubicBezTo>
                  <a:cubicBezTo>
                    <a:pt x="-221" y="8721"/>
                    <a:pt x="1977" y="10713"/>
                    <a:pt x="2227" y="11026"/>
                  </a:cubicBezTo>
                  <a:cubicBezTo>
                    <a:pt x="2633" y="11536"/>
                    <a:pt x="5194" y="13482"/>
                    <a:pt x="5286" y="14659"/>
                  </a:cubicBezTo>
                  <a:cubicBezTo>
                    <a:pt x="5412" y="16279"/>
                    <a:pt x="5706" y="16321"/>
                    <a:pt x="6875" y="16513"/>
                  </a:cubicBezTo>
                  <a:cubicBezTo>
                    <a:pt x="8066" y="16709"/>
                    <a:pt x="13095" y="16709"/>
                    <a:pt x="14286" y="16513"/>
                  </a:cubicBezTo>
                  <a:cubicBezTo>
                    <a:pt x="15455" y="16321"/>
                    <a:pt x="15746" y="16279"/>
                    <a:pt x="15872" y="14659"/>
                  </a:cubicBezTo>
                  <a:cubicBezTo>
                    <a:pt x="15964" y="13482"/>
                    <a:pt x="18525" y="11536"/>
                    <a:pt x="18931" y="11026"/>
                  </a:cubicBezTo>
                  <a:cubicBezTo>
                    <a:pt x="19181" y="10713"/>
                    <a:pt x="21379" y="8721"/>
                    <a:pt x="21140" y="6585"/>
                  </a:cubicBezTo>
                  <a:cubicBezTo>
                    <a:pt x="20875" y="4215"/>
                    <a:pt x="18416" y="0"/>
                    <a:pt x="10586" y="0"/>
                  </a:cubicBezTo>
                  <a:lnTo>
                    <a:pt x="10583" y="0"/>
                  </a:lnTo>
                  <a:lnTo>
                    <a:pt x="10580" y="0"/>
                  </a:lnTo>
                  <a:lnTo>
                    <a:pt x="10578" y="0"/>
                  </a:lnTo>
                  <a:lnTo>
                    <a:pt x="10575" y="0"/>
                  </a:lnTo>
                  <a:close/>
                  <a:moveTo>
                    <a:pt x="7055" y="17000"/>
                  </a:moveTo>
                  <a:cubicBezTo>
                    <a:pt x="6675" y="17000"/>
                    <a:pt x="6366" y="17207"/>
                    <a:pt x="6366" y="17463"/>
                  </a:cubicBezTo>
                  <a:cubicBezTo>
                    <a:pt x="6366" y="17720"/>
                    <a:pt x="6675" y="17926"/>
                    <a:pt x="7055" y="17926"/>
                  </a:cubicBezTo>
                  <a:lnTo>
                    <a:pt x="14106" y="17926"/>
                  </a:lnTo>
                  <a:cubicBezTo>
                    <a:pt x="14485" y="17926"/>
                    <a:pt x="14792" y="17719"/>
                    <a:pt x="14792" y="17463"/>
                  </a:cubicBezTo>
                  <a:cubicBezTo>
                    <a:pt x="14792" y="17208"/>
                    <a:pt x="14485" y="17000"/>
                    <a:pt x="14106" y="17000"/>
                  </a:cubicBezTo>
                  <a:lnTo>
                    <a:pt x="7055" y="17000"/>
                  </a:lnTo>
                  <a:close/>
                  <a:moveTo>
                    <a:pt x="7055" y="18266"/>
                  </a:moveTo>
                  <a:cubicBezTo>
                    <a:pt x="6675" y="18266"/>
                    <a:pt x="6366" y="18472"/>
                    <a:pt x="6366" y="18729"/>
                  </a:cubicBezTo>
                  <a:cubicBezTo>
                    <a:pt x="6366" y="18985"/>
                    <a:pt x="6675" y="19192"/>
                    <a:pt x="7055" y="19192"/>
                  </a:cubicBezTo>
                  <a:lnTo>
                    <a:pt x="14106" y="19192"/>
                  </a:lnTo>
                  <a:cubicBezTo>
                    <a:pt x="14485" y="19192"/>
                    <a:pt x="14792" y="18984"/>
                    <a:pt x="14792" y="18729"/>
                  </a:cubicBezTo>
                  <a:cubicBezTo>
                    <a:pt x="14792" y="18473"/>
                    <a:pt x="14485" y="18266"/>
                    <a:pt x="14106" y="18266"/>
                  </a:cubicBezTo>
                  <a:lnTo>
                    <a:pt x="7055" y="18266"/>
                  </a:lnTo>
                  <a:close/>
                  <a:moveTo>
                    <a:pt x="7513" y="19531"/>
                  </a:moveTo>
                  <a:cubicBezTo>
                    <a:pt x="7513" y="20674"/>
                    <a:pt x="8888" y="21600"/>
                    <a:pt x="10580" y="21600"/>
                  </a:cubicBezTo>
                  <a:cubicBezTo>
                    <a:pt x="12274" y="21599"/>
                    <a:pt x="13645" y="20674"/>
                    <a:pt x="13645" y="19531"/>
                  </a:cubicBezTo>
                  <a:lnTo>
                    <a:pt x="7513" y="19531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1" name="Shape 23085">
              <a:extLst>
                <a:ext uri="{FF2B5EF4-FFF2-40B4-BE49-F238E27FC236}">
                  <a16:creationId xmlns:a16="http://schemas.microsoft.com/office/drawing/2014/main" id="{5425584E-72DE-724F-BA22-DA882CE2E8F2}"/>
                </a:ext>
              </a:extLst>
            </p:cNvPr>
            <p:cNvSpPr/>
            <p:nvPr/>
          </p:nvSpPr>
          <p:spPr>
            <a:xfrm>
              <a:off x="16644826" y="3877930"/>
              <a:ext cx="2228257" cy="2660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3290" y="0"/>
                  </a:moveTo>
                  <a:cubicBezTo>
                    <a:pt x="1469" y="1"/>
                    <a:pt x="0" y="405"/>
                    <a:pt x="0" y="405"/>
                  </a:cubicBezTo>
                  <a:cubicBezTo>
                    <a:pt x="2548" y="6442"/>
                    <a:pt x="8248" y="5799"/>
                    <a:pt x="9710" y="5526"/>
                  </a:cubicBezTo>
                  <a:cubicBezTo>
                    <a:pt x="9724" y="5523"/>
                    <a:pt x="9738" y="5522"/>
                    <a:pt x="9752" y="5520"/>
                  </a:cubicBezTo>
                  <a:cubicBezTo>
                    <a:pt x="9408" y="6082"/>
                    <a:pt x="9247" y="6707"/>
                    <a:pt x="9060" y="7311"/>
                  </a:cubicBezTo>
                  <a:cubicBezTo>
                    <a:pt x="8144" y="10267"/>
                    <a:pt x="8021" y="15360"/>
                    <a:pt x="8785" y="19311"/>
                  </a:cubicBezTo>
                  <a:cubicBezTo>
                    <a:pt x="8817" y="19479"/>
                    <a:pt x="9154" y="21379"/>
                    <a:pt x="9311" y="21573"/>
                  </a:cubicBezTo>
                  <a:cubicBezTo>
                    <a:pt x="9609" y="21579"/>
                    <a:pt x="9894" y="21586"/>
                    <a:pt x="10182" y="21591"/>
                  </a:cubicBezTo>
                  <a:cubicBezTo>
                    <a:pt x="10470" y="21597"/>
                    <a:pt x="10761" y="21600"/>
                    <a:pt x="11070" y="21599"/>
                  </a:cubicBezTo>
                  <a:cubicBezTo>
                    <a:pt x="10851" y="21360"/>
                    <a:pt x="10238" y="18977"/>
                    <a:pt x="10145" y="18644"/>
                  </a:cubicBezTo>
                  <a:cubicBezTo>
                    <a:pt x="9498" y="16340"/>
                    <a:pt x="9313" y="13994"/>
                    <a:pt x="9311" y="11636"/>
                  </a:cubicBezTo>
                  <a:cubicBezTo>
                    <a:pt x="9311" y="10219"/>
                    <a:pt x="9746" y="6658"/>
                    <a:pt x="10396" y="5695"/>
                  </a:cubicBezTo>
                  <a:cubicBezTo>
                    <a:pt x="11025" y="6116"/>
                    <a:pt x="12409" y="6894"/>
                    <a:pt x="14249" y="7131"/>
                  </a:cubicBezTo>
                  <a:cubicBezTo>
                    <a:pt x="16286" y="7394"/>
                    <a:pt x="18835" y="6996"/>
                    <a:pt x="21600" y="4930"/>
                  </a:cubicBezTo>
                  <a:cubicBezTo>
                    <a:pt x="21600" y="4930"/>
                    <a:pt x="19728" y="3244"/>
                    <a:pt x="17202" y="2622"/>
                  </a:cubicBezTo>
                  <a:cubicBezTo>
                    <a:pt x="15027" y="2086"/>
                    <a:pt x="12445" y="2374"/>
                    <a:pt x="10089" y="5166"/>
                  </a:cubicBezTo>
                  <a:cubicBezTo>
                    <a:pt x="9597" y="1868"/>
                    <a:pt x="7372" y="569"/>
                    <a:pt x="5189" y="164"/>
                  </a:cubicBezTo>
                  <a:cubicBezTo>
                    <a:pt x="4546" y="45"/>
                    <a:pt x="3896" y="0"/>
                    <a:pt x="329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3D9FCFE-DF1A-654C-B745-FA7082EEF420}"/>
              </a:ext>
            </a:extLst>
          </p:cNvPr>
          <p:cNvSpPr txBox="1"/>
          <p:nvPr/>
        </p:nvSpPr>
        <p:spPr>
          <a:xfrm>
            <a:off x="4574764" y="325167"/>
            <a:ext cx="2898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latin typeface="+mj-lt"/>
                <a:cs typeface="Poppins" pitchFamily="2" charset="77"/>
              </a:rPr>
              <a:t>Key concepts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32B48F-D29D-9B44-B1F8-106693EC38CB}"/>
              </a:ext>
            </a:extLst>
          </p:cNvPr>
          <p:cNvSpPr txBox="1"/>
          <p:nvPr/>
        </p:nvSpPr>
        <p:spPr>
          <a:xfrm>
            <a:off x="888697" y="4184427"/>
            <a:ext cx="346761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  <a:ea typeface="League Spartan" charset="0"/>
                <a:cs typeface="Poppins" pitchFamily="2" charset="77"/>
              </a:rPr>
              <a:t>Education and the Green Deal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3D536F8D-4767-4E4A-AA3E-B776B08D6F09}"/>
              </a:ext>
            </a:extLst>
          </p:cNvPr>
          <p:cNvSpPr txBox="1">
            <a:spLocks/>
          </p:cNvSpPr>
          <p:nvPr/>
        </p:nvSpPr>
        <p:spPr>
          <a:xfrm>
            <a:off x="1104722" y="4641235"/>
            <a:ext cx="2824085" cy="1585049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Access to high quality learning for sustainability for all ages in different settings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5F52AC-C6F0-0345-911A-92A68DC663D5}"/>
              </a:ext>
            </a:extLst>
          </p:cNvPr>
          <p:cNvSpPr txBox="1"/>
          <p:nvPr/>
        </p:nvSpPr>
        <p:spPr>
          <a:xfrm>
            <a:off x="4771134" y="4184427"/>
            <a:ext cx="250581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+mj-lt"/>
                <a:ea typeface="League Spartan" charset="0"/>
                <a:cs typeface="Poppins" pitchFamily="2" charset="77"/>
              </a:rPr>
              <a:t>Building on progress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F8E6AD5-0E7C-A444-8C97-E9F0D16D3607}"/>
              </a:ext>
            </a:extLst>
          </p:cNvPr>
          <p:cNvSpPr txBox="1">
            <a:spLocks/>
          </p:cNvSpPr>
          <p:nvPr/>
        </p:nvSpPr>
        <p:spPr>
          <a:xfrm>
            <a:off x="4495657" y="4641235"/>
            <a:ext cx="3056769" cy="2754600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Embedding sustainability throughout education policies, </a:t>
            </a:r>
            <a:r>
              <a:rPr lang="en-US" sz="2000" dirty="0" err="1">
                <a:solidFill>
                  <a:schemeClr val="tx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programmes</a:t>
            </a:r>
            <a:r>
              <a:rPr lang="en-US" sz="2000" dirty="0">
                <a:solidFill>
                  <a:schemeClr val="tx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 and processes 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tx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DED483D-6993-8648-A7BB-D2C99BFDB812}"/>
              </a:ext>
            </a:extLst>
          </p:cNvPr>
          <p:cNvSpPr txBox="1"/>
          <p:nvPr/>
        </p:nvSpPr>
        <p:spPr>
          <a:xfrm>
            <a:off x="8308746" y="4195507"/>
            <a:ext cx="285526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+mj-lt"/>
                <a:ea typeface="League Spartan" charset="0"/>
                <a:cs typeface="Poppins" pitchFamily="2" charset="77"/>
              </a:rPr>
              <a:t>Harnessing the potential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6FD78658-D697-6945-A72F-868BD1AB5947}"/>
              </a:ext>
            </a:extLst>
          </p:cNvPr>
          <p:cNvSpPr txBox="1">
            <a:spLocks/>
          </p:cNvSpPr>
          <p:nvPr/>
        </p:nvSpPr>
        <p:spPr>
          <a:xfrm>
            <a:off x="8119276" y="4557678"/>
            <a:ext cx="3234207" cy="1585049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Opportunity to make learning more relevant/engaging and developing competences needed</a:t>
            </a:r>
          </a:p>
        </p:txBody>
      </p:sp>
    </p:spTree>
    <p:extLst>
      <p:ext uri="{BB962C8B-B14F-4D97-AF65-F5344CB8AC3E}">
        <p14:creationId xmlns:p14="http://schemas.microsoft.com/office/powerpoint/2010/main" val="336284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>
            <a:extLst>
              <a:ext uri="{FF2B5EF4-FFF2-40B4-BE49-F238E27FC236}">
                <a16:creationId xmlns:a16="http://schemas.microsoft.com/office/drawing/2014/main" id="{DE5FF5E5-D9C8-E947-BFFE-AF32077E1C70}"/>
              </a:ext>
            </a:extLst>
          </p:cNvPr>
          <p:cNvSpPr/>
          <p:nvPr/>
        </p:nvSpPr>
        <p:spPr>
          <a:xfrm rot="10800000" flipH="1">
            <a:off x="1588" y="3239552"/>
            <a:ext cx="9594968" cy="1986004"/>
          </a:xfrm>
          <a:custGeom>
            <a:avLst/>
            <a:gdLst>
              <a:gd name="connsiteX0" fmla="*/ 4830759 w 21666199"/>
              <a:gd name="connsiteY0" fmla="*/ 4484285 h 4484554"/>
              <a:gd name="connsiteX1" fmla="*/ 5555976 w 21666199"/>
              <a:gd name="connsiteY1" fmla="*/ 4463479 h 4484554"/>
              <a:gd name="connsiteX2" fmla="*/ 11224294 w 21666199"/>
              <a:gd name="connsiteY2" fmla="*/ 3406542 h 4484554"/>
              <a:gd name="connsiteX3" fmla="*/ 11790977 w 21666199"/>
              <a:gd name="connsiteY3" fmla="*/ 3241137 h 4484554"/>
              <a:gd name="connsiteX4" fmla="*/ 11895056 w 21666199"/>
              <a:gd name="connsiteY4" fmla="*/ 3210204 h 4484554"/>
              <a:gd name="connsiteX5" fmla="*/ 11964908 w 21666199"/>
              <a:gd name="connsiteY5" fmla="*/ 3258580 h 4484554"/>
              <a:gd name="connsiteX6" fmla="*/ 12761739 w 21666199"/>
              <a:gd name="connsiteY6" fmla="*/ 3700953 h 4484554"/>
              <a:gd name="connsiteX7" fmla="*/ 14645944 w 21666199"/>
              <a:gd name="connsiteY7" fmla="*/ 4206010 h 4484554"/>
              <a:gd name="connsiteX8" fmla="*/ 15584669 w 21666199"/>
              <a:gd name="connsiteY8" fmla="*/ 4283706 h 4484554"/>
              <a:gd name="connsiteX9" fmla="*/ 16631725 w 21666199"/>
              <a:gd name="connsiteY9" fmla="*/ 4253231 h 4484554"/>
              <a:gd name="connsiteX10" fmla="*/ 16624518 w 21666199"/>
              <a:gd name="connsiteY10" fmla="*/ 4226797 h 4484554"/>
              <a:gd name="connsiteX11" fmla="*/ 14670719 w 21666199"/>
              <a:gd name="connsiteY11" fmla="*/ 3902411 h 4484554"/>
              <a:gd name="connsiteX12" fmla="*/ 12883293 w 21666199"/>
              <a:gd name="connsiteY12" fmla="*/ 3089634 h 4484554"/>
              <a:gd name="connsiteX13" fmla="*/ 12730205 w 21666199"/>
              <a:gd name="connsiteY13" fmla="*/ 2967838 h 4484554"/>
              <a:gd name="connsiteX14" fmla="*/ 12915926 w 21666199"/>
              <a:gd name="connsiteY14" fmla="*/ 2915505 h 4484554"/>
              <a:gd name="connsiteX15" fmla="*/ 16196486 w 21666199"/>
              <a:gd name="connsiteY15" fmla="*/ 2525206 h 4484554"/>
              <a:gd name="connsiteX16" fmla="*/ 20743379 w 21666199"/>
              <a:gd name="connsiteY16" fmla="*/ 3429428 h 4484554"/>
              <a:gd name="connsiteX17" fmla="*/ 21666199 w 21666199"/>
              <a:gd name="connsiteY17" fmla="*/ 3798732 h 4484554"/>
              <a:gd name="connsiteX18" fmla="*/ 21666199 w 21666199"/>
              <a:gd name="connsiteY18" fmla="*/ 3782087 h 4484554"/>
              <a:gd name="connsiteX19" fmla="*/ 21040285 w 21666199"/>
              <a:gd name="connsiteY19" fmla="*/ 3366803 h 4484554"/>
              <a:gd name="connsiteX20" fmla="*/ 17050121 w 21666199"/>
              <a:gd name="connsiteY20" fmla="*/ 2064679 h 4484554"/>
              <a:gd name="connsiteX21" fmla="*/ 16790757 w 21666199"/>
              <a:gd name="connsiteY21" fmla="*/ 2033172 h 4484554"/>
              <a:gd name="connsiteX22" fmla="*/ 16857101 w 21666199"/>
              <a:gd name="connsiteY22" fmla="*/ 1967642 h 4484554"/>
              <a:gd name="connsiteX23" fmla="*/ 19602999 w 21666199"/>
              <a:gd name="connsiteY23" fmla="*/ 811044 h 4484554"/>
              <a:gd name="connsiteX24" fmla="*/ 21666199 w 21666199"/>
              <a:gd name="connsiteY24" fmla="*/ 668101 h 4484554"/>
              <a:gd name="connsiteX25" fmla="*/ 21666199 w 21666199"/>
              <a:gd name="connsiteY25" fmla="*/ 659047 h 4484554"/>
              <a:gd name="connsiteX26" fmla="*/ 17608983 w 21666199"/>
              <a:gd name="connsiteY26" fmla="*/ 1044994 h 4484554"/>
              <a:gd name="connsiteX27" fmla="*/ 16013047 w 21666199"/>
              <a:gd name="connsiteY27" fmla="*/ 1931001 h 4484554"/>
              <a:gd name="connsiteX28" fmla="*/ 15970561 w 21666199"/>
              <a:gd name="connsiteY28" fmla="*/ 1962528 h 4484554"/>
              <a:gd name="connsiteX29" fmla="*/ 15896016 w 21666199"/>
              <a:gd name="connsiteY29" fmla="*/ 1957740 h 4484554"/>
              <a:gd name="connsiteX30" fmla="*/ 15124210 w 21666199"/>
              <a:gd name="connsiteY30" fmla="*/ 1939729 h 4484554"/>
              <a:gd name="connsiteX31" fmla="*/ 11450986 w 21666199"/>
              <a:gd name="connsiteY31" fmla="*/ 2259099 h 4484554"/>
              <a:gd name="connsiteX32" fmla="*/ 4382390 w 21666199"/>
              <a:gd name="connsiteY32" fmla="*/ 2656491 h 4484554"/>
              <a:gd name="connsiteX33" fmla="*/ 0 w 21666199"/>
              <a:gd name="connsiteY33" fmla="*/ 0 h 4484554"/>
              <a:gd name="connsiteX34" fmla="*/ 5015 w 21666199"/>
              <a:gd name="connsiteY34" fmla="*/ 3777302 h 4484554"/>
              <a:gd name="connsiteX35" fmla="*/ 4830759 w 21666199"/>
              <a:gd name="connsiteY35" fmla="*/ 4484285 h 448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666199" h="4484554">
                <a:moveTo>
                  <a:pt x="4830759" y="4484285"/>
                </a:moveTo>
                <a:cubicBezTo>
                  <a:pt x="5071495" y="4482829"/>
                  <a:pt x="5314237" y="4475963"/>
                  <a:pt x="5555976" y="4463479"/>
                </a:cubicBezTo>
                <a:cubicBezTo>
                  <a:pt x="7499915" y="4363611"/>
                  <a:pt x="9424796" y="3914413"/>
                  <a:pt x="11224294" y="3406542"/>
                </a:cubicBezTo>
                <a:cubicBezTo>
                  <a:pt x="11415503" y="3352525"/>
                  <a:pt x="11603782" y="3296921"/>
                  <a:pt x="11790977" y="3241137"/>
                </a:cubicBezTo>
                <a:lnTo>
                  <a:pt x="11895056" y="3210204"/>
                </a:lnTo>
                <a:lnTo>
                  <a:pt x="11964908" y="3258580"/>
                </a:lnTo>
                <a:cubicBezTo>
                  <a:pt x="12182187" y="3402411"/>
                  <a:pt x="12454987" y="3562274"/>
                  <a:pt x="12761739" y="3700953"/>
                </a:cubicBezTo>
                <a:cubicBezTo>
                  <a:pt x="13368937" y="3975616"/>
                  <a:pt x="14006540" y="4121513"/>
                  <a:pt x="14645944" y="4206010"/>
                </a:cubicBezTo>
                <a:cubicBezTo>
                  <a:pt x="14957426" y="4247200"/>
                  <a:pt x="15270485" y="4274082"/>
                  <a:pt x="15584669" y="4283706"/>
                </a:cubicBezTo>
                <a:cubicBezTo>
                  <a:pt x="15933988" y="4294356"/>
                  <a:pt x="16283307" y="4284283"/>
                  <a:pt x="16631725" y="4253231"/>
                </a:cubicBezTo>
                <a:lnTo>
                  <a:pt x="16624518" y="4226797"/>
                </a:lnTo>
                <a:cubicBezTo>
                  <a:pt x="16298171" y="4214928"/>
                  <a:pt x="15522057" y="4140055"/>
                  <a:pt x="14670719" y="3902411"/>
                </a:cubicBezTo>
                <a:cubicBezTo>
                  <a:pt x="14062760" y="3732760"/>
                  <a:pt x="13428075" y="3489327"/>
                  <a:pt x="12883293" y="3089634"/>
                </a:cubicBezTo>
                <a:lnTo>
                  <a:pt x="12730205" y="2967838"/>
                </a:lnTo>
                <a:lnTo>
                  <a:pt x="12915926" y="2915505"/>
                </a:lnTo>
                <a:cubicBezTo>
                  <a:pt x="13867182" y="2661078"/>
                  <a:pt x="14883725" y="2472411"/>
                  <a:pt x="16196486" y="2525206"/>
                </a:cubicBezTo>
                <a:cubicBezTo>
                  <a:pt x="17763273" y="2588040"/>
                  <a:pt x="19288935" y="2921765"/>
                  <a:pt x="20743379" y="3429428"/>
                </a:cubicBezTo>
                <a:cubicBezTo>
                  <a:pt x="21056335" y="3538867"/>
                  <a:pt x="21368287" y="3659749"/>
                  <a:pt x="21666199" y="3798732"/>
                </a:cubicBezTo>
                <a:lnTo>
                  <a:pt x="21666199" y="3782087"/>
                </a:lnTo>
                <a:cubicBezTo>
                  <a:pt x="21458563" y="3644561"/>
                  <a:pt x="21259957" y="3491221"/>
                  <a:pt x="21040285" y="3366803"/>
                </a:cubicBezTo>
                <a:cubicBezTo>
                  <a:pt x="19820371" y="2673915"/>
                  <a:pt x="18453485" y="2255988"/>
                  <a:pt x="17050121" y="2064679"/>
                </a:cubicBezTo>
                <a:lnTo>
                  <a:pt x="16790757" y="2033172"/>
                </a:lnTo>
                <a:lnTo>
                  <a:pt x="16857101" y="1967642"/>
                </a:lnTo>
                <a:cubicBezTo>
                  <a:pt x="17569911" y="1309720"/>
                  <a:pt x="18643387" y="973939"/>
                  <a:pt x="19602999" y="811044"/>
                </a:cubicBezTo>
                <a:cubicBezTo>
                  <a:pt x="20601743" y="641497"/>
                  <a:pt x="21473075" y="659524"/>
                  <a:pt x="21666199" y="668101"/>
                </a:cubicBezTo>
                <a:lnTo>
                  <a:pt x="21666199" y="659047"/>
                </a:lnTo>
                <a:cubicBezTo>
                  <a:pt x="20302843" y="388250"/>
                  <a:pt x="18880453" y="534131"/>
                  <a:pt x="17608983" y="1044994"/>
                </a:cubicBezTo>
                <a:cubicBezTo>
                  <a:pt x="16874615" y="1340102"/>
                  <a:pt x="16320626" y="1707258"/>
                  <a:pt x="16013047" y="1931001"/>
                </a:cubicBezTo>
                <a:lnTo>
                  <a:pt x="15970561" y="1962528"/>
                </a:lnTo>
                <a:lnTo>
                  <a:pt x="15896016" y="1957740"/>
                </a:lnTo>
                <a:cubicBezTo>
                  <a:pt x="15638735" y="1944778"/>
                  <a:pt x="15381245" y="1938871"/>
                  <a:pt x="15124210" y="1939729"/>
                </a:cubicBezTo>
                <a:cubicBezTo>
                  <a:pt x="13893449" y="1943682"/>
                  <a:pt x="12667704" y="2074135"/>
                  <a:pt x="11450986" y="2259099"/>
                </a:cubicBezTo>
                <a:cubicBezTo>
                  <a:pt x="9096793" y="2617376"/>
                  <a:pt x="6714515" y="3167067"/>
                  <a:pt x="4382390" y="2656491"/>
                </a:cubicBezTo>
                <a:cubicBezTo>
                  <a:pt x="2657118" y="2278241"/>
                  <a:pt x="1112398" y="1342393"/>
                  <a:pt x="0" y="0"/>
                </a:cubicBezTo>
                <a:lnTo>
                  <a:pt x="5015" y="3777302"/>
                </a:lnTo>
                <a:cubicBezTo>
                  <a:pt x="1485538" y="4237528"/>
                  <a:pt x="3140596" y="4494064"/>
                  <a:pt x="4830759" y="44842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20" name="Shape 24434">
            <a:extLst>
              <a:ext uri="{FF2B5EF4-FFF2-40B4-BE49-F238E27FC236}">
                <a16:creationId xmlns:a16="http://schemas.microsoft.com/office/drawing/2014/main" id="{E81F3977-A815-EC4D-A127-E6DB6C5753DB}"/>
              </a:ext>
            </a:extLst>
          </p:cNvPr>
          <p:cNvSpPr/>
          <p:nvPr/>
        </p:nvSpPr>
        <p:spPr>
          <a:xfrm>
            <a:off x="4421056" y="2198384"/>
            <a:ext cx="1231155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164" y="11117"/>
                  <a:pt x="-760" y="15289"/>
                  <a:pt x="670" y="19391"/>
                </a:cubicBezTo>
                <a:cubicBezTo>
                  <a:pt x="937" y="20158"/>
                  <a:pt x="1275" y="20895"/>
                  <a:pt x="1681" y="21600"/>
                </a:cubicBezTo>
                <a:cubicBezTo>
                  <a:pt x="2702" y="21510"/>
                  <a:pt x="3727" y="21360"/>
                  <a:pt x="4751" y="21149"/>
                </a:cubicBezTo>
                <a:cubicBezTo>
                  <a:pt x="10229" y="20021"/>
                  <a:pt x="14610" y="17338"/>
                  <a:pt x="17263" y="13911"/>
                </a:cubicBezTo>
                <a:cubicBezTo>
                  <a:pt x="19916" y="10483"/>
                  <a:pt x="20840" y="6311"/>
                  <a:pt x="19410" y="2209"/>
                </a:cubicBezTo>
                <a:cubicBezTo>
                  <a:pt x="19143" y="1442"/>
                  <a:pt x="18805" y="705"/>
                  <a:pt x="18399" y="0"/>
                </a:cubicBezTo>
                <a:cubicBezTo>
                  <a:pt x="17378" y="90"/>
                  <a:pt x="16353" y="240"/>
                  <a:pt x="15329" y="451"/>
                </a:cubicBezTo>
                <a:cubicBezTo>
                  <a:pt x="9851" y="1579"/>
                  <a:pt x="5470" y="4262"/>
                  <a:pt x="2817" y="7689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8" name="Shape 24437">
            <a:extLst>
              <a:ext uri="{FF2B5EF4-FFF2-40B4-BE49-F238E27FC236}">
                <a16:creationId xmlns:a16="http://schemas.microsoft.com/office/drawing/2014/main" id="{F4F5338E-ED5F-F840-8C99-6D9C06D9D4B1}"/>
              </a:ext>
            </a:extLst>
          </p:cNvPr>
          <p:cNvSpPr/>
          <p:nvPr/>
        </p:nvSpPr>
        <p:spPr>
          <a:xfrm rot="20871838">
            <a:off x="1001024" y="2190750"/>
            <a:ext cx="1231155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164" y="11117"/>
                  <a:pt x="-760" y="15289"/>
                  <a:pt x="670" y="19391"/>
                </a:cubicBezTo>
                <a:cubicBezTo>
                  <a:pt x="937" y="20158"/>
                  <a:pt x="1275" y="20895"/>
                  <a:pt x="1681" y="21600"/>
                </a:cubicBezTo>
                <a:cubicBezTo>
                  <a:pt x="2702" y="21510"/>
                  <a:pt x="3727" y="21360"/>
                  <a:pt x="4751" y="21149"/>
                </a:cubicBezTo>
                <a:cubicBezTo>
                  <a:pt x="10229" y="20021"/>
                  <a:pt x="14610" y="17338"/>
                  <a:pt x="17263" y="13911"/>
                </a:cubicBezTo>
                <a:cubicBezTo>
                  <a:pt x="19916" y="10483"/>
                  <a:pt x="20840" y="6311"/>
                  <a:pt x="19410" y="2209"/>
                </a:cubicBezTo>
                <a:cubicBezTo>
                  <a:pt x="19143" y="1442"/>
                  <a:pt x="18805" y="705"/>
                  <a:pt x="18399" y="0"/>
                </a:cubicBezTo>
                <a:cubicBezTo>
                  <a:pt x="17378" y="90"/>
                  <a:pt x="16353" y="240"/>
                  <a:pt x="15329" y="451"/>
                </a:cubicBezTo>
                <a:cubicBezTo>
                  <a:pt x="9851" y="1579"/>
                  <a:pt x="5470" y="4262"/>
                  <a:pt x="2817" y="7689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6" name="Shape 24440">
            <a:extLst>
              <a:ext uri="{FF2B5EF4-FFF2-40B4-BE49-F238E27FC236}">
                <a16:creationId xmlns:a16="http://schemas.microsoft.com/office/drawing/2014/main" id="{1D52A2CF-9A65-CE41-BCA6-F942E4E75C3F}"/>
              </a:ext>
            </a:extLst>
          </p:cNvPr>
          <p:cNvSpPr/>
          <p:nvPr/>
        </p:nvSpPr>
        <p:spPr>
          <a:xfrm>
            <a:off x="7435511" y="2230939"/>
            <a:ext cx="1231154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5470" y="4262"/>
                  <a:pt x="9851" y="1579"/>
                  <a:pt x="15329" y="451"/>
                </a:cubicBezTo>
                <a:cubicBezTo>
                  <a:pt x="16353" y="240"/>
                  <a:pt x="17378" y="90"/>
                  <a:pt x="18399" y="0"/>
                </a:cubicBezTo>
                <a:cubicBezTo>
                  <a:pt x="18805" y="705"/>
                  <a:pt x="19143" y="1442"/>
                  <a:pt x="19410" y="2209"/>
                </a:cubicBezTo>
                <a:cubicBezTo>
                  <a:pt x="20840" y="6312"/>
                  <a:pt x="19916" y="10483"/>
                  <a:pt x="17263" y="13911"/>
                </a:cubicBezTo>
                <a:cubicBezTo>
                  <a:pt x="14610" y="17338"/>
                  <a:pt x="10229" y="20021"/>
                  <a:pt x="4751" y="21149"/>
                </a:cubicBezTo>
                <a:cubicBezTo>
                  <a:pt x="3727" y="21360"/>
                  <a:pt x="2702" y="21510"/>
                  <a:pt x="1681" y="21600"/>
                </a:cubicBezTo>
                <a:cubicBezTo>
                  <a:pt x="1275" y="20895"/>
                  <a:pt x="937" y="20158"/>
                  <a:pt x="670" y="19391"/>
                </a:cubicBezTo>
                <a:cubicBezTo>
                  <a:pt x="-760" y="15289"/>
                  <a:pt x="164" y="11117"/>
                  <a:pt x="2817" y="7689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4" name="Shape 24443">
            <a:extLst>
              <a:ext uri="{FF2B5EF4-FFF2-40B4-BE49-F238E27FC236}">
                <a16:creationId xmlns:a16="http://schemas.microsoft.com/office/drawing/2014/main" id="{9FA28239-F70C-B640-80FB-ECBE1EA3A89E}"/>
              </a:ext>
            </a:extLst>
          </p:cNvPr>
          <p:cNvSpPr/>
          <p:nvPr/>
        </p:nvSpPr>
        <p:spPr>
          <a:xfrm>
            <a:off x="6362762" y="4091291"/>
            <a:ext cx="1303363" cy="1679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7" h="21600" extrusionOk="0">
                <a:moveTo>
                  <a:pt x="16713" y="7027"/>
                </a:moveTo>
                <a:cubicBezTo>
                  <a:pt x="13800" y="3600"/>
                  <a:pt x="9323" y="1075"/>
                  <a:pt x="3973" y="264"/>
                </a:cubicBezTo>
                <a:cubicBezTo>
                  <a:pt x="2973" y="112"/>
                  <a:pt x="1980" y="25"/>
                  <a:pt x="996" y="0"/>
                </a:cubicBezTo>
                <a:cubicBezTo>
                  <a:pt x="688" y="770"/>
                  <a:pt x="448" y="1569"/>
                  <a:pt x="279" y="2396"/>
                </a:cubicBezTo>
                <a:cubicBezTo>
                  <a:pt x="-626" y="6815"/>
                  <a:pt x="722" y="11145"/>
                  <a:pt x="3635" y="14573"/>
                </a:cubicBezTo>
                <a:cubicBezTo>
                  <a:pt x="6548" y="18000"/>
                  <a:pt x="11025" y="20525"/>
                  <a:pt x="16375" y="21336"/>
                </a:cubicBezTo>
                <a:cubicBezTo>
                  <a:pt x="17375" y="21488"/>
                  <a:pt x="18368" y="21575"/>
                  <a:pt x="19352" y="21600"/>
                </a:cubicBezTo>
                <a:cubicBezTo>
                  <a:pt x="19660" y="20830"/>
                  <a:pt x="19900" y="20031"/>
                  <a:pt x="20069" y="19204"/>
                </a:cubicBezTo>
                <a:cubicBezTo>
                  <a:pt x="20974" y="14785"/>
                  <a:pt x="19626" y="10455"/>
                  <a:pt x="16713" y="7027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2" name="Shape 24446">
            <a:extLst>
              <a:ext uri="{FF2B5EF4-FFF2-40B4-BE49-F238E27FC236}">
                <a16:creationId xmlns:a16="http://schemas.microsoft.com/office/drawing/2014/main" id="{A4C11145-8F4E-1D47-AD42-7FF8DB7B517C}"/>
              </a:ext>
            </a:extLst>
          </p:cNvPr>
          <p:cNvSpPr/>
          <p:nvPr/>
        </p:nvSpPr>
        <p:spPr>
          <a:xfrm>
            <a:off x="2228330" y="3781651"/>
            <a:ext cx="1231154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17263" y="7689"/>
                </a:moveTo>
                <a:cubicBezTo>
                  <a:pt x="14610" y="4262"/>
                  <a:pt x="10229" y="1579"/>
                  <a:pt x="4751" y="451"/>
                </a:cubicBezTo>
                <a:cubicBezTo>
                  <a:pt x="3727" y="240"/>
                  <a:pt x="2702" y="90"/>
                  <a:pt x="1681" y="0"/>
                </a:cubicBezTo>
                <a:cubicBezTo>
                  <a:pt x="1275" y="705"/>
                  <a:pt x="937" y="1442"/>
                  <a:pt x="670" y="2209"/>
                </a:cubicBezTo>
                <a:cubicBezTo>
                  <a:pt x="-760" y="6312"/>
                  <a:pt x="164" y="10483"/>
                  <a:pt x="2817" y="13911"/>
                </a:cubicBezTo>
                <a:cubicBezTo>
                  <a:pt x="5470" y="17338"/>
                  <a:pt x="9851" y="20021"/>
                  <a:pt x="15329" y="21149"/>
                </a:cubicBezTo>
                <a:cubicBezTo>
                  <a:pt x="16353" y="21360"/>
                  <a:pt x="17378" y="21510"/>
                  <a:pt x="18399" y="21600"/>
                </a:cubicBezTo>
                <a:cubicBezTo>
                  <a:pt x="18805" y="20895"/>
                  <a:pt x="19143" y="20158"/>
                  <a:pt x="19410" y="19391"/>
                </a:cubicBezTo>
                <a:cubicBezTo>
                  <a:pt x="20840" y="15289"/>
                  <a:pt x="19916" y="11117"/>
                  <a:pt x="17263" y="7689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511C0D-5D22-9B41-84AE-C61D7C02315D}"/>
              </a:ext>
            </a:extLst>
          </p:cNvPr>
          <p:cNvSpPr txBox="1"/>
          <p:nvPr/>
        </p:nvSpPr>
        <p:spPr>
          <a:xfrm>
            <a:off x="2146811" y="2108787"/>
            <a:ext cx="2532471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...starts early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E7A1BCB-7426-5F47-9324-3B243DB39C9B}"/>
              </a:ext>
            </a:extLst>
          </p:cNvPr>
          <p:cNvSpPr txBox="1"/>
          <p:nvPr/>
        </p:nvSpPr>
        <p:spPr>
          <a:xfrm>
            <a:off x="5727445" y="2098399"/>
            <a:ext cx="172515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...is lifelong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AA96BA9-FF39-364A-958E-359D9642E655}"/>
              </a:ext>
            </a:extLst>
          </p:cNvPr>
          <p:cNvSpPr txBox="1"/>
          <p:nvPr/>
        </p:nvSpPr>
        <p:spPr>
          <a:xfrm>
            <a:off x="8809217" y="2160638"/>
            <a:ext cx="3281496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...requires supportive </a:t>
            </a:r>
          </a:p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learning environments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9D256-3D5A-164D-AA54-E4507E977C58}"/>
              </a:ext>
            </a:extLst>
          </p:cNvPr>
          <p:cNvSpPr txBox="1"/>
          <p:nvPr/>
        </p:nvSpPr>
        <p:spPr>
          <a:xfrm>
            <a:off x="3431842" y="4351174"/>
            <a:ext cx="2101857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...is engaging </a:t>
            </a:r>
          </a:p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and positive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AEC94C-A2F2-9D41-AB98-3317F5F376A7}"/>
              </a:ext>
            </a:extLst>
          </p:cNvPr>
          <p:cNvSpPr txBox="1"/>
          <p:nvPr/>
        </p:nvSpPr>
        <p:spPr>
          <a:xfrm>
            <a:off x="7709661" y="4975763"/>
            <a:ext cx="3743332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...supports educators and </a:t>
            </a:r>
          </a:p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leadership teams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A0E539-8CFB-E341-B770-B86152D75DCE}"/>
              </a:ext>
            </a:extLst>
          </p:cNvPr>
          <p:cNvSpPr txBox="1"/>
          <p:nvPr/>
        </p:nvSpPr>
        <p:spPr>
          <a:xfrm>
            <a:off x="293827" y="235161"/>
            <a:ext cx="10716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latin typeface="+mj-lt"/>
                <a:cs typeface="Poppins" pitchFamily="2" charset="77"/>
              </a:rPr>
              <a:t>Effective learning for the green transition and sustainability…</a:t>
            </a:r>
          </a:p>
        </p:txBody>
      </p:sp>
    </p:spTree>
    <p:extLst>
      <p:ext uri="{BB962C8B-B14F-4D97-AF65-F5344CB8AC3E}">
        <p14:creationId xmlns:p14="http://schemas.microsoft.com/office/powerpoint/2010/main" val="19411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>
            <a:extLst>
              <a:ext uri="{FF2B5EF4-FFF2-40B4-BE49-F238E27FC236}">
                <a16:creationId xmlns:a16="http://schemas.microsoft.com/office/drawing/2014/main" id="{DE5FF5E5-D9C8-E947-BFFE-AF32077E1C70}"/>
              </a:ext>
            </a:extLst>
          </p:cNvPr>
          <p:cNvSpPr/>
          <p:nvPr/>
        </p:nvSpPr>
        <p:spPr>
          <a:xfrm rot="10800000" flipH="1">
            <a:off x="1588" y="3239552"/>
            <a:ext cx="9594968" cy="1986004"/>
          </a:xfrm>
          <a:custGeom>
            <a:avLst/>
            <a:gdLst>
              <a:gd name="connsiteX0" fmla="*/ 4830759 w 21666199"/>
              <a:gd name="connsiteY0" fmla="*/ 4484285 h 4484554"/>
              <a:gd name="connsiteX1" fmla="*/ 5555976 w 21666199"/>
              <a:gd name="connsiteY1" fmla="*/ 4463479 h 4484554"/>
              <a:gd name="connsiteX2" fmla="*/ 11224294 w 21666199"/>
              <a:gd name="connsiteY2" fmla="*/ 3406542 h 4484554"/>
              <a:gd name="connsiteX3" fmla="*/ 11790977 w 21666199"/>
              <a:gd name="connsiteY3" fmla="*/ 3241137 h 4484554"/>
              <a:gd name="connsiteX4" fmla="*/ 11895056 w 21666199"/>
              <a:gd name="connsiteY4" fmla="*/ 3210204 h 4484554"/>
              <a:gd name="connsiteX5" fmla="*/ 11964908 w 21666199"/>
              <a:gd name="connsiteY5" fmla="*/ 3258580 h 4484554"/>
              <a:gd name="connsiteX6" fmla="*/ 12761739 w 21666199"/>
              <a:gd name="connsiteY6" fmla="*/ 3700953 h 4484554"/>
              <a:gd name="connsiteX7" fmla="*/ 14645944 w 21666199"/>
              <a:gd name="connsiteY7" fmla="*/ 4206010 h 4484554"/>
              <a:gd name="connsiteX8" fmla="*/ 15584669 w 21666199"/>
              <a:gd name="connsiteY8" fmla="*/ 4283706 h 4484554"/>
              <a:gd name="connsiteX9" fmla="*/ 16631725 w 21666199"/>
              <a:gd name="connsiteY9" fmla="*/ 4253231 h 4484554"/>
              <a:gd name="connsiteX10" fmla="*/ 16624518 w 21666199"/>
              <a:gd name="connsiteY10" fmla="*/ 4226797 h 4484554"/>
              <a:gd name="connsiteX11" fmla="*/ 14670719 w 21666199"/>
              <a:gd name="connsiteY11" fmla="*/ 3902411 h 4484554"/>
              <a:gd name="connsiteX12" fmla="*/ 12883293 w 21666199"/>
              <a:gd name="connsiteY12" fmla="*/ 3089634 h 4484554"/>
              <a:gd name="connsiteX13" fmla="*/ 12730205 w 21666199"/>
              <a:gd name="connsiteY13" fmla="*/ 2967838 h 4484554"/>
              <a:gd name="connsiteX14" fmla="*/ 12915926 w 21666199"/>
              <a:gd name="connsiteY14" fmla="*/ 2915505 h 4484554"/>
              <a:gd name="connsiteX15" fmla="*/ 16196486 w 21666199"/>
              <a:gd name="connsiteY15" fmla="*/ 2525206 h 4484554"/>
              <a:gd name="connsiteX16" fmla="*/ 20743379 w 21666199"/>
              <a:gd name="connsiteY16" fmla="*/ 3429428 h 4484554"/>
              <a:gd name="connsiteX17" fmla="*/ 21666199 w 21666199"/>
              <a:gd name="connsiteY17" fmla="*/ 3798732 h 4484554"/>
              <a:gd name="connsiteX18" fmla="*/ 21666199 w 21666199"/>
              <a:gd name="connsiteY18" fmla="*/ 3782087 h 4484554"/>
              <a:gd name="connsiteX19" fmla="*/ 21040285 w 21666199"/>
              <a:gd name="connsiteY19" fmla="*/ 3366803 h 4484554"/>
              <a:gd name="connsiteX20" fmla="*/ 17050121 w 21666199"/>
              <a:gd name="connsiteY20" fmla="*/ 2064679 h 4484554"/>
              <a:gd name="connsiteX21" fmla="*/ 16790757 w 21666199"/>
              <a:gd name="connsiteY21" fmla="*/ 2033172 h 4484554"/>
              <a:gd name="connsiteX22" fmla="*/ 16857101 w 21666199"/>
              <a:gd name="connsiteY22" fmla="*/ 1967642 h 4484554"/>
              <a:gd name="connsiteX23" fmla="*/ 19602999 w 21666199"/>
              <a:gd name="connsiteY23" fmla="*/ 811044 h 4484554"/>
              <a:gd name="connsiteX24" fmla="*/ 21666199 w 21666199"/>
              <a:gd name="connsiteY24" fmla="*/ 668101 h 4484554"/>
              <a:gd name="connsiteX25" fmla="*/ 21666199 w 21666199"/>
              <a:gd name="connsiteY25" fmla="*/ 659047 h 4484554"/>
              <a:gd name="connsiteX26" fmla="*/ 17608983 w 21666199"/>
              <a:gd name="connsiteY26" fmla="*/ 1044994 h 4484554"/>
              <a:gd name="connsiteX27" fmla="*/ 16013047 w 21666199"/>
              <a:gd name="connsiteY27" fmla="*/ 1931001 h 4484554"/>
              <a:gd name="connsiteX28" fmla="*/ 15970561 w 21666199"/>
              <a:gd name="connsiteY28" fmla="*/ 1962528 h 4484554"/>
              <a:gd name="connsiteX29" fmla="*/ 15896016 w 21666199"/>
              <a:gd name="connsiteY29" fmla="*/ 1957740 h 4484554"/>
              <a:gd name="connsiteX30" fmla="*/ 15124210 w 21666199"/>
              <a:gd name="connsiteY30" fmla="*/ 1939729 h 4484554"/>
              <a:gd name="connsiteX31" fmla="*/ 11450986 w 21666199"/>
              <a:gd name="connsiteY31" fmla="*/ 2259099 h 4484554"/>
              <a:gd name="connsiteX32" fmla="*/ 4382390 w 21666199"/>
              <a:gd name="connsiteY32" fmla="*/ 2656491 h 4484554"/>
              <a:gd name="connsiteX33" fmla="*/ 0 w 21666199"/>
              <a:gd name="connsiteY33" fmla="*/ 0 h 4484554"/>
              <a:gd name="connsiteX34" fmla="*/ 5015 w 21666199"/>
              <a:gd name="connsiteY34" fmla="*/ 3777302 h 4484554"/>
              <a:gd name="connsiteX35" fmla="*/ 4830759 w 21666199"/>
              <a:gd name="connsiteY35" fmla="*/ 4484285 h 4484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666199" h="4484554">
                <a:moveTo>
                  <a:pt x="4830759" y="4484285"/>
                </a:moveTo>
                <a:cubicBezTo>
                  <a:pt x="5071495" y="4482829"/>
                  <a:pt x="5314237" y="4475963"/>
                  <a:pt x="5555976" y="4463479"/>
                </a:cubicBezTo>
                <a:cubicBezTo>
                  <a:pt x="7499915" y="4363611"/>
                  <a:pt x="9424796" y="3914413"/>
                  <a:pt x="11224294" y="3406542"/>
                </a:cubicBezTo>
                <a:cubicBezTo>
                  <a:pt x="11415503" y="3352525"/>
                  <a:pt x="11603782" y="3296921"/>
                  <a:pt x="11790977" y="3241137"/>
                </a:cubicBezTo>
                <a:lnTo>
                  <a:pt x="11895056" y="3210204"/>
                </a:lnTo>
                <a:lnTo>
                  <a:pt x="11964908" y="3258580"/>
                </a:lnTo>
                <a:cubicBezTo>
                  <a:pt x="12182187" y="3402411"/>
                  <a:pt x="12454987" y="3562274"/>
                  <a:pt x="12761739" y="3700953"/>
                </a:cubicBezTo>
                <a:cubicBezTo>
                  <a:pt x="13368937" y="3975616"/>
                  <a:pt x="14006540" y="4121513"/>
                  <a:pt x="14645944" y="4206010"/>
                </a:cubicBezTo>
                <a:cubicBezTo>
                  <a:pt x="14957426" y="4247200"/>
                  <a:pt x="15270485" y="4274082"/>
                  <a:pt x="15584669" y="4283706"/>
                </a:cubicBezTo>
                <a:cubicBezTo>
                  <a:pt x="15933988" y="4294356"/>
                  <a:pt x="16283307" y="4284283"/>
                  <a:pt x="16631725" y="4253231"/>
                </a:cubicBezTo>
                <a:lnTo>
                  <a:pt x="16624518" y="4226797"/>
                </a:lnTo>
                <a:cubicBezTo>
                  <a:pt x="16298171" y="4214928"/>
                  <a:pt x="15522057" y="4140055"/>
                  <a:pt x="14670719" y="3902411"/>
                </a:cubicBezTo>
                <a:cubicBezTo>
                  <a:pt x="14062760" y="3732760"/>
                  <a:pt x="13428075" y="3489327"/>
                  <a:pt x="12883293" y="3089634"/>
                </a:cubicBezTo>
                <a:lnTo>
                  <a:pt x="12730205" y="2967838"/>
                </a:lnTo>
                <a:lnTo>
                  <a:pt x="12915926" y="2915505"/>
                </a:lnTo>
                <a:cubicBezTo>
                  <a:pt x="13867182" y="2661078"/>
                  <a:pt x="14883725" y="2472411"/>
                  <a:pt x="16196486" y="2525206"/>
                </a:cubicBezTo>
                <a:cubicBezTo>
                  <a:pt x="17763273" y="2588040"/>
                  <a:pt x="19288935" y="2921765"/>
                  <a:pt x="20743379" y="3429428"/>
                </a:cubicBezTo>
                <a:cubicBezTo>
                  <a:pt x="21056335" y="3538867"/>
                  <a:pt x="21368287" y="3659749"/>
                  <a:pt x="21666199" y="3798732"/>
                </a:cubicBezTo>
                <a:lnTo>
                  <a:pt x="21666199" y="3782087"/>
                </a:lnTo>
                <a:cubicBezTo>
                  <a:pt x="21458563" y="3644561"/>
                  <a:pt x="21259957" y="3491221"/>
                  <a:pt x="21040285" y="3366803"/>
                </a:cubicBezTo>
                <a:cubicBezTo>
                  <a:pt x="19820371" y="2673915"/>
                  <a:pt x="18453485" y="2255988"/>
                  <a:pt x="17050121" y="2064679"/>
                </a:cubicBezTo>
                <a:lnTo>
                  <a:pt x="16790757" y="2033172"/>
                </a:lnTo>
                <a:lnTo>
                  <a:pt x="16857101" y="1967642"/>
                </a:lnTo>
                <a:cubicBezTo>
                  <a:pt x="17569911" y="1309720"/>
                  <a:pt x="18643387" y="973939"/>
                  <a:pt x="19602999" y="811044"/>
                </a:cubicBezTo>
                <a:cubicBezTo>
                  <a:pt x="20601743" y="641497"/>
                  <a:pt x="21473075" y="659524"/>
                  <a:pt x="21666199" y="668101"/>
                </a:cubicBezTo>
                <a:lnTo>
                  <a:pt x="21666199" y="659047"/>
                </a:lnTo>
                <a:cubicBezTo>
                  <a:pt x="20302843" y="388250"/>
                  <a:pt x="18880453" y="534131"/>
                  <a:pt x="17608983" y="1044994"/>
                </a:cubicBezTo>
                <a:cubicBezTo>
                  <a:pt x="16874615" y="1340102"/>
                  <a:pt x="16320626" y="1707258"/>
                  <a:pt x="16013047" y="1931001"/>
                </a:cubicBezTo>
                <a:lnTo>
                  <a:pt x="15970561" y="1962528"/>
                </a:lnTo>
                <a:lnTo>
                  <a:pt x="15896016" y="1957740"/>
                </a:lnTo>
                <a:cubicBezTo>
                  <a:pt x="15638735" y="1944778"/>
                  <a:pt x="15381245" y="1938871"/>
                  <a:pt x="15124210" y="1939729"/>
                </a:cubicBezTo>
                <a:cubicBezTo>
                  <a:pt x="13893449" y="1943682"/>
                  <a:pt x="12667704" y="2074135"/>
                  <a:pt x="11450986" y="2259099"/>
                </a:cubicBezTo>
                <a:cubicBezTo>
                  <a:pt x="9096793" y="2617376"/>
                  <a:pt x="6714515" y="3167067"/>
                  <a:pt x="4382390" y="2656491"/>
                </a:cubicBezTo>
                <a:cubicBezTo>
                  <a:pt x="2657118" y="2278241"/>
                  <a:pt x="1112398" y="1342393"/>
                  <a:pt x="0" y="0"/>
                </a:cubicBezTo>
                <a:lnTo>
                  <a:pt x="5015" y="3777302"/>
                </a:lnTo>
                <a:cubicBezTo>
                  <a:pt x="1485538" y="4237528"/>
                  <a:pt x="3140596" y="4494064"/>
                  <a:pt x="4830759" y="44842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8" name="Shape 24437">
            <a:extLst>
              <a:ext uri="{FF2B5EF4-FFF2-40B4-BE49-F238E27FC236}">
                <a16:creationId xmlns:a16="http://schemas.microsoft.com/office/drawing/2014/main" id="{F4F5338E-ED5F-F840-8C99-6D9C06D9D4B1}"/>
              </a:ext>
            </a:extLst>
          </p:cNvPr>
          <p:cNvSpPr/>
          <p:nvPr/>
        </p:nvSpPr>
        <p:spPr>
          <a:xfrm rot="20871838">
            <a:off x="1001024" y="2190750"/>
            <a:ext cx="1231155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164" y="11117"/>
                  <a:pt x="-760" y="15289"/>
                  <a:pt x="670" y="19391"/>
                </a:cubicBezTo>
                <a:cubicBezTo>
                  <a:pt x="937" y="20158"/>
                  <a:pt x="1275" y="20895"/>
                  <a:pt x="1681" y="21600"/>
                </a:cubicBezTo>
                <a:cubicBezTo>
                  <a:pt x="2702" y="21510"/>
                  <a:pt x="3727" y="21360"/>
                  <a:pt x="4751" y="21149"/>
                </a:cubicBezTo>
                <a:cubicBezTo>
                  <a:pt x="10229" y="20021"/>
                  <a:pt x="14610" y="17338"/>
                  <a:pt x="17263" y="13911"/>
                </a:cubicBezTo>
                <a:cubicBezTo>
                  <a:pt x="19916" y="10483"/>
                  <a:pt x="20840" y="6311"/>
                  <a:pt x="19410" y="2209"/>
                </a:cubicBezTo>
                <a:cubicBezTo>
                  <a:pt x="19143" y="1442"/>
                  <a:pt x="18805" y="705"/>
                  <a:pt x="18399" y="0"/>
                </a:cubicBezTo>
                <a:cubicBezTo>
                  <a:pt x="17378" y="90"/>
                  <a:pt x="16353" y="240"/>
                  <a:pt x="15329" y="451"/>
                </a:cubicBezTo>
                <a:cubicBezTo>
                  <a:pt x="9851" y="1579"/>
                  <a:pt x="5470" y="4262"/>
                  <a:pt x="2817" y="7689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6" name="Shape 24440">
            <a:extLst>
              <a:ext uri="{FF2B5EF4-FFF2-40B4-BE49-F238E27FC236}">
                <a16:creationId xmlns:a16="http://schemas.microsoft.com/office/drawing/2014/main" id="{1D52A2CF-9A65-CE41-BCA6-F942E4E75C3F}"/>
              </a:ext>
            </a:extLst>
          </p:cNvPr>
          <p:cNvSpPr/>
          <p:nvPr/>
        </p:nvSpPr>
        <p:spPr>
          <a:xfrm>
            <a:off x="6920030" y="2369865"/>
            <a:ext cx="1231154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5470" y="4262"/>
                  <a:pt x="9851" y="1579"/>
                  <a:pt x="15329" y="451"/>
                </a:cubicBezTo>
                <a:cubicBezTo>
                  <a:pt x="16353" y="240"/>
                  <a:pt x="17378" y="90"/>
                  <a:pt x="18399" y="0"/>
                </a:cubicBezTo>
                <a:cubicBezTo>
                  <a:pt x="18805" y="705"/>
                  <a:pt x="19143" y="1442"/>
                  <a:pt x="19410" y="2209"/>
                </a:cubicBezTo>
                <a:cubicBezTo>
                  <a:pt x="20840" y="6312"/>
                  <a:pt x="19916" y="10483"/>
                  <a:pt x="17263" y="13911"/>
                </a:cubicBezTo>
                <a:cubicBezTo>
                  <a:pt x="14610" y="17338"/>
                  <a:pt x="10229" y="20021"/>
                  <a:pt x="4751" y="21149"/>
                </a:cubicBezTo>
                <a:cubicBezTo>
                  <a:pt x="3727" y="21360"/>
                  <a:pt x="2702" y="21510"/>
                  <a:pt x="1681" y="21600"/>
                </a:cubicBezTo>
                <a:cubicBezTo>
                  <a:pt x="1275" y="20895"/>
                  <a:pt x="937" y="20158"/>
                  <a:pt x="670" y="19391"/>
                </a:cubicBezTo>
                <a:cubicBezTo>
                  <a:pt x="-760" y="15289"/>
                  <a:pt x="164" y="11117"/>
                  <a:pt x="2817" y="7689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4" name="Shape 24443">
            <a:extLst>
              <a:ext uri="{FF2B5EF4-FFF2-40B4-BE49-F238E27FC236}">
                <a16:creationId xmlns:a16="http://schemas.microsoft.com/office/drawing/2014/main" id="{9FA28239-F70C-B640-80FB-ECBE1EA3A89E}"/>
              </a:ext>
            </a:extLst>
          </p:cNvPr>
          <p:cNvSpPr/>
          <p:nvPr/>
        </p:nvSpPr>
        <p:spPr>
          <a:xfrm>
            <a:off x="6722165" y="4145179"/>
            <a:ext cx="1303363" cy="1679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7" h="21600" extrusionOk="0">
                <a:moveTo>
                  <a:pt x="16713" y="7027"/>
                </a:moveTo>
                <a:cubicBezTo>
                  <a:pt x="13800" y="3600"/>
                  <a:pt x="9323" y="1075"/>
                  <a:pt x="3973" y="264"/>
                </a:cubicBezTo>
                <a:cubicBezTo>
                  <a:pt x="2973" y="112"/>
                  <a:pt x="1980" y="25"/>
                  <a:pt x="996" y="0"/>
                </a:cubicBezTo>
                <a:cubicBezTo>
                  <a:pt x="688" y="770"/>
                  <a:pt x="448" y="1569"/>
                  <a:pt x="279" y="2396"/>
                </a:cubicBezTo>
                <a:cubicBezTo>
                  <a:pt x="-626" y="6815"/>
                  <a:pt x="722" y="11145"/>
                  <a:pt x="3635" y="14573"/>
                </a:cubicBezTo>
                <a:cubicBezTo>
                  <a:pt x="6548" y="18000"/>
                  <a:pt x="11025" y="20525"/>
                  <a:pt x="16375" y="21336"/>
                </a:cubicBezTo>
                <a:cubicBezTo>
                  <a:pt x="17375" y="21488"/>
                  <a:pt x="18368" y="21575"/>
                  <a:pt x="19352" y="21600"/>
                </a:cubicBezTo>
                <a:cubicBezTo>
                  <a:pt x="19660" y="20830"/>
                  <a:pt x="19900" y="20031"/>
                  <a:pt x="20069" y="19204"/>
                </a:cubicBezTo>
                <a:cubicBezTo>
                  <a:pt x="20974" y="14785"/>
                  <a:pt x="19626" y="10455"/>
                  <a:pt x="16713" y="7027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12" name="Shape 24446">
            <a:extLst>
              <a:ext uri="{FF2B5EF4-FFF2-40B4-BE49-F238E27FC236}">
                <a16:creationId xmlns:a16="http://schemas.microsoft.com/office/drawing/2014/main" id="{A4C11145-8F4E-1D47-AD42-7FF8DB7B517C}"/>
              </a:ext>
            </a:extLst>
          </p:cNvPr>
          <p:cNvSpPr/>
          <p:nvPr/>
        </p:nvSpPr>
        <p:spPr>
          <a:xfrm>
            <a:off x="1956524" y="3850483"/>
            <a:ext cx="1231154" cy="1775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17263" y="7689"/>
                </a:moveTo>
                <a:cubicBezTo>
                  <a:pt x="14610" y="4262"/>
                  <a:pt x="10229" y="1579"/>
                  <a:pt x="4751" y="451"/>
                </a:cubicBezTo>
                <a:cubicBezTo>
                  <a:pt x="3727" y="240"/>
                  <a:pt x="2702" y="90"/>
                  <a:pt x="1681" y="0"/>
                </a:cubicBezTo>
                <a:cubicBezTo>
                  <a:pt x="1275" y="705"/>
                  <a:pt x="937" y="1442"/>
                  <a:pt x="670" y="2209"/>
                </a:cubicBezTo>
                <a:cubicBezTo>
                  <a:pt x="-760" y="6312"/>
                  <a:pt x="164" y="10483"/>
                  <a:pt x="2817" y="13911"/>
                </a:cubicBezTo>
                <a:cubicBezTo>
                  <a:pt x="5470" y="17338"/>
                  <a:pt x="9851" y="20021"/>
                  <a:pt x="15329" y="21149"/>
                </a:cubicBezTo>
                <a:cubicBezTo>
                  <a:pt x="16353" y="21360"/>
                  <a:pt x="17378" y="21510"/>
                  <a:pt x="18399" y="21600"/>
                </a:cubicBezTo>
                <a:cubicBezTo>
                  <a:pt x="18805" y="20895"/>
                  <a:pt x="19143" y="20158"/>
                  <a:pt x="19410" y="19391"/>
                </a:cubicBezTo>
                <a:cubicBezTo>
                  <a:pt x="20840" y="15289"/>
                  <a:pt x="19916" y="11117"/>
                  <a:pt x="17263" y="7689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532" dirty="0">
              <a:latin typeface="Lato Light" panose="020F050202020403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511C0D-5D22-9B41-84AE-C61D7C02315D}"/>
              </a:ext>
            </a:extLst>
          </p:cNvPr>
          <p:cNvSpPr txBox="1"/>
          <p:nvPr/>
        </p:nvSpPr>
        <p:spPr>
          <a:xfrm>
            <a:off x="2100373" y="1738445"/>
            <a:ext cx="354745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…fosters collaboration and partnerships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AA96BA9-FF39-364A-958E-359D9642E655}"/>
              </a:ext>
            </a:extLst>
          </p:cNvPr>
          <p:cNvSpPr txBox="1"/>
          <p:nvPr/>
        </p:nvSpPr>
        <p:spPr>
          <a:xfrm>
            <a:off x="8025528" y="1949031"/>
            <a:ext cx="3281496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…empowers youth 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9D256-3D5A-164D-AA54-E4507E977C58}"/>
              </a:ext>
            </a:extLst>
          </p:cNvPr>
          <p:cNvSpPr txBox="1"/>
          <p:nvPr/>
        </p:nvSpPr>
        <p:spPr>
          <a:xfrm>
            <a:off x="3187678" y="4440727"/>
            <a:ext cx="3369833" cy="156966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…builds sustainability </a:t>
            </a:r>
          </a:p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competences and skills</a:t>
            </a:r>
          </a:p>
          <a:p>
            <a:endParaRPr lang="en-IE" sz="2400" b="1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  <a:p>
            <a:endParaRPr lang="en-IE" sz="2400" b="1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AEC94C-A2F2-9D41-AB98-3317F5F376A7}"/>
              </a:ext>
            </a:extLst>
          </p:cNvPr>
          <p:cNvSpPr txBox="1"/>
          <p:nvPr/>
        </p:nvSpPr>
        <p:spPr>
          <a:xfrm>
            <a:off x="8151184" y="4993408"/>
            <a:ext cx="2427268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…is founded on </a:t>
            </a:r>
          </a:p>
          <a:p>
            <a:r>
              <a:rPr lang="en-IE" sz="2400" dirty="0">
                <a:solidFill>
                  <a:schemeClr val="tx2"/>
                </a:solidFill>
                <a:ea typeface="League Spartan" charset="0"/>
                <a:cs typeface="Poppins" pitchFamily="2" charset="77"/>
              </a:rPr>
              <a:t>strong policies</a:t>
            </a:r>
            <a:endParaRPr lang="en-US" sz="2400" dirty="0">
              <a:solidFill>
                <a:schemeClr val="tx2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A0E539-8CFB-E341-B770-B86152D75DCE}"/>
              </a:ext>
            </a:extLst>
          </p:cNvPr>
          <p:cNvSpPr txBox="1"/>
          <p:nvPr/>
        </p:nvSpPr>
        <p:spPr>
          <a:xfrm>
            <a:off x="315433" y="306186"/>
            <a:ext cx="115611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cs typeface="Poppins" pitchFamily="2" charset="77"/>
              </a:rPr>
              <a:t>Effective learning for the green transition and sustainability…</a:t>
            </a:r>
          </a:p>
        </p:txBody>
      </p:sp>
    </p:spTree>
    <p:extLst>
      <p:ext uri="{BB962C8B-B14F-4D97-AF65-F5344CB8AC3E}">
        <p14:creationId xmlns:p14="http://schemas.microsoft.com/office/powerpoint/2010/main" val="7976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FE3FCAAB-BF0E-1C4B-A7A0-6FCF8D4AE2D9}"/>
              </a:ext>
            </a:extLst>
          </p:cNvPr>
          <p:cNvSpPr/>
          <p:nvPr/>
        </p:nvSpPr>
        <p:spPr>
          <a:xfrm rot="10800000">
            <a:off x="1588" y="3676869"/>
            <a:ext cx="12188825" cy="3181131"/>
          </a:xfrm>
          <a:custGeom>
            <a:avLst/>
            <a:gdLst>
              <a:gd name="connsiteX0" fmla="*/ 12069936 w 24377650"/>
              <a:gd name="connsiteY0" fmla="*/ 6362262 h 6362262"/>
              <a:gd name="connsiteX1" fmla="*/ 12026155 w 24377650"/>
              <a:gd name="connsiteY1" fmla="*/ 6348545 h 6362262"/>
              <a:gd name="connsiteX2" fmla="*/ 11543910 w 24377650"/>
              <a:gd name="connsiteY2" fmla="*/ 5208105 h 6362262"/>
              <a:gd name="connsiteX3" fmla="*/ 10975411 w 24377650"/>
              <a:gd name="connsiteY3" fmla="*/ 5620910 h 6362262"/>
              <a:gd name="connsiteX4" fmla="*/ 10671558 w 24377650"/>
              <a:gd name="connsiteY4" fmla="*/ 5683615 h 6362262"/>
              <a:gd name="connsiteX5" fmla="*/ 10671558 w 24377650"/>
              <a:gd name="connsiteY5" fmla="*/ 5636586 h 6362262"/>
              <a:gd name="connsiteX6" fmla="*/ 11279917 w 24377650"/>
              <a:gd name="connsiteY6" fmla="*/ 4264923 h 6362262"/>
              <a:gd name="connsiteX7" fmla="*/ 11264049 w 24377650"/>
              <a:gd name="connsiteY7" fmla="*/ 2290834 h 6362262"/>
              <a:gd name="connsiteX8" fmla="*/ 11254276 w 24377650"/>
              <a:gd name="connsiteY8" fmla="*/ 2229000 h 6362262"/>
              <a:gd name="connsiteX9" fmla="*/ 11040171 w 24377650"/>
              <a:gd name="connsiteY9" fmla="*/ 2240978 h 6362262"/>
              <a:gd name="connsiteX10" fmla="*/ 0 w 24377650"/>
              <a:gd name="connsiteY10" fmla="*/ 2179610 h 6362262"/>
              <a:gd name="connsiteX11" fmla="*/ 0 w 24377650"/>
              <a:gd name="connsiteY11" fmla="*/ 0 h 6362262"/>
              <a:gd name="connsiteX12" fmla="*/ 24377650 w 24377650"/>
              <a:gd name="connsiteY12" fmla="*/ 0 h 6362262"/>
              <a:gd name="connsiteX13" fmla="*/ 24377650 w 24377650"/>
              <a:gd name="connsiteY13" fmla="*/ 1740284 h 6362262"/>
              <a:gd name="connsiteX14" fmla="*/ 13337479 w 24377650"/>
              <a:gd name="connsiteY14" fmla="*/ 2105687 h 6362262"/>
              <a:gd name="connsiteX15" fmla="*/ 12221560 w 24377650"/>
              <a:gd name="connsiteY15" fmla="*/ 2174695 h 6362262"/>
              <a:gd name="connsiteX16" fmla="*/ 12219948 w 24377650"/>
              <a:gd name="connsiteY16" fmla="*/ 2191494 h 6362262"/>
              <a:gd name="connsiteX17" fmla="*/ 12135934 w 24377650"/>
              <a:gd name="connsiteY17" fmla="*/ 3775697 h 6362262"/>
              <a:gd name="connsiteX18" fmla="*/ 13008940 w 24377650"/>
              <a:gd name="connsiteY18" fmla="*/ 4815548 h 6362262"/>
              <a:gd name="connsiteX19" fmla="*/ 13174263 w 24377650"/>
              <a:gd name="connsiteY19" fmla="*/ 5179365 h 6362262"/>
              <a:gd name="connsiteX20" fmla="*/ 12628634 w 24377650"/>
              <a:gd name="connsiteY20" fmla="*/ 4893929 h 6362262"/>
              <a:gd name="connsiteX21" fmla="*/ 13202361 w 24377650"/>
              <a:gd name="connsiteY21" fmla="*/ 5551021 h 6362262"/>
              <a:gd name="connsiteX22" fmla="*/ 13272280 w 24377650"/>
              <a:gd name="connsiteY22" fmla="*/ 5696025 h 6362262"/>
              <a:gd name="connsiteX23" fmla="*/ 13272280 w 24377650"/>
              <a:gd name="connsiteY23" fmla="*/ 5775059 h 6362262"/>
              <a:gd name="connsiteX24" fmla="*/ 13187984 w 24377650"/>
              <a:gd name="connsiteY24" fmla="*/ 5848868 h 6362262"/>
              <a:gd name="connsiteX25" fmla="*/ 12833816 w 24377650"/>
              <a:gd name="connsiteY25" fmla="*/ 5526200 h 6362262"/>
              <a:gd name="connsiteX26" fmla="*/ 12482915 w 24377650"/>
              <a:gd name="connsiteY26" fmla="*/ 5205492 h 6362262"/>
              <a:gd name="connsiteX27" fmla="*/ 12910270 w 24377650"/>
              <a:gd name="connsiteY27" fmla="*/ 6162391 h 6362262"/>
              <a:gd name="connsiteX28" fmla="*/ 12553487 w 24377650"/>
              <a:gd name="connsiteY28" fmla="*/ 5893283 h 6362262"/>
              <a:gd name="connsiteX29" fmla="*/ 12072550 w 24377650"/>
              <a:gd name="connsiteY29" fmla="*/ 5593477 h 6362262"/>
              <a:gd name="connsiteX30" fmla="*/ 12069936 w 24377650"/>
              <a:gd name="connsiteY30" fmla="*/ 6362262 h 636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377650" h="6362262">
                <a:moveTo>
                  <a:pt x="12069936" y="6362262"/>
                </a:moveTo>
                <a:cubicBezTo>
                  <a:pt x="12056867" y="6362262"/>
                  <a:pt x="12042491" y="6357689"/>
                  <a:pt x="12026155" y="6348545"/>
                </a:cubicBezTo>
                <a:cubicBezTo>
                  <a:pt x="11850377" y="6249916"/>
                  <a:pt x="11785032" y="5259706"/>
                  <a:pt x="11543910" y="5208105"/>
                </a:cubicBezTo>
                <a:cubicBezTo>
                  <a:pt x="11302135" y="5157157"/>
                  <a:pt x="11039448" y="5473946"/>
                  <a:pt x="10975411" y="5620910"/>
                </a:cubicBezTo>
                <a:cubicBezTo>
                  <a:pt x="10910719" y="5767874"/>
                  <a:pt x="10710111" y="5842336"/>
                  <a:pt x="10671558" y="5683615"/>
                </a:cubicBezTo>
                <a:lnTo>
                  <a:pt x="10671558" y="5636586"/>
                </a:lnTo>
                <a:cubicBezTo>
                  <a:pt x="10704883" y="5476559"/>
                  <a:pt x="11051864" y="5208758"/>
                  <a:pt x="11279917" y="4264923"/>
                </a:cubicBezTo>
                <a:cubicBezTo>
                  <a:pt x="11421062" y="3678904"/>
                  <a:pt x="11351730" y="2878778"/>
                  <a:pt x="11264049" y="2290834"/>
                </a:cubicBezTo>
                <a:lnTo>
                  <a:pt x="11254276" y="2229000"/>
                </a:lnTo>
                <a:lnTo>
                  <a:pt x="11040171" y="2240978"/>
                </a:lnTo>
                <a:cubicBezTo>
                  <a:pt x="8332205" y="2380034"/>
                  <a:pt x="5332610" y="2432511"/>
                  <a:pt x="0" y="2179610"/>
                </a:cubicBezTo>
                <a:lnTo>
                  <a:pt x="0" y="0"/>
                </a:lnTo>
                <a:lnTo>
                  <a:pt x="24377650" y="0"/>
                </a:lnTo>
                <a:lnTo>
                  <a:pt x="24377650" y="1740284"/>
                </a:lnTo>
                <a:cubicBezTo>
                  <a:pt x="19045040" y="1740284"/>
                  <a:pt x="16045446" y="1935018"/>
                  <a:pt x="13337479" y="2105687"/>
                </a:cubicBezTo>
                <a:lnTo>
                  <a:pt x="12221560" y="2174695"/>
                </a:lnTo>
                <a:lnTo>
                  <a:pt x="12219948" y="2191494"/>
                </a:lnTo>
                <a:cubicBezTo>
                  <a:pt x="12181841" y="2596109"/>
                  <a:pt x="12122906" y="3315414"/>
                  <a:pt x="12135934" y="3775697"/>
                </a:cubicBezTo>
                <a:cubicBezTo>
                  <a:pt x="12155537" y="4445199"/>
                  <a:pt x="12761284" y="4638538"/>
                  <a:pt x="13008940" y="4815548"/>
                </a:cubicBezTo>
                <a:cubicBezTo>
                  <a:pt x="13256596" y="4992558"/>
                  <a:pt x="13312140" y="5187203"/>
                  <a:pt x="13174263" y="5179365"/>
                </a:cubicBezTo>
                <a:cubicBezTo>
                  <a:pt x="13036385" y="5170874"/>
                  <a:pt x="12658039" y="4831877"/>
                  <a:pt x="12628634" y="4893929"/>
                </a:cubicBezTo>
                <a:cubicBezTo>
                  <a:pt x="12599882" y="4956633"/>
                  <a:pt x="13057295" y="5328942"/>
                  <a:pt x="13202361" y="5551021"/>
                </a:cubicBezTo>
                <a:cubicBezTo>
                  <a:pt x="13242221" y="5610459"/>
                  <a:pt x="13263131" y="5657488"/>
                  <a:pt x="13272280" y="5696025"/>
                </a:cubicBezTo>
                <a:lnTo>
                  <a:pt x="13272280" y="5775059"/>
                </a:lnTo>
                <a:cubicBezTo>
                  <a:pt x="13257903" y="5819475"/>
                  <a:pt x="13218043" y="5838417"/>
                  <a:pt x="13187984" y="5848868"/>
                </a:cubicBezTo>
                <a:cubicBezTo>
                  <a:pt x="13159233" y="5858665"/>
                  <a:pt x="12995871" y="5692759"/>
                  <a:pt x="12833816" y="5526200"/>
                </a:cubicBezTo>
                <a:cubicBezTo>
                  <a:pt x="12667187" y="5355069"/>
                  <a:pt x="12501211" y="5184591"/>
                  <a:pt x="12482915" y="5205492"/>
                </a:cubicBezTo>
                <a:cubicBezTo>
                  <a:pt x="12446975" y="5245989"/>
                  <a:pt x="12933794" y="6095114"/>
                  <a:pt x="12910270" y="6162391"/>
                </a:cubicBezTo>
                <a:cubicBezTo>
                  <a:pt x="12887399" y="6229014"/>
                  <a:pt x="12763897" y="6368793"/>
                  <a:pt x="12553487" y="5893283"/>
                </a:cubicBezTo>
                <a:cubicBezTo>
                  <a:pt x="12342423" y="5417773"/>
                  <a:pt x="12003938" y="5196348"/>
                  <a:pt x="12072550" y="5593477"/>
                </a:cubicBezTo>
                <a:cubicBezTo>
                  <a:pt x="12135280" y="5953375"/>
                  <a:pt x="12190824" y="6362262"/>
                  <a:pt x="12069936" y="636226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3074" name="Freeform 2">
            <a:extLst>
              <a:ext uri="{FF2B5EF4-FFF2-40B4-BE49-F238E27FC236}">
                <a16:creationId xmlns:a16="http://schemas.microsoft.com/office/drawing/2014/main" id="{325AD8DA-A8A6-B44F-81B1-1BB224269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6892" y="1481693"/>
            <a:ext cx="1215488" cy="2384891"/>
          </a:xfrm>
          <a:custGeom>
            <a:avLst/>
            <a:gdLst>
              <a:gd name="T0" fmla="*/ 3719 w 3720"/>
              <a:gd name="T1" fmla="*/ 3657 h 7301"/>
              <a:gd name="T2" fmla="*/ 1316 w 3720"/>
              <a:gd name="T3" fmla="*/ 7300 h 7301"/>
              <a:gd name="T4" fmla="*/ 1958 w 3720"/>
              <a:gd name="T5" fmla="*/ 3356 h 7301"/>
              <a:gd name="T6" fmla="*/ 691 w 3720"/>
              <a:gd name="T7" fmla="*/ 7260 h 7301"/>
              <a:gd name="T8" fmla="*/ 0 w 3720"/>
              <a:gd name="T9" fmla="*/ 4879 h 7301"/>
              <a:gd name="T10" fmla="*/ 0 w 3720"/>
              <a:gd name="T11" fmla="*/ 4531 h 7301"/>
              <a:gd name="T12" fmla="*/ 2349 w 3720"/>
              <a:gd name="T13" fmla="*/ 0 h 7301"/>
              <a:gd name="T14" fmla="*/ 3719 w 3720"/>
              <a:gd name="T15" fmla="*/ 3440 h 7301"/>
              <a:gd name="T16" fmla="*/ 3719 w 3720"/>
              <a:gd name="T17" fmla="*/ 3657 h 7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0" h="7301">
                <a:moveTo>
                  <a:pt x="3719" y="3657"/>
                </a:moveTo>
                <a:cubicBezTo>
                  <a:pt x="3687" y="4863"/>
                  <a:pt x="3105" y="6182"/>
                  <a:pt x="1316" y="7300"/>
                </a:cubicBezTo>
                <a:cubicBezTo>
                  <a:pt x="1316" y="7300"/>
                  <a:pt x="1428" y="4497"/>
                  <a:pt x="1958" y="3356"/>
                </a:cubicBezTo>
                <a:cubicBezTo>
                  <a:pt x="1958" y="3356"/>
                  <a:pt x="538" y="5840"/>
                  <a:pt x="691" y="7260"/>
                </a:cubicBezTo>
                <a:cubicBezTo>
                  <a:pt x="691" y="7260"/>
                  <a:pt x="49" y="6316"/>
                  <a:pt x="0" y="4879"/>
                </a:cubicBezTo>
                <a:lnTo>
                  <a:pt x="0" y="4531"/>
                </a:lnTo>
                <a:cubicBezTo>
                  <a:pt x="43" y="3255"/>
                  <a:pt x="579" y="1654"/>
                  <a:pt x="2349" y="0"/>
                </a:cubicBezTo>
                <a:cubicBezTo>
                  <a:pt x="2349" y="0"/>
                  <a:pt x="3671" y="1557"/>
                  <a:pt x="3719" y="3440"/>
                </a:cubicBezTo>
                <a:lnTo>
                  <a:pt x="3719" y="3657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6" dirty="0">
              <a:latin typeface="Lato Light" panose="020F0502020204030203" pitchFamily="34" charset="0"/>
            </a:endParaRPr>
          </a:p>
        </p:txBody>
      </p:sp>
      <p:sp>
        <p:nvSpPr>
          <p:cNvPr id="3075" name="Freeform 3">
            <a:extLst>
              <a:ext uri="{FF2B5EF4-FFF2-40B4-BE49-F238E27FC236}">
                <a16:creationId xmlns:a16="http://schemas.microsoft.com/office/drawing/2014/main" id="{B4ED2638-BA2E-CC42-ABB3-3B39410B8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5771" y="3273242"/>
            <a:ext cx="1867877" cy="1021068"/>
          </a:xfrm>
          <a:custGeom>
            <a:avLst/>
            <a:gdLst>
              <a:gd name="T0" fmla="*/ 2230 w 5718"/>
              <a:gd name="T1" fmla="*/ 3125 h 3126"/>
              <a:gd name="T2" fmla="*/ 226 w 5718"/>
              <a:gd name="T3" fmla="*/ 2562 h 3126"/>
              <a:gd name="T4" fmla="*/ 3228 w 5718"/>
              <a:gd name="T5" fmla="*/ 1402 h 3126"/>
              <a:gd name="T6" fmla="*/ 0 w 5718"/>
              <a:gd name="T7" fmla="*/ 2111 h 3126"/>
              <a:gd name="T8" fmla="*/ 3772 w 5718"/>
              <a:gd name="T9" fmla="*/ 0 h 3126"/>
              <a:gd name="T10" fmla="*/ 5717 w 5718"/>
              <a:gd name="T11" fmla="*/ 307 h 3126"/>
              <a:gd name="T12" fmla="*/ 2322 w 5718"/>
              <a:gd name="T13" fmla="*/ 3125 h 3126"/>
              <a:gd name="T14" fmla="*/ 2230 w 5718"/>
              <a:gd name="T15" fmla="*/ 3125 h 3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18" h="3126">
                <a:moveTo>
                  <a:pt x="2230" y="3125"/>
                </a:moveTo>
                <a:cubicBezTo>
                  <a:pt x="1647" y="3121"/>
                  <a:pt x="981" y="2957"/>
                  <a:pt x="226" y="2562"/>
                </a:cubicBezTo>
                <a:cubicBezTo>
                  <a:pt x="226" y="2562"/>
                  <a:pt x="2219" y="1500"/>
                  <a:pt x="3228" y="1402"/>
                </a:cubicBezTo>
                <a:cubicBezTo>
                  <a:pt x="3228" y="1402"/>
                  <a:pt x="923" y="1428"/>
                  <a:pt x="0" y="2111"/>
                </a:cubicBezTo>
                <a:cubicBezTo>
                  <a:pt x="0" y="2111"/>
                  <a:pt x="1002" y="0"/>
                  <a:pt x="3772" y="0"/>
                </a:cubicBezTo>
                <a:cubicBezTo>
                  <a:pt x="4343" y="0"/>
                  <a:pt x="4989" y="90"/>
                  <a:pt x="5717" y="307"/>
                </a:cubicBezTo>
                <a:cubicBezTo>
                  <a:pt x="5717" y="307"/>
                  <a:pt x="4747" y="3082"/>
                  <a:pt x="2322" y="3125"/>
                </a:cubicBezTo>
                <a:lnTo>
                  <a:pt x="2230" y="3125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6" dirty="0">
              <a:latin typeface="Lato Light" panose="020F0502020204030203" pitchFamily="34" charset="0"/>
            </a:endParaRPr>
          </a:p>
        </p:txBody>
      </p:sp>
      <p:sp>
        <p:nvSpPr>
          <p:cNvPr id="3076" name="Freeform 4">
            <a:extLst>
              <a:ext uri="{FF2B5EF4-FFF2-40B4-BE49-F238E27FC236}">
                <a16:creationId xmlns:a16="http://schemas.microsoft.com/office/drawing/2014/main" id="{158558A5-4FD8-BD4C-84AF-9617A4CD4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737" y="3194034"/>
            <a:ext cx="1939883" cy="983623"/>
          </a:xfrm>
          <a:custGeom>
            <a:avLst/>
            <a:gdLst>
              <a:gd name="T0" fmla="*/ 3775 w 5941"/>
              <a:gd name="T1" fmla="*/ 3009 h 3010"/>
              <a:gd name="T2" fmla="*/ 0 w 5941"/>
              <a:gd name="T3" fmla="*/ 1160 h 3010"/>
              <a:gd name="T4" fmla="*/ 2914 w 5941"/>
              <a:gd name="T5" fmla="*/ 0 h 3010"/>
              <a:gd name="T6" fmla="*/ 5940 w 5941"/>
              <a:gd name="T7" fmla="*/ 1905 h 3010"/>
              <a:gd name="T8" fmla="*/ 2729 w 5941"/>
              <a:gd name="T9" fmla="*/ 1434 h 3010"/>
              <a:gd name="T10" fmla="*/ 5915 w 5941"/>
              <a:gd name="T11" fmla="*/ 2412 h 3010"/>
              <a:gd name="T12" fmla="*/ 3805 w 5941"/>
              <a:gd name="T13" fmla="*/ 3009 h 3010"/>
              <a:gd name="T14" fmla="*/ 3775 w 5941"/>
              <a:gd name="T15" fmla="*/ 3009 h 3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41" h="3010">
                <a:moveTo>
                  <a:pt x="3775" y="3009"/>
                </a:moveTo>
                <a:cubicBezTo>
                  <a:pt x="2728" y="3008"/>
                  <a:pt x="1395" y="2607"/>
                  <a:pt x="0" y="1160"/>
                </a:cubicBezTo>
                <a:cubicBezTo>
                  <a:pt x="0" y="1160"/>
                  <a:pt x="1323" y="0"/>
                  <a:pt x="2914" y="0"/>
                </a:cubicBezTo>
                <a:cubicBezTo>
                  <a:pt x="3904" y="0"/>
                  <a:pt x="4997" y="449"/>
                  <a:pt x="5940" y="1905"/>
                </a:cubicBezTo>
                <a:cubicBezTo>
                  <a:pt x="5940" y="1905"/>
                  <a:pt x="3663" y="1849"/>
                  <a:pt x="2729" y="1434"/>
                </a:cubicBezTo>
                <a:cubicBezTo>
                  <a:pt x="2729" y="1434"/>
                  <a:pt x="4764" y="2555"/>
                  <a:pt x="5915" y="2412"/>
                </a:cubicBezTo>
                <a:cubicBezTo>
                  <a:pt x="5915" y="2412"/>
                  <a:pt x="5075" y="3003"/>
                  <a:pt x="3805" y="3009"/>
                </a:cubicBezTo>
                <a:lnTo>
                  <a:pt x="3775" y="300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6" dirty="0">
              <a:latin typeface="Lato Light" panose="020F0502020204030203" pitchFamily="34" charset="0"/>
            </a:endParaRPr>
          </a:p>
        </p:txBody>
      </p:sp>
      <p:sp>
        <p:nvSpPr>
          <p:cNvPr id="3077" name="Freeform 5">
            <a:extLst>
              <a:ext uri="{FF2B5EF4-FFF2-40B4-BE49-F238E27FC236}">
                <a16:creationId xmlns:a16="http://schemas.microsoft.com/office/drawing/2014/main" id="{E233061A-D053-7E4A-B388-3B410D37C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664" y="1661713"/>
            <a:ext cx="1225569" cy="2017652"/>
          </a:xfrm>
          <a:custGeom>
            <a:avLst/>
            <a:gdLst>
              <a:gd name="T0" fmla="*/ 3753 w 3754"/>
              <a:gd name="T1" fmla="*/ 4233 h 6180"/>
              <a:gd name="T2" fmla="*/ 3370 w 3754"/>
              <a:gd name="T3" fmla="*/ 5866 h 6180"/>
              <a:gd name="T4" fmla="*/ 1681 w 3754"/>
              <a:gd name="T5" fmla="*/ 2650 h 6180"/>
              <a:gd name="T6" fmla="*/ 2895 w 3754"/>
              <a:gd name="T7" fmla="*/ 6179 h 6180"/>
              <a:gd name="T8" fmla="*/ 0 w 3754"/>
              <a:gd name="T9" fmla="*/ 1665 h 6180"/>
              <a:gd name="T10" fmla="*/ 0 w 3754"/>
              <a:gd name="T11" fmla="*/ 1258 h 6180"/>
              <a:gd name="T12" fmla="*/ 131 w 3754"/>
              <a:gd name="T13" fmla="*/ 0 h 6180"/>
              <a:gd name="T14" fmla="*/ 3753 w 3754"/>
              <a:gd name="T15" fmla="*/ 3656 h 6180"/>
              <a:gd name="T16" fmla="*/ 3753 w 3754"/>
              <a:gd name="T17" fmla="*/ 4233 h 6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4" h="6180">
                <a:moveTo>
                  <a:pt x="3753" y="4233"/>
                </a:moveTo>
                <a:cubicBezTo>
                  <a:pt x="3721" y="4722"/>
                  <a:pt x="3601" y="5265"/>
                  <a:pt x="3370" y="5866"/>
                </a:cubicBezTo>
                <a:cubicBezTo>
                  <a:pt x="3370" y="5866"/>
                  <a:pt x="1920" y="3769"/>
                  <a:pt x="1681" y="2650"/>
                </a:cubicBezTo>
                <a:cubicBezTo>
                  <a:pt x="1681" y="2650"/>
                  <a:pt x="2008" y="5231"/>
                  <a:pt x="2895" y="6179"/>
                </a:cubicBezTo>
                <a:cubicBezTo>
                  <a:pt x="2895" y="6179"/>
                  <a:pt x="102" y="5226"/>
                  <a:pt x="0" y="1665"/>
                </a:cubicBezTo>
                <a:lnTo>
                  <a:pt x="0" y="1258"/>
                </a:lnTo>
                <a:cubicBezTo>
                  <a:pt x="9" y="869"/>
                  <a:pt x="51" y="450"/>
                  <a:pt x="131" y="0"/>
                </a:cubicBezTo>
                <a:cubicBezTo>
                  <a:pt x="131" y="0"/>
                  <a:pt x="3537" y="767"/>
                  <a:pt x="3753" y="3656"/>
                </a:cubicBezTo>
                <a:lnTo>
                  <a:pt x="3753" y="4233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6" dirty="0">
              <a:latin typeface="Lato Light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149F90-CE67-E449-9116-EF3BA3D71806}"/>
              </a:ext>
            </a:extLst>
          </p:cNvPr>
          <p:cNvSpPr txBox="1"/>
          <p:nvPr/>
        </p:nvSpPr>
        <p:spPr>
          <a:xfrm>
            <a:off x="1855916" y="306186"/>
            <a:ext cx="84802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2"/>
                </a:solidFill>
                <a:latin typeface="+mj-lt"/>
                <a:cs typeface="Poppins" pitchFamily="2" charset="77"/>
              </a:rPr>
              <a:t>Objectives of the proposed Recommendation</a:t>
            </a:r>
          </a:p>
        </p:txBody>
      </p:sp>
      <p:sp>
        <p:nvSpPr>
          <p:cNvPr id="13" name="Freeform 669">
            <a:extLst>
              <a:ext uri="{FF2B5EF4-FFF2-40B4-BE49-F238E27FC236}">
                <a16:creationId xmlns:a16="http://schemas.microsoft.com/office/drawing/2014/main" id="{D164E92E-4D75-4546-A68C-A568E249A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1492" y="3741474"/>
            <a:ext cx="449419" cy="446782"/>
          </a:xfrm>
          <a:custGeom>
            <a:avLst/>
            <a:gdLst>
              <a:gd name="T0" fmla="*/ 1759871 w 298672"/>
              <a:gd name="T1" fmla="*/ 1701885 h 298210"/>
              <a:gd name="T2" fmla="*/ 1751285 w 298672"/>
              <a:gd name="T3" fmla="*/ 1752344 h 298210"/>
              <a:gd name="T4" fmla="*/ 35659 w 298672"/>
              <a:gd name="T5" fmla="*/ 1752344 h 298210"/>
              <a:gd name="T6" fmla="*/ 18482 w 298672"/>
              <a:gd name="T7" fmla="*/ 1701885 h 298210"/>
              <a:gd name="T8" fmla="*/ 1043247 w 298672"/>
              <a:gd name="T9" fmla="*/ 1263130 h 298210"/>
              <a:gd name="T10" fmla="*/ 1375868 w 298672"/>
              <a:gd name="T11" fmla="*/ 1417600 h 298210"/>
              <a:gd name="T12" fmla="*/ 1453123 w 298672"/>
              <a:gd name="T13" fmla="*/ 1587079 h 298210"/>
              <a:gd name="T14" fmla="*/ 1423078 w 298672"/>
              <a:gd name="T15" fmla="*/ 1563481 h 298210"/>
              <a:gd name="T16" fmla="*/ 1202046 w 298672"/>
              <a:gd name="T17" fmla="*/ 1529159 h 298210"/>
              <a:gd name="T18" fmla="*/ 1150548 w 298672"/>
              <a:gd name="T19" fmla="*/ 1507705 h 298210"/>
              <a:gd name="T20" fmla="*/ 1038961 w 298672"/>
              <a:gd name="T21" fmla="*/ 1314618 h 298210"/>
              <a:gd name="T22" fmla="*/ 790033 w 298672"/>
              <a:gd name="T23" fmla="*/ 1533443 h 298210"/>
              <a:gd name="T24" fmla="*/ 762133 w 298672"/>
              <a:gd name="T25" fmla="*/ 1505560 h 298210"/>
              <a:gd name="T26" fmla="*/ 650544 w 298672"/>
              <a:gd name="T27" fmla="*/ 1385416 h 298210"/>
              <a:gd name="T28" fmla="*/ 521789 w 298672"/>
              <a:gd name="T29" fmla="*/ 1559188 h 298210"/>
              <a:gd name="T30" fmla="*/ 491744 w 298672"/>
              <a:gd name="T31" fmla="*/ 1533443 h 298210"/>
              <a:gd name="T32" fmla="*/ 393031 w 298672"/>
              <a:gd name="T33" fmla="*/ 1505560 h 298210"/>
              <a:gd name="T34" fmla="*/ 317923 w 298672"/>
              <a:gd name="T35" fmla="*/ 1597808 h 298210"/>
              <a:gd name="T36" fmla="*/ 292172 w 298672"/>
              <a:gd name="T37" fmla="*/ 1567773 h 298210"/>
              <a:gd name="T38" fmla="*/ 500331 w 298672"/>
              <a:gd name="T39" fmla="*/ 1460503 h 298210"/>
              <a:gd name="T40" fmla="*/ 809343 w 298672"/>
              <a:gd name="T41" fmla="*/ 1374689 h 298210"/>
              <a:gd name="T42" fmla="*/ 676715 w 298672"/>
              <a:gd name="T43" fmla="*/ 1037044 h 298210"/>
              <a:gd name="T44" fmla="*/ 704643 w 298672"/>
              <a:gd name="T45" fmla="*/ 1117746 h 298210"/>
              <a:gd name="T46" fmla="*/ 893690 w 298672"/>
              <a:gd name="T47" fmla="*/ 1092261 h 298210"/>
              <a:gd name="T48" fmla="*/ 676715 w 298672"/>
              <a:gd name="T49" fmla="*/ 1037044 h 298210"/>
              <a:gd name="T50" fmla="*/ 599380 w 298672"/>
              <a:gd name="T51" fmla="*/ 986068 h 298210"/>
              <a:gd name="T52" fmla="*/ 919471 w 298672"/>
              <a:gd name="T53" fmla="*/ 986068 h 298210"/>
              <a:gd name="T54" fmla="*/ 973173 w 298672"/>
              <a:gd name="T55" fmla="*/ 905374 h 298210"/>
              <a:gd name="T56" fmla="*/ 803581 w 298672"/>
              <a:gd name="T57" fmla="*/ 226858 h 298210"/>
              <a:gd name="T58" fmla="*/ 732206 w 298672"/>
              <a:gd name="T59" fmla="*/ 474132 h 298210"/>
              <a:gd name="T60" fmla="*/ 903070 w 298672"/>
              <a:gd name="T61" fmla="*/ 463479 h 298210"/>
              <a:gd name="T62" fmla="*/ 801419 w 298672"/>
              <a:gd name="T63" fmla="*/ 740596 h 298210"/>
              <a:gd name="T64" fmla="*/ 766811 w 298672"/>
              <a:gd name="T65" fmla="*/ 755513 h 298210"/>
              <a:gd name="T66" fmla="*/ 838185 w 298672"/>
              <a:gd name="T67" fmla="*/ 512502 h 298210"/>
              <a:gd name="T68" fmla="*/ 667322 w 298672"/>
              <a:gd name="T69" fmla="*/ 523164 h 298210"/>
              <a:gd name="T70" fmla="*/ 766811 w 298672"/>
              <a:gd name="T71" fmla="*/ 239647 h 298210"/>
              <a:gd name="T72" fmla="*/ 766942 w 298672"/>
              <a:gd name="T73" fmla="*/ 53749 h 298210"/>
              <a:gd name="T74" fmla="*/ 515594 w 298672"/>
              <a:gd name="T75" fmla="*/ 612295 h 298210"/>
              <a:gd name="T76" fmla="*/ 973173 w 298672"/>
              <a:gd name="T77" fmla="*/ 852276 h 298210"/>
              <a:gd name="T78" fmla="*/ 1054811 w 298672"/>
              <a:gd name="T79" fmla="*/ 610171 h 298210"/>
              <a:gd name="T80" fmla="*/ 1024736 w 298672"/>
              <a:gd name="T81" fmla="*/ 147194 h 298210"/>
              <a:gd name="T82" fmla="*/ 762644 w 298672"/>
              <a:gd name="T83" fmla="*/ 651 h 298210"/>
              <a:gd name="T84" fmla="*/ 1185849 w 298672"/>
              <a:gd name="T85" fmla="*/ 397797 h 298210"/>
              <a:gd name="T86" fmla="*/ 1026880 w 298672"/>
              <a:gd name="T87" fmla="*/ 848033 h 298210"/>
              <a:gd name="T88" fmla="*/ 1026880 w 298672"/>
              <a:gd name="T89" fmla="*/ 1011557 h 298210"/>
              <a:gd name="T90" fmla="*/ 947398 w 298672"/>
              <a:gd name="T91" fmla="*/ 1037044 h 298210"/>
              <a:gd name="T92" fmla="*/ 865764 w 298672"/>
              <a:gd name="T93" fmla="*/ 1170837 h 298210"/>
              <a:gd name="T94" fmla="*/ 812060 w 298672"/>
              <a:gd name="T95" fmla="*/ 1264281 h 298210"/>
              <a:gd name="T96" fmla="*/ 758352 w 298672"/>
              <a:gd name="T97" fmla="*/ 1264281 h 298210"/>
              <a:gd name="T98" fmla="*/ 704643 w 298672"/>
              <a:gd name="T99" fmla="*/ 1170837 h 298210"/>
              <a:gd name="T100" fmla="*/ 625155 w 298672"/>
              <a:gd name="T101" fmla="*/ 1037044 h 298210"/>
              <a:gd name="T102" fmla="*/ 545672 w 298672"/>
              <a:gd name="T103" fmla="*/ 1011557 h 298210"/>
              <a:gd name="T104" fmla="*/ 545672 w 298672"/>
              <a:gd name="T105" fmla="*/ 856522 h 298210"/>
              <a:gd name="T106" fmla="*/ 384552 w 298672"/>
              <a:gd name="T107" fmla="*/ 395677 h 29821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8672" h="298210">
                <a:moveTo>
                  <a:pt x="149201" y="266887"/>
                </a:moveTo>
                <a:cubicBezTo>
                  <a:pt x="202167" y="266887"/>
                  <a:pt x="255179" y="274395"/>
                  <a:pt x="295568" y="289412"/>
                </a:cubicBezTo>
                <a:cubicBezTo>
                  <a:pt x="298093" y="290485"/>
                  <a:pt x="299175" y="292988"/>
                  <a:pt x="298453" y="295133"/>
                </a:cubicBezTo>
                <a:cubicBezTo>
                  <a:pt x="297732" y="296921"/>
                  <a:pt x="295929" y="297993"/>
                  <a:pt x="294126" y="297993"/>
                </a:cubicBezTo>
                <a:cubicBezTo>
                  <a:pt x="293405" y="297993"/>
                  <a:pt x="293044" y="297993"/>
                  <a:pt x="292323" y="297993"/>
                </a:cubicBezTo>
                <a:cubicBezTo>
                  <a:pt x="213707" y="268317"/>
                  <a:pt x="84965" y="268317"/>
                  <a:pt x="5989" y="297993"/>
                </a:cubicBezTo>
                <a:cubicBezTo>
                  <a:pt x="3825" y="298709"/>
                  <a:pt x="1301" y="297636"/>
                  <a:pt x="219" y="295133"/>
                </a:cubicBezTo>
                <a:cubicBezTo>
                  <a:pt x="-502" y="292988"/>
                  <a:pt x="580" y="290485"/>
                  <a:pt x="3104" y="289412"/>
                </a:cubicBezTo>
                <a:cubicBezTo>
                  <a:pt x="43313" y="274395"/>
                  <a:pt x="96235" y="266887"/>
                  <a:pt x="149201" y="266887"/>
                </a:cubicBezTo>
                <a:close/>
                <a:moveTo>
                  <a:pt x="175212" y="214800"/>
                </a:moveTo>
                <a:cubicBezTo>
                  <a:pt x="191070" y="215530"/>
                  <a:pt x="205126" y="225745"/>
                  <a:pt x="211613" y="239973"/>
                </a:cubicBezTo>
                <a:cubicBezTo>
                  <a:pt x="217740" y="238149"/>
                  <a:pt x="224588" y="238514"/>
                  <a:pt x="231075" y="241068"/>
                </a:cubicBezTo>
                <a:cubicBezTo>
                  <a:pt x="240446" y="245081"/>
                  <a:pt x="246933" y="254566"/>
                  <a:pt x="248014" y="265146"/>
                </a:cubicBezTo>
                <a:cubicBezTo>
                  <a:pt x="248375" y="267335"/>
                  <a:pt x="246573" y="269889"/>
                  <a:pt x="244050" y="269889"/>
                </a:cubicBezTo>
                <a:cubicBezTo>
                  <a:pt x="244050" y="269889"/>
                  <a:pt x="243690" y="269889"/>
                  <a:pt x="243329" y="269889"/>
                </a:cubicBezTo>
                <a:cubicBezTo>
                  <a:pt x="241167" y="269889"/>
                  <a:pt x="239365" y="268065"/>
                  <a:pt x="239004" y="265876"/>
                </a:cubicBezTo>
                <a:cubicBezTo>
                  <a:pt x="238283" y="258944"/>
                  <a:pt x="233959" y="252377"/>
                  <a:pt x="227471" y="249459"/>
                </a:cubicBezTo>
                <a:cubicBezTo>
                  <a:pt x="217380" y="245081"/>
                  <a:pt x="205847" y="249824"/>
                  <a:pt x="201882" y="260039"/>
                </a:cubicBezTo>
                <a:cubicBezTo>
                  <a:pt x="200801" y="262228"/>
                  <a:pt x="197918" y="263322"/>
                  <a:pt x="195756" y="262593"/>
                </a:cubicBezTo>
                <a:cubicBezTo>
                  <a:pt x="193593" y="261498"/>
                  <a:pt x="192512" y="258944"/>
                  <a:pt x="193233" y="256391"/>
                </a:cubicBezTo>
                <a:cubicBezTo>
                  <a:pt x="195756" y="251283"/>
                  <a:pt x="199360" y="246905"/>
                  <a:pt x="203684" y="243986"/>
                </a:cubicBezTo>
                <a:cubicBezTo>
                  <a:pt x="198278" y="232312"/>
                  <a:pt x="187106" y="224651"/>
                  <a:pt x="174492" y="223556"/>
                </a:cubicBezTo>
                <a:cubicBezTo>
                  <a:pt x="155030" y="222097"/>
                  <a:pt x="138451" y="237055"/>
                  <a:pt x="137009" y="256755"/>
                </a:cubicBezTo>
                <a:cubicBezTo>
                  <a:pt x="136649" y="258944"/>
                  <a:pt x="134847" y="260768"/>
                  <a:pt x="132685" y="260768"/>
                </a:cubicBezTo>
                <a:cubicBezTo>
                  <a:pt x="132324" y="260768"/>
                  <a:pt x="132324" y="260768"/>
                  <a:pt x="132324" y="260768"/>
                </a:cubicBezTo>
                <a:cubicBezTo>
                  <a:pt x="129441" y="260768"/>
                  <a:pt x="127639" y="258215"/>
                  <a:pt x="127999" y="256026"/>
                </a:cubicBezTo>
                <a:cubicBezTo>
                  <a:pt x="128360" y="251283"/>
                  <a:pt x="129441" y="246175"/>
                  <a:pt x="131243" y="242162"/>
                </a:cubicBezTo>
                <a:cubicBezTo>
                  <a:pt x="125476" y="236325"/>
                  <a:pt x="117187" y="233771"/>
                  <a:pt x="109258" y="235595"/>
                </a:cubicBezTo>
                <a:cubicBezTo>
                  <a:pt x="98085" y="238514"/>
                  <a:pt x="90877" y="248729"/>
                  <a:pt x="91598" y="260039"/>
                </a:cubicBezTo>
                <a:cubicBezTo>
                  <a:pt x="91959" y="262593"/>
                  <a:pt x="90156" y="264782"/>
                  <a:pt x="87634" y="265146"/>
                </a:cubicBezTo>
                <a:lnTo>
                  <a:pt x="87273" y="265146"/>
                </a:lnTo>
                <a:cubicBezTo>
                  <a:pt x="85111" y="265146"/>
                  <a:pt x="82948" y="263322"/>
                  <a:pt x="82588" y="260768"/>
                </a:cubicBezTo>
                <a:cubicBezTo>
                  <a:pt x="82588" y="260039"/>
                  <a:pt x="82588" y="259309"/>
                  <a:pt x="82588" y="258579"/>
                </a:cubicBezTo>
                <a:cubicBezTo>
                  <a:pt x="78263" y="254566"/>
                  <a:pt x="71415" y="253472"/>
                  <a:pt x="66009" y="256026"/>
                </a:cubicBezTo>
                <a:cubicBezTo>
                  <a:pt x="61324" y="258579"/>
                  <a:pt x="58441" y="262957"/>
                  <a:pt x="57720" y="268065"/>
                </a:cubicBezTo>
                <a:cubicBezTo>
                  <a:pt x="57720" y="270254"/>
                  <a:pt x="55558" y="271713"/>
                  <a:pt x="53395" y="271713"/>
                </a:cubicBezTo>
                <a:cubicBezTo>
                  <a:pt x="53035" y="271713"/>
                  <a:pt x="53035" y="271713"/>
                  <a:pt x="52674" y="271713"/>
                </a:cubicBezTo>
                <a:cubicBezTo>
                  <a:pt x="50151" y="271713"/>
                  <a:pt x="48710" y="269159"/>
                  <a:pt x="49070" y="266606"/>
                </a:cubicBezTo>
                <a:cubicBezTo>
                  <a:pt x="49791" y="258579"/>
                  <a:pt x="54837" y="251648"/>
                  <a:pt x="62045" y="248000"/>
                </a:cubicBezTo>
                <a:cubicBezTo>
                  <a:pt x="69253" y="244351"/>
                  <a:pt x="77182" y="244716"/>
                  <a:pt x="84030" y="248364"/>
                </a:cubicBezTo>
                <a:cubicBezTo>
                  <a:pt x="87273" y="238149"/>
                  <a:pt x="95923" y="229758"/>
                  <a:pt x="106735" y="226840"/>
                </a:cubicBezTo>
                <a:cubicBezTo>
                  <a:pt x="117187" y="224286"/>
                  <a:pt x="127999" y="227204"/>
                  <a:pt x="135928" y="233771"/>
                </a:cubicBezTo>
                <a:cubicBezTo>
                  <a:pt x="144218" y="221367"/>
                  <a:pt x="158994" y="213341"/>
                  <a:pt x="175212" y="214800"/>
                </a:cubicBezTo>
                <a:close/>
                <a:moveTo>
                  <a:pt x="113653" y="176353"/>
                </a:moveTo>
                <a:lnTo>
                  <a:pt x="113653" y="185743"/>
                </a:lnTo>
                <a:cubicBezTo>
                  <a:pt x="113653" y="188271"/>
                  <a:pt x="115818" y="190077"/>
                  <a:pt x="118344" y="190077"/>
                </a:cubicBezTo>
                <a:lnTo>
                  <a:pt x="145404" y="190077"/>
                </a:lnTo>
                <a:cubicBezTo>
                  <a:pt x="147929" y="190077"/>
                  <a:pt x="150094" y="188271"/>
                  <a:pt x="150094" y="185743"/>
                </a:cubicBezTo>
                <a:lnTo>
                  <a:pt x="150094" y="176353"/>
                </a:lnTo>
                <a:lnTo>
                  <a:pt x="113653" y="176353"/>
                </a:lnTo>
                <a:close/>
                <a:moveTo>
                  <a:pt x="100665" y="153962"/>
                </a:moveTo>
                <a:lnTo>
                  <a:pt x="100665" y="167685"/>
                </a:lnTo>
                <a:lnTo>
                  <a:pt x="109324" y="167685"/>
                </a:lnTo>
                <a:lnTo>
                  <a:pt x="154424" y="167685"/>
                </a:lnTo>
                <a:lnTo>
                  <a:pt x="163443" y="167685"/>
                </a:lnTo>
                <a:lnTo>
                  <a:pt x="163443" y="153962"/>
                </a:lnTo>
                <a:lnTo>
                  <a:pt x="100665" y="153962"/>
                </a:lnTo>
                <a:close/>
                <a:moveTo>
                  <a:pt x="134960" y="38578"/>
                </a:moveTo>
                <a:cubicBezTo>
                  <a:pt x="137139" y="39303"/>
                  <a:pt x="138229" y="42203"/>
                  <a:pt x="137503" y="44378"/>
                </a:cubicBezTo>
                <a:lnTo>
                  <a:pt x="122973" y="80628"/>
                </a:lnTo>
                <a:lnTo>
                  <a:pt x="147310" y="77003"/>
                </a:lnTo>
                <a:cubicBezTo>
                  <a:pt x="149126" y="77003"/>
                  <a:pt x="150579" y="77366"/>
                  <a:pt x="151669" y="78816"/>
                </a:cubicBezTo>
                <a:cubicBezTo>
                  <a:pt x="152759" y="80266"/>
                  <a:pt x="153122" y="81716"/>
                  <a:pt x="152395" y="83166"/>
                </a:cubicBezTo>
                <a:lnTo>
                  <a:pt x="134597" y="125941"/>
                </a:lnTo>
                <a:cubicBezTo>
                  <a:pt x="134234" y="127753"/>
                  <a:pt x="132417" y="128841"/>
                  <a:pt x="130601" y="128841"/>
                </a:cubicBezTo>
                <a:cubicBezTo>
                  <a:pt x="129875" y="128841"/>
                  <a:pt x="129511" y="128841"/>
                  <a:pt x="128785" y="128478"/>
                </a:cubicBezTo>
                <a:cubicBezTo>
                  <a:pt x="126606" y="127753"/>
                  <a:pt x="125153" y="124853"/>
                  <a:pt x="126242" y="122678"/>
                </a:cubicBezTo>
                <a:lnTo>
                  <a:pt x="140772" y="87153"/>
                </a:lnTo>
                <a:lnTo>
                  <a:pt x="116435" y="90778"/>
                </a:lnTo>
                <a:cubicBezTo>
                  <a:pt x="114619" y="91141"/>
                  <a:pt x="113166" y="90416"/>
                  <a:pt x="112076" y="88966"/>
                </a:cubicBezTo>
                <a:cubicBezTo>
                  <a:pt x="110986" y="87878"/>
                  <a:pt x="110623" y="86066"/>
                  <a:pt x="111350" y="84616"/>
                </a:cubicBezTo>
                <a:lnTo>
                  <a:pt x="128785" y="40753"/>
                </a:lnTo>
                <a:cubicBezTo>
                  <a:pt x="129875" y="38578"/>
                  <a:pt x="132417" y="37128"/>
                  <a:pt x="134960" y="38578"/>
                </a:cubicBezTo>
                <a:close/>
                <a:moveTo>
                  <a:pt x="128807" y="9140"/>
                </a:moveTo>
                <a:cubicBezTo>
                  <a:pt x="98500" y="10946"/>
                  <a:pt x="73605" y="36949"/>
                  <a:pt x="73605" y="67286"/>
                </a:cubicBezTo>
                <a:cubicBezTo>
                  <a:pt x="73605" y="80648"/>
                  <a:pt x="77934" y="93288"/>
                  <a:pt x="86593" y="104123"/>
                </a:cubicBezTo>
                <a:cubicBezTo>
                  <a:pt x="95613" y="114957"/>
                  <a:pt x="100304" y="129765"/>
                  <a:pt x="100665" y="144933"/>
                </a:cubicBezTo>
                <a:lnTo>
                  <a:pt x="163443" y="144933"/>
                </a:lnTo>
                <a:lnTo>
                  <a:pt x="163443" y="144211"/>
                </a:lnTo>
                <a:cubicBezTo>
                  <a:pt x="163443" y="129403"/>
                  <a:pt x="168134" y="115319"/>
                  <a:pt x="177154" y="103762"/>
                </a:cubicBezTo>
                <a:cubicBezTo>
                  <a:pt x="185813" y="93288"/>
                  <a:pt x="190142" y="80648"/>
                  <a:pt x="190142" y="67647"/>
                </a:cubicBezTo>
                <a:cubicBezTo>
                  <a:pt x="190142" y="51395"/>
                  <a:pt x="183648" y="36226"/>
                  <a:pt x="172103" y="25031"/>
                </a:cubicBezTo>
                <a:cubicBezTo>
                  <a:pt x="160196" y="14196"/>
                  <a:pt x="145043" y="8418"/>
                  <a:pt x="128807" y="9140"/>
                </a:cubicBezTo>
                <a:close/>
                <a:moveTo>
                  <a:pt x="128085" y="111"/>
                </a:moveTo>
                <a:cubicBezTo>
                  <a:pt x="146847" y="-972"/>
                  <a:pt x="164526" y="5890"/>
                  <a:pt x="178236" y="18530"/>
                </a:cubicBezTo>
                <a:cubicBezTo>
                  <a:pt x="191586" y="31531"/>
                  <a:pt x="199162" y="48867"/>
                  <a:pt x="199162" y="67647"/>
                </a:cubicBezTo>
                <a:cubicBezTo>
                  <a:pt x="199162" y="82815"/>
                  <a:pt x="194111" y="97261"/>
                  <a:pt x="184370" y="109540"/>
                </a:cubicBezTo>
                <a:cubicBezTo>
                  <a:pt x="176793" y="119291"/>
                  <a:pt x="172463" y="131570"/>
                  <a:pt x="172463" y="144211"/>
                </a:cubicBezTo>
                <a:lnTo>
                  <a:pt x="172463" y="149267"/>
                </a:lnTo>
                <a:lnTo>
                  <a:pt x="172463" y="172019"/>
                </a:lnTo>
                <a:cubicBezTo>
                  <a:pt x="172463" y="174547"/>
                  <a:pt x="170299" y="176353"/>
                  <a:pt x="167773" y="176353"/>
                </a:cubicBezTo>
                <a:lnTo>
                  <a:pt x="159114" y="176353"/>
                </a:lnTo>
                <a:lnTo>
                  <a:pt x="159114" y="185743"/>
                </a:lnTo>
                <a:cubicBezTo>
                  <a:pt x="159114" y="192966"/>
                  <a:pt x="152980" y="199105"/>
                  <a:pt x="145404" y="199105"/>
                </a:cubicBezTo>
                <a:lnTo>
                  <a:pt x="136384" y="199105"/>
                </a:lnTo>
                <a:lnTo>
                  <a:pt x="136384" y="214996"/>
                </a:lnTo>
                <a:cubicBezTo>
                  <a:pt x="136384" y="217524"/>
                  <a:pt x="134580" y="219330"/>
                  <a:pt x="132054" y="219330"/>
                </a:cubicBezTo>
                <a:cubicBezTo>
                  <a:pt x="129529" y="219330"/>
                  <a:pt x="127364" y="217524"/>
                  <a:pt x="127364" y="214996"/>
                </a:cubicBezTo>
                <a:lnTo>
                  <a:pt x="127364" y="199105"/>
                </a:lnTo>
                <a:lnTo>
                  <a:pt x="118344" y="199105"/>
                </a:lnTo>
                <a:cubicBezTo>
                  <a:pt x="110767" y="199105"/>
                  <a:pt x="104994" y="192966"/>
                  <a:pt x="104994" y="185743"/>
                </a:cubicBezTo>
                <a:lnTo>
                  <a:pt x="104994" y="176353"/>
                </a:lnTo>
                <a:lnTo>
                  <a:pt x="95974" y="176353"/>
                </a:lnTo>
                <a:cubicBezTo>
                  <a:pt x="93449" y="176353"/>
                  <a:pt x="91645" y="174547"/>
                  <a:pt x="91645" y="172019"/>
                </a:cubicBezTo>
                <a:lnTo>
                  <a:pt x="91645" y="149267"/>
                </a:lnTo>
                <a:lnTo>
                  <a:pt x="91645" y="145655"/>
                </a:lnTo>
                <a:cubicBezTo>
                  <a:pt x="91645" y="131931"/>
                  <a:pt x="87315" y="119291"/>
                  <a:pt x="79738" y="109540"/>
                </a:cubicBezTo>
                <a:cubicBezTo>
                  <a:pt x="69997" y="97622"/>
                  <a:pt x="64585" y="82454"/>
                  <a:pt x="64585" y="67286"/>
                </a:cubicBezTo>
                <a:cubicBezTo>
                  <a:pt x="64946" y="31893"/>
                  <a:pt x="93088" y="1917"/>
                  <a:pt x="128085" y="1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14" name="Freeform 674">
            <a:extLst>
              <a:ext uri="{FF2B5EF4-FFF2-40B4-BE49-F238E27FC236}">
                <a16:creationId xmlns:a16="http://schemas.microsoft.com/office/drawing/2014/main" id="{B0D4F026-F4E8-5444-97B3-816897E1C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0753" y="1815418"/>
            <a:ext cx="449419" cy="449419"/>
          </a:xfrm>
          <a:custGeom>
            <a:avLst/>
            <a:gdLst>
              <a:gd name="T0" fmla="*/ 306175 w 298090"/>
              <a:gd name="T1" fmla="*/ 1593389 h 298090"/>
              <a:gd name="T2" fmla="*/ 1464034 w 298090"/>
              <a:gd name="T3" fmla="*/ 1729247 h 298090"/>
              <a:gd name="T4" fmla="*/ 1202657 w 298090"/>
              <a:gd name="T5" fmla="*/ 978336 h 298090"/>
              <a:gd name="T6" fmla="*/ 1272154 w 298090"/>
              <a:gd name="T7" fmla="*/ 1031693 h 298090"/>
              <a:gd name="T8" fmla="*/ 1165741 w 298090"/>
              <a:gd name="T9" fmla="*/ 1228063 h 298090"/>
              <a:gd name="T10" fmla="*/ 1015886 w 298090"/>
              <a:gd name="T11" fmla="*/ 1281423 h 298090"/>
              <a:gd name="T12" fmla="*/ 1015886 w 298090"/>
              <a:gd name="T13" fmla="*/ 1121341 h 298090"/>
              <a:gd name="T14" fmla="*/ 1165741 w 298090"/>
              <a:gd name="T15" fmla="*/ 1174705 h 298090"/>
              <a:gd name="T16" fmla="*/ 1226548 w 298090"/>
              <a:gd name="T17" fmla="*/ 1061579 h 298090"/>
              <a:gd name="T18" fmla="*/ 1202657 w 298090"/>
              <a:gd name="T19" fmla="*/ 978336 h 298090"/>
              <a:gd name="T20" fmla="*/ 663693 w 298090"/>
              <a:gd name="T21" fmla="*/ 1036976 h 298090"/>
              <a:gd name="T22" fmla="*/ 578331 w 298090"/>
              <a:gd name="T23" fmla="*/ 1065101 h 298090"/>
              <a:gd name="T24" fmla="*/ 641808 w 298090"/>
              <a:gd name="T25" fmla="*/ 1179764 h 298090"/>
              <a:gd name="T26" fmla="*/ 805973 w 298090"/>
              <a:gd name="T27" fmla="*/ 1205728 h 298090"/>
              <a:gd name="T28" fmla="*/ 641808 w 298090"/>
              <a:gd name="T29" fmla="*/ 1233853 h 298090"/>
              <a:gd name="T30" fmla="*/ 532364 w 298090"/>
              <a:gd name="T31" fmla="*/ 1034813 h 298090"/>
              <a:gd name="T32" fmla="*/ 525797 w 298090"/>
              <a:gd name="T33" fmla="*/ 948279 h 298090"/>
              <a:gd name="T34" fmla="*/ 909429 w 298090"/>
              <a:gd name="T35" fmla="*/ 579978 h 298090"/>
              <a:gd name="T36" fmla="*/ 1110951 w 298090"/>
              <a:gd name="T37" fmla="*/ 780938 h 298090"/>
              <a:gd name="T38" fmla="*/ 1167284 w 298090"/>
              <a:gd name="T39" fmla="*/ 910586 h 298090"/>
              <a:gd name="T40" fmla="*/ 1065444 w 298090"/>
              <a:gd name="T41" fmla="*/ 809031 h 298090"/>
              <a:gd name="T42" fmla="*/ 909429 w 298090"/>
              <a:gd name="T43" fmla="*/ 631838 h 298090"/>
              <a:gd name="T44" fmla="*/ 757748 w 298090"/>
              <a:gd name="T45" fmla="*/ 798225 h 298090"/>
              <a:gd name="T46" fmla="*/ 712243 w 298090"/>
              <a:gd name="T47" fmla="*/ 767974 h 298090"/>
              <a:gd name="T48" fmla="*/ 909429 w 298090"/>
              <a:gd name="T49" fmla="*/ 579978 h 298090"/>
              <a:gd name="T50" fmla="*/ 297551 w 298090"/>
              <a:gd name="T51" fmla="*/ 1537323 h 298090"/>
              <a:gd name="T52" fmla="*/ 1647311 w 298090"/>
              <a:gd name="T53" fmla="*/ 377175 h 298090"/>
              <a:gd name="T54" fmla="*/ 28028 w 298090"/>
              <a:gd name="T55" fmla="*/ 323266 h 298090"/>
              <a:gd name="T56" fmla="*/ 1679656 w 298090"/>
              <a:gd name="T57" fmla="*/ 323266 h 298090"/>
              <a:gd name="T58" fmla="*/ 1785304 w 298090"/>
              <a:gd name="T59" fmla="*/ 351299 h 298090"/>
              <a:gd name="T60" fmla="*/ 1701217 w 298090"/>
              <a:gd name="T61" fmla="*/ 377175 h 298090"/>
              <a:gd name="T62" fmla="*/ 1487759 w 298090"/>
              <a:gd name="T63" fmla="*/ 1785311 h 298090"/>
              <a:gd name="T64" fmla="*/ 273836 w 298090"/>
              <a:gd name="T65" fmla="*/ 1761592 h 298090"/>
              <a:gd name="T66" fmla="*/ 28028 w 298090"/>
              <a:gd name="T67" fmla="*/ 377175 h 298090"/>
              <a:gd name="T68" fmla="*/ 28028 w 298090"/>
              <a:gd name="T69" fmla="*/ 323266 h 298090"/>
              <a:gd name="T70" fmla="*/ 609545 w 298090"/>
              <a:gd name="T71" fmla="*/ 135067 h 298090"/>
              <a:gd name="T72" fmla="*/ 1217610 w 298090"/>
              <a:gd name="T73" fmla="*/ 160798 h 298090"/>
              <a:gd name="T74" fmla="*/ 1137830 w 298090"/>
              <a:gd name="T75" fmla="*/ 53598 h 298090"/>
              <a:gd name="T76" fmla="*/ 689326 w 298090"/>
              <a:gd name="T77" fmla="*/ 0 h 298090"/>
              <a:gd name="T78" fmla="*/ 1273674 w 298090"/>
              <a:gd name="T79" fmla="*/ 135067 h 298090"/>
              <a:gd name="T80" fmla="*/ 1683369 w 298090"/>
              <a:gd name="T81" fmla="*/ 160798 h 298090"/>
              <a:gd name="T82" fmla="*/ 1683369 w 298090"/>
              <a:gd name="T83" fmla="*/ 216539 h 298090"/>
              <a:gd name="T84" fmla="*/ 583667 w 298090"/>
              <a:gd name="T85" fmla="*/ 216539 h 298090"/>
              <a:gd name="T86" fmla="*/ 85567 w 298090"/>
              <a:gd name="T87" fmla="*/ 188665 h 298090"/>
              <a:gd name="T88" fmla="*/ 555638 w 298090"/>
              <a:gd name="T89" fmla="*/ 160798 h 298090"/>
              <a:gd name="T90" fmla="*/ 689326 w 298090"/>
              <a:gd name="T91" fmla="*/ 0 h 29809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98090" h="298090">
                <a:moveTo>
                  <a:pt x="247329" y="265685"/>
                </a:moveTo>
                <a:lnTo>
                  <a:pt x="51122" y="266045"/>
                </a:lnTo>
                <a:lnTo>
                  <a:pt x="54002" y="288729"/>
                </a:lnTo>
                <a:lnTo>
                  <a:pt x="244448" y="288729"/>
                </a:lnTo>
                <a:lnTo>
                  <a:pt x="247329" y="265685"/>
                </a:lnTo>
                <a:close/>
                <a:moveTo>
                  <a:pt x="200806" y="163351"/>
                </a:moveTo>
                <a:cubicBezTo>
                  <a:pt x="202982" y="161925"/>
                  <a:pt x="205521" y="162638"/>
                  <a:pt x="207334" y="164420"/>
                </a:cubicBezTo>
                <a:lnTo>
                  <a:pt x="212410" y="172260"/>
                </a:lnTo>
                <a:cubicBezTo>
                  <a:pt x="216762" y="179031"/>
                  <a:pt x="217125" y="186872"/>
                  <a:pt x="213498" y="193643"/>
                </a:cubicBezTo>
                <a:cubicBezTo>
                  <a:pt x="209872" y="200771"/>
                  <a:pt x="202620" y="205047"/>
                  <a:pt x="194642" y="205047"/>
                </a:cubicBezTo>
                <a:lnTo>
                  <a:pt x="169621" y="205047"/>
                </a:lnTo>
                <a:lnTo>
                  <a:pt x="169621" y="213957"/>
                </a:lnTo>
                <a:lnTo>
                  <a:pt x="146050" y="200414"/>
                </a:lnTo>
                <a:lnTo>
                  <a:pt x="169621" y="187228"/>
                </a:lnTo>
                <a:lnTo>
                  <a:pt x="169621" y="196138"/>
                </a:lnTo>
                <a:lnTo>
                  <a:pt x="194642" y="196138"/>
                </a:lnTo>
                <a:cubicBezTo>
                  <a:pt x="199356" y="196138"/>
                  <a:pt x="203345" y="193643"/>
                  <a:pt x="205521" y="189723"/>
                </a:cubicBezTo>
                <a:cubicBezTo>
                  <a:pt x="207696" y="185446"/>
                  <a:pt x="207334" y="181170"/>
                  <a:pt x="204795" y="177250"/>
                </a:cubicBezTo>
                <a:lnTo>
                  <a:pt x="199356" y="169409"/>
                </a:lnTo>
                <a:cubicBezTo>
                  <a:pt x="198268" y="167271"/>
                  <a:pt x="198631" y="164776"/>
                  <a:pt x="200806" y="163351"/>
                </a:cubicBezTo>
                <a:close/>
                <a:moveTo>
                  <a:pt x="112644" y="146050"/>
                </a:moveTo>
                <a:lnTo>
                  <a:pt x="110816" y="173142"/>
                </a:lnTo>
                <a:lnTo>
                  <a:pt x="103141" y="168446"/>
                </a:lnTo>
                <a:lnTo>
                  <a:pt x="96563" y="177838"/>
                </a:lnTo>
                <a:cubicBezTo>
                  <a:pt x="94005" y="181812"/>
                  <a:pt x="94005" y="186146"/>
                  <a:pt x="96198" y="190481"/>
                </a:cubicBezTo>
                <a:cubicBezTo>
                  <a:pt x="98390" y="194455"/>
                  <a:pt x="102411" y="196983"/>
                  <a:pt x="107162" y="196983"/>
                </a:cubicBezTo>
                <a:lnTo>
                  <a:pt x="129821" y="196983"/>
                </a:lnTo>
                <a:cubicBezTo>
                  <a:pt x="132379" y="196983"/>
                  <a:pt x="134572" y="198789"/>
                  <a:pt x="134572" y="201318"/>
                </a:cubicBezTo>
                <a:cubicBezTo>
                  <a:pt x="134572" y="203847"/>
                  <a:pt x="132379" y="206014"/>
                  <a:pt x="129821" y="206014"/>
                </a:cubicBezTo>
                <a:lnTo>
                  <a:pt x="107162" y="206014"/>
                </a:lnTo>
                <a:cubicBezTo>
                  <a:pt x="98756" y="206014"/>
                  <a:pt x="91812" y="201679"/>
                  <a:pt x="87792" y="194455"/>
                </a:cubicBezTo>
                <a:cubicBezTo>
                  <a:pt x="84137" y="187591"/>
                  <a:pt x="84503" y="179644"/>
                  <a:pt x="88888" y="172781"/>
                </a:cubicBezTo>
                <a:lnTo>
                  <a:pt x="95832" y="163389"/>
                </a:lnTo>
                <a:lnTo>
                  <a:pt x="87792" y="158332"/>
                </a:lnTo>
                <a:lnTo>
                  <a:pt x="112644" y="146050"/>
                </a:lnTo>
                <a:close/>
                <a:moveTo>
                  <a:pt x="151846" y="96838"/>
                </a:moveTo>
                <a:cubicBezTo>
                  <a:pt x="158720" y="96838"/>
                  <a:pt x="165595" y="100085"/>
                  <a:pt x="169574" y="106219"/>
                </a:cubicBezTo>
                <a:lnTo>
                  <a:pt x="185494" y="130392"/>
                </a:lnTo>
                <a:lnTo>
                  <a:pt x="193091" y="125341"/>
                </a:lnTo>
                <a:lnTo>
                  <a:pt x="194900" y="152039"/>
                </a:lnTo>
                <a:lnTo>
                  <a:pt x="170298" y="140133"/>
                </a:lnTo>
                <a:lnTo>
                  <a:pt x="177896" y="135082"/>
                </a:lnTo>
                <a:lnTo>
                  <a:pt x="161977" y="111270"/>
                </a:lnTo>
                <a:cubicBezTo>
                  <a:pt x="159444" y="108023"/>
                  <a:pt x="155826" y="105497"/>
                  <a:pt x="151846" y="105497"/>
                </a:cubicBezTo>
                <a:cubicBezTo>
                  <a:pt x="147505" y="105497"/>
                  <a:pt x="143887" y="108023"/>
                  <a:pt x="141716" y="111270"/>
                </a:cubicBezTo>
                <a:lnTo>
                  <a:pt x="126520" y="133278"/>
                </a:lnTo>
                <a:cubicBezTo>
                  <a:pt x="125073" y="135082"/>
                  <a:pt x="122179" y="135804"/>
                  <a:pt x="120370" y="134360"/>
                </a:cubicBezTo>
                <a:cubicBezTo>
                  <a:pt x="118199" y="132917"/>
                  <a:pt x="117475" y="130031"/>
                  <a:pt x="118922" y="128227"/>
                </a:cubicBezTo>
                <a:lnTo>
                  <a:pt x="134118" y="106219"/>
                </a:lnTo>
                <a:cubicBezTo>
                  <a:pt x="138098" y="100085"/>
                  <a:pt x="144610" y="96838"/>
                  <a:pt x="151846" y="96838"/>
                </a:cubicBezTo>
                <a:close/>
                <a:moveTo>
                  <a:pt x="23401" y="62976"/>
                </a:moveTo>
                <a:lnTo>
                  <a:pt x="49682" y="256684"/>
                </a:lnTo>
                <a:lnTo>
                  <a:pt x="248769" y="256324"/>
                </a:lnTo>
                <a:lnTo>
                  <a:pt x="275049" y="62976"/>
                </a:lnTo>
                <a:lnTo>
                  <a:pt x="23401" y="62976"/>
                </a:lnTo>
                <a:close/>
                <a:moveTo>
                  <a:pt x="4680" y="53975"/>
                </a:moveTo>
                <a:lnTo>
                  <a:pt x="18361" y="53975"/>
                </a:lnTo>
                <a:lnTo>
                  <a:pt x="280450" y="53975"/>
                </a:lnTo>
                <a:lnTo>
                  <a:pt x="293770" y="53975"/>
                </a:lnTo>
                <a:cubicBezTo>
                  <a:pt x="296290" y="53975"/>
                  <a:pt x="298090" y="55775"/>
                  <a:pt x="298090" y="58656"/>
                </a:cubicBezTo>
                <a:cubicBezTo>
                  <a:pt x="298090" y="61176"/>
                  <a:pt x="296290" y="62976"/>
                  <a:pt x="293770" y="62976"/>
                </a:cubicBezTo>
                <a:lnTo>
                  <a:pt x="284050" y="62976"/>
                </a:lnTo>
                <a:lnTo>
                  <a:pt x="252729" y="294130"/>
                </a:lnTo>
                <a:cubicBezTo>
                  <a:pt x="252369" y="296290"/>
                  <a:pt x="250569" y="298090"/>
                  <a:pt x="248409" y="298090"/>
                </a:cubicBezTo>
                <a:lnTo>
                  <a:pt x="50042" y="298090"/>
                </a:lnTo>
                <a:cubicBezTo>
                  <a:pt x="47882" y="298090"/>
                  <a:pt x="46082" y="296290"/>
                  <a:pt x="45722" y="294130"/>
                </a:cubicBezTo>
                <a:lnTo>
                  <a:pt x="14401" y="62976"/>
                </a:lnTo>
                <a:lnTo>
                  <a:pt x="4680" y="62976"/>
                </a:lnTo>
                <a:cubicBezTo>
                  <a:pt x="2160" y="62976"/>
                  <a:pt x="0" y="61176"/>
                  <a:pt x="0" y="58656"/>
                </a:cubicBezTo>
                <a:cubicBezTo>
                  <a:pt x="0" y="55775"/>
                  <a:pt x="2160" y="53975"/>
                  <a:pt x="4680" y="53975"/>
                </a:cubicBezTo>
                <a:close/>
                <a:moveTo>
                  <a:pt x="115096" y="8949"/>
                </a:moveTo>
                <a:cubicBezTo>
                  <a:pt x="107895" y="8949"/>
                  <a:pt x="101775" y="15393"/>
                  <a:pt x="101775" y="22552"/>
                </a:cubicBezTo>
                <a:lnTo>
                  <a:pt x="101775" y="26848"/>
                </a:lnTo>
                <a:lnTo>
                  <a:pt x="203303" y="26848"/>
                </a:lnTo>
                <a:lnTo>
                  <a:pt x="203303" y="22552"/>
                </a:lnTo>
                <a:cubicBezTo>
                  <a:pt x="203303" y="15393"/>
                  <a:pt x="197543" y="8949"/>
                  <a:pt x="189982" y="8949"/>
                </a:cubicBezTo>
                <a:lnTo>
                  <a:pt x="115096" y="8949"/>
                </a:lnTo>
                <a:close/>
                <a:moveTo>
                  <a:pt x="115096" y="0"/>
                </a:moveTo>
                <a:lnTo>
                  <a:pt x="189982" y="0"/>
                </a:lnTo>
                <a:cubicBezTo>
                  <a:pt x="202223" y="0"/>
                  <a:pt x="212664" y="10381"/>
                  <a:pt x="212664" y="22552"/>
                </a:cubicBezTo>
                <a:lnTo>
                  <a:pt x="212664" y="26848"/>
                </a:lnTo>
                <a:lnTo>
                  <a:pt x="281070" y="26848"/>
                </a:lnTo>
                <a:cubicBezTo>
                  <a:pt x="283230" y="26848"/>
                  <a:pt x="285390" y="28996"/>
                  <a:pt x="285390" y="31501"/>
                </a:cubicBezTo>
                <a:cubicBezTo>
                  <a:pt x="285390" y="34007"/>
                  <a:pt x="283230" y="36155"/>
                  <a:pt x="281070" y="36155"/>
                </a:cubicBezTo>
                <a:lnTo>
                  <a:pt x="207984" y="36155"/>
                </a:lnTo>
                <a:lnTo>
                  <a:pt x="97454" y="36155"/>
                </a:lnTo>
                <a:lnTo>
                  <a:pt x="18968" y="36155"/>
                </a:lnTo>
                <a:cubicBezTo>
                  <a:pt x="16447" y="36155"/>
                  <a:pt x="14287" y="34007"/>
                  <a:pt x="14287" y="31501"/>
                </a:cubicBezTo>
                <a:cubicBezTo>
                  <a:pt x="14287" y="28996"/>
                  <a:pt x="16447" y="26848"/>
                  <a:pt x="18968" y="26848"/>
                </a:cubicBezTo>
                <a:lnTo>
                  <a:pt x="92774" y="26848"/>
                </a:lnTo>
                <a:lnTo>
                  <a:pt x="92774" y="22552"/>
                </a:lnTo>
                <a:cubicBezTo>
                  <a:pt x="92774" y="10381"/>
                  <a:pt x="102855" y="0"/>
                  <a:pt x="11509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15" name="Freeform 678">
            <a:extLst>
              <a:ext uri="{FF2B5EF4-FFF2-40B4-BE49-F238E27FC236}">
                <a16:creationId xmlns:a16="http://schemas.microsoft.com/office/drawing/2014/main" id="{41ACA458-6147-814B-B4F1-2E63F42FA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384" y="1828197"/>
            <a:ext cx="449418" cy="444147"/>
          </a:xfrm>
          <a:custGeom>
            <a:avLst/>
            <a:gdLst>
              <a:gd name="T0" fmla="*/ 1389115 w 297391"/>
              <a:gd name="T1" fmla="*/ 970948 h 294625"/>
              <a:gd name="T2" fmla="*/ 1417371 w 297391"/>
              <a:gd name="T3" fmla="*/ 999244 h 294625"/>
              <a:gd name="T4" fmla="*/ 1095700 w 297391"/>
              <a:gd name="T5" fmla="*/ 1567368 h 294625"/>
              <a:gd name="T6" fmla="*/ 1086996 w 297391"/>
              <a:gd name="T7" fmla="*/ 1569543 h 294625"/>
              <a:gd name="T8" fmla="*/ 1060916 w 297391"/>
              <a:gd name="T9" fmla="*/ 1549958 h 294625"/>
              <a:gd name="T10" fmla="*/ 1076134 w 297391"/>
              <a:gd name="T11" fmla="*/ 1515127 h 294625"/>
              <a:gd name="T12" fmla="*/ 1363033 w 297391"/>
              <a:gd name="T13" fmla="*/ 999244 h 294625"/>
              <a:gd name="T14" fmla="*/ 1389115 w 297391"/>
              <a:gd name="T15" fmla="*/ 970948 h 294625"/>
              <a:gd name="T16" fmla="*/ 1077821 w 297391"/>
              <a:gd name="T17" fmla="*/ 646644 h 294625"/>
              <a:gd name="T18" fmla="*/ 586521 w 297391"/>
              <a:gd name="T19" fmla="*/ 897206 h 294625"/>
              <a:gd name="T20" fmla="*/ 1077821 w 297391"/>
              <a:gd name="T21" fmla="*/ 1713665 h 294625"/>
              <a:gd name="T22" fmla="*/ 1566953 w 297391"/>
              <a:gd name="T23" fmla="*/ 897206 h 294625"/>
              <a:gd name="T24" fmla="*/ 1077821 w 297391"/>
              <a:gd name="T25" fmla="*/ 646644 h 294625"/>
              <a:gd name="T26" fmla="*/ 116961 w 297391"/>
              <a:gd name="T27" fmla="*/ 383137 h 294625"/>
              <a:gd name="T28" fmla="*/ 382181 w 297391"/>
              <a:gd name="T29" fmla="*/ 936079 h 294625"/>
              <a:gd name="T30" fmla="*/ 501743 w 297391"/>
              <a:gd name="T31" fmla="*/ 1134799 h 294625"/>
              <a:gd name="T32" fmla="*/ 564782 w 297391"/>
              <a:gd name="T33" fmla="*/ 1160718 h 294625"/>
              <a:gd name="T34" fmla="*/ 530007 w 297391"/>
              <a:gd name="T35" fmla="*/ 875601 h 294625"/>
              <a:gd name="T36" fmla="*/ 551743 w 297391"/>
              <a:gd name="T37" fmla="*/ 849686 h 294625"/>
              <a:gd name="T38" fmla="*/ 649567 w 297391"/>
              <a:gd name="T39" fmla="*/ 823770 h 294625"/>
              <a:gd name="T40" fmla="*/ 116961 w 297391"/>
              <a:gd name="T41" fmla="*/ 383137 h 294625"/>
              <a:gd name="T42" fmla="*/ 173483 w 297391"/>
              <a:gd name="T43" fmla="*/ 346412 h 294625"/>
              <a:gd name="T44" fmla="*/ 701740 w 297391"/>
              <a:gd name="T45" fmla="*/ 804323 h 294625"/>
              <a:gd name="T46" fmla="*/ 916949 w 297391"/>
              <a:gd name="T47" fmla="*/ 700641 h 294625"/>
              <a:gd name="T48" fmla="*/ 830001 w 297391"/>
              <a:gd name="T49" fmla="*/ 573214 h 294625"/>
              <a:gd name="T50" fmla="*/ 173483 w 297391"/>
              <a:gd name="T51" fmla="*/ 346412 h 294625"/>
              <a:gd name="T52" fmla="*/ 1671298 w 297391"/>
              <a:gd name="T53" fmla="*/ 136900 h 294625"/>
              <a:gd name="T54" fmla="*/ 884344 w 297391"/>
              <a:gd name="T55" fmla="*/ 551611 h 294625"/>
              <a:gd name="T56" fmla="*/ 960433 w 297391"/>
              <a:gd name="T57" fmla="*/ 670402 h 294625"/>
              <a:gd name="T58" fmla="*/ 1058262 w 297391"/>
              <a:gd name="T59" fmla="*/ 592652 h 294625"/>
              <a:gd name="T60" fmla="*/ 1095218 w 297391"/>
              <a:gd name="T61" fmla="*/ 592652 h 294625"/>
              <a:gd name="T62" fmla="*/ 1227824 w 297391"/>
              <a:gd name="T63" fmla="*/ 694169 h 294625"/>
              <a:gd name="T64" fmla="*/ 1671298 w 297391"/>
              <a:gd name="T65" fmla="*/ 136900 h 294625"/>
              <a:gd name="T66" fmla="*/ 1183531 w 297391"/>
              <a:gd name="T67" fmla="*/ 57253 h 294625"/>
              <a:gd name="T68" fmla="*/ 703912 w 297391"/>
              <a:gd name="T69" fmla="*/ 214659 h 294625"/>
              <a:gd name="T70" fmla="*/ 564782 w 297391"/>
              <a:gd name="T71" fmla="*/ 350735 h 294625"/>
              <a:gd name="T72" fmla="*/ 847396 w 297391"/>
              <a:gd name="T73" fmla="*/ 512730 h 294625"/>
              <a:gd name="T74" fmla="*/ 1625645 w 297391"/>
              <a:gd name="T75" fmla="*/ 89380 h 294625"/>
              <a:gd name="T76" fmla="*/ 1183531 w 297391"/>
              <a:gd name="T77" fmla="*/ 57253 h 294625"/>
              <a:gd name="T78" fmla="*/ 1362613 w 297391"/>
              <a:gd name="T79" fmla="*/ 2440 h 294625"/>
              <a:gd name="T80" fmla="*/ 1779998 w 297391"/>
              <a:gd name="T81" fmla="*/ 69940 h 294625"/>
              <a:gd name="T82" fmla="*/ 1799565 w 297391"/>
              <a:gd name="T83" fmla="*/ 91545 h 294625"/>
              <a:gd name="T84" fmla="*/ 1786517 w 297391"/>
              <a:gd name="T85" fmla="*/ 117460 h 294625"/>
              <a:gd name="T86" fmla="*/ 1273477 w 297391"/>
              <a:gd name="T87" fmla="*/ 722246 h 294625"/>
              <a:gd name="T88" fmla="*/ 1601739 w 297391"/>
              <a:gd name="T89" fmla="*/ 849686 h 294625"/>
              <a:gd name="T90" fmla="*/ 1623475 w 297391"/>
              <a:gd name="T91" fmla="*/ 875601 h 294625"/>
              <a:gd name="T92" fmla="*/ 1086519 w 297391"/>
              <a:gd name="T93" fmla="*/ 1767664 h 294625"/>
              <a:gd name="T94" fmla="*/ 1077821 w 297391"/>
              <a:gd name="T95" fmla="*/ 1769831 h 294625"/>
              <a:gd name="T96" fmla="*/ 1066960 w 297391"/>
              <a:gd name="T97" fmla="*/ 1767664 h 294625"/>
              <a:gd name="T98" fmla="*/ 582171 w 297391"/>
              <a:gd name="T99" fmla="*/ 1219037 h 294625"/>
              <a:gd name="T100" fmla="*/ 473483 w 297391"/>
              <a:gd name="T101" fmla="*/ 1182319 h 294625"/>
              <a:gd name="T102" fmla="*/ 330000 w 297391"/>
              <a:gd name="T103" fmla="*/ 946881 h 294625"/>
              <a:gd name="T104" fmla="*/ 8270 w 297391"/>
              <a:gd name="T105" fmla="*/ 344249 h 294625"/>
              <a:gd name="T106" fmla="*/ 1742 w 297391"/>
              <a:gd name="T107" fmla="*/ 316173 h 294625"/>
              <a:gd name="T108" fmla="*/ 23485 w 297391"/>
              <a:gd name="T109" fmla="*/ 296736 h 294625"/>
              <a:gd name="T110" fmla="*/ 508262 w 297391"/>
              <a:gd name="T111" fmla="*/ 335613 h 294625"/>
              <a:gd name="T112" fmla="*/ 671307 w 297391"/>
              <a:gd name="T113" fmla="*/ 171459 h 294625"/>
              <a:gd name="T114" fmla="*/ 1362613 w 297391"/>
              <a:gd name="T115" fmla="*/ 2440 h 2946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97391" h="294625">
                <a:moveTo>
                  <a:pt x="229493" y="161634"/>
                </a:moveTo>
                <a:cubicBezTo>
                  <a:pt x="232007" y="161634"/>
                  <a:pt x="234161" y="163808"/>
                  <a:pt x="234161" y="166345"/>
                </a:cubicBezTo>
                <a:cubicBezTo>
                  <a:pt x="234161" y="239542"/>
                  <a:pt x="181736" y="260559"/>
                  <a:pt x="181018" y="260921"/>
                </a:cubicBezTo>
                <a:cubicBezTo>
                  <a:pt x="180659" y="260921"/>
                  <a:pt x="179940" y="261284"/>
                  <a:pt x="179581" y="261284"/>
                </a:cubicBezTo>
                <a:cubicBezTo>
                  <a:pt x="177786" y="261284"/>
                  <a:pt x="175991" y="259834"/>
                  <a:pt x="175272" y="258023"/>
                </a:cubicBezTo>
                <a:cubicBezTo>
                  <a:pt x="174195" y="255848"/>
                  <a:pt x="175631" y="252949"/>
                  <a:pt x="177786" y="252225"/>
                </a:cubicBezTo>
                <a:cubicBezTo>
                  <a:pt x="179581" y="251500"/>
                  <a:pt x="225184" y="233020"/>
                  <a:pt x="225184" y="166345"/>
                </a:cubicBezTo>
                <a:cubicBezTo>
                  <a:pt x="225184" y="163808"/>
                  <a:pt x="226980" y="161634"/>
                  <a:pt x="229493" y="161634"/>
                </a:cubicBezTo>
                <a:close/>
                <a:moveTo>
                  <a:pt x="178065" y="107648"/>
                </a:moveTo>
                <a:cubicBezTo>
                  <a:pt x="148256" y="135335"/>
                  <a:pt x="109109" y="146482"/>
                  <a:pt x="96898" y="149358"/>
                </a:cubicBezTo>
                <a:cubicBezTo>
                  <a:pt x="98335" y="248600"/>
                  <a:pt x="166573" y="280601"/>
                  <a:pt x="178065" y="285276"/>
                </a:cubicBezTo>
                <a:cubicBezTo>
                  <a:pt x="189199" y="280601"/>
                  <a:pt x="257437" y="248600"/>
                  <a:pt x="258873" y="149358"/>
                </a:cubicBezTo>
                <a:cubicBezTo>
                  <a:pt x="247022" y="146482"/>
                  <a:pt x="207515" y="135335"/>
                  <a:pt x="178065" y="107648"/>
                </a:cubicBezTo>
                <a:close/>
                <a:moveTo>
                  <a:pt x="19323" y="63781"/>
                </a:moveTo>
                <a:cubicBezTo>
                  <a:pt x="33689" y="81040"/>
                  <a:pt x="55956" y="114120"/>
                  <a:pt x="63139" y="155830"/>
                </a:cubicBezTo>
                <a:cubicBezTo>
                  <a:pt x="66012" y="171652"/>
                  <a:pt x="72836" y="182798"/>
                  <a:pt x="82892" y="188911"/>
                </a:cubicBezTo>
                <a:cubicBezTo>
                  <a:pt x="86124" y="191069"/>
                  <a:pt x="89715" y="192507"/>
                  <a:pt x="93307" y="193226"/>
                </a:cubicBezTo>
                <a:cubicBezTo>
                  <a:pt x="89715" y="179203"/>
                  <a:pt x="87561" y="163741"/>
                  <a:pt x="87561" y="145762"/>
                </a:cubicBezTo>
                <a:cubicBezTo>
                  <a:pt x="87561" y="143605"/>
                  <a:pt x="89356" y="141807"/>
                  <a:pt x="91152" y="141448"/>
                </a:cubicBezTo>
                <a:cubicBezTo>
                  <a:pt x="91511" y="141448"/>
                  <a:pt x="97976" y="140009"/>
                  <a:pt x="107314" y="137133"/>
                </a:cubicBezTo>
                <a:cubicBezTo>
                  <a:pt x="93307" y="109805"/>
                  <a:pt x="67808" y="82119"/>
                  <a:pt x="19323" y="63781"/>
                </a:cubicBezTo>
                <a:close/>
                <a:moveTo>
                  <a:pt x="28661" y="57668"/>
                </a:moveTo>
                <a:cubicBezTo>
                  <a:pt x="76427" y="77444"/>
                  <a:pt x="101926" y="105850"/>
                  <a:pt x="115933" y="133897"/>
                </a:cubicBezTo>
                <a:cubicBezTo>
                  <a:pt x="126348" y="130301"/>
                  <a:pt x="138918" y="124548"/>
                  <a:pt x="151488" y="116637"/>
                </a:cubicBezTo>
                <a:cubicBezTo>
                  <a:pt x="148256" y="109805"/>
                  <a:pt x="143587" y="102614"/>
                  <a:pt x="137123" y="95423"/>
                </a:cubicBezTo>
                <a:cubicBezTo>
                  <a:pt x="109828" y="64500"/>
                  <a:pt x="58470" y="58387"/>
                  <a:pt x="28661" y="57668"/>
                </a:cubicBezTo>
                <a:close/>
                <a:moveTo>
                  <a:pt x="276112" y="22790"/>
                </a:moveTo>
                <a:cubicBezTo>
                  <a:pt x="210389" y="33217"/>
                  <a:pt x="170523" y="61264"/>
                  <a:pt x="146101" y="91827"/>
                </a:cubicBezTo>
                <a:cubicBezTo>
                  <a:pt x="151488" y="98659"/>
                  <a:pt x="155798" y="105131"/>
                  <a:pt x="158671" y="111603"/>
                </a:cubicBezTo>
                <a:cubicBezTo>
                  <a:pt x="164418" y="107648"/>
                  <a:pt x="169805" y="103333"/>
                  <a:pt x="174833" y="98659"/>
                </a:cubicBezTo>
                <a:cubicBezTo>
                  <a:pt x="176629" y="96501"/>
                  <a:pt x="179143" y="96501"/>
                  <a:pt x="180939" y="98659"/>
                </a:cubicBezTo>
                <a:cubicBezTo>
                  <a:pt x="187762" y="105131"/>
                  <a:pt x="195304" y="110525"/>
                  <a:pt x="202847" y="115559"/>
                </a:cubicBezTo>
                <a:cubicBezTo>
                  <a:pt x="223677" y="70253"/>
                  <a:pt x="257437" y="38251"/>
                  <a:pt x="276112" y="22790"/>
                </a:cubicBezTo>
                <a:close/>
                <a:moveTo>
                  <a:pt x="195529" y="9531"/>
                </a:moveTo>
                <a:cubicBezTo>
                  <a:pt x="167560" y="11194"/>
                  <a:pt x="138559" y="18115"/>
                  <a:pt x="116292" y="35734"/>
                </a:cubicBezTo>
                <a:cubicBezTo>
                  <a:pt x="106954" y="42926"/>
                  <a:pt x="99412" y="50477"/>
                  <a:pt x="93307" y="58387"/>
                </a:cubicBezTo>
                <a:cubicBezTo>
                  <a:pt x="110546" y="63781"/>
                  <a:pt x="127067" y="72410"/>
                  <a:pt x="139996" y="85355"/>
                </a:cubicBezTo>
                <a:cubicBezTo>
                  <a:pt x="164418" y="54432"/>
                  <a:pt x="204283" y="26385"/>
                  <a:pt x="268570" y="14879"/>
                </a:cubicBezTo>
                <a:cubicBezTo>
                  <a:pt x="250433" y="11463"/>
                  <a:pt x="223497" y="7868"/>
                  <a:pt x="195529" y="9531"/>
                </a:cubicBezTo>
                <a:close/>
                <a:moveTo>
                  <a:pt x="225114" y="406"/>
                </a:moveTo>
                <a:cubicBezTo>
                  <a:pt x="262196" y="2384"/>
                  <a:pt x="291735" y="10924"/>
                  <a:pt x="294070" y="11643"/>
                </a:cubicBezTo>
                <a:cubicBezTo>
                  <a:pt x="295865" y="12003"/>
                  <a:pt x="296943" y="13441"/>
                  <a:pt x="297302" y="15239"/>
                </a:cubicBezTo>
                <a:cubicBezTo>
                  <a:pt x="297661" y="16677"/>
                  <a:pt x="296943" y="18475"/>
                  <a:pt x="295147" y="19554"/>
                </a:cubicBezTo>
                <a:cubicBezTo>
                  <a:pt x="294788" y="19913"/>
                  <a:pt x="239120" y="57668"/>
                  <a:pt x="210389" y="120233"/>
                </a:cubicBezTo>
                <a:cubicBezTo>
                  <a:pt x="237684" y="136054"/>
                  <a:pt x="264261" y="141448"/>
                  <a:pt x="264620" y="141448"/>
                </a:cubicBezTo>
                <a:cubicBezTo>
                  <a:pt x="266775" y="141807"/>
                  <a:pt x="268211" y="143605"/>
                  <a:pt x="268211" y="145762"/>
                </a:cubicBezTo>
                <a:cubicBezTo>
                  <a:pt x="268211" y="261544"/>
                  <a:pt x="180220" y="294265"/>
                  <a:pt x="179502" y="294265"/>
                </a:cubicBezTo>
                <a:cubicBezTo>
                  <a:pt x="178784" y="294625"/>
                  <a:pt x="178425" y="294625"/>
                  <a:pt x="178065" y="294625"/>
                </a:cubicBezTo>
                <a:cubicBezTo>
                  <a:pt x="177347" y="294625"/>
                  <a:pt x="176988" y="294625"/>
                  <a:pt x="176270" y="294265"/>
                </a:cubicBezTo>
                <a:cubicBezTo>
                  <a:pt x="175551" y="294265"/>
                  <a:pt x="118088" y="272691"/>
                  <a:pt x="96180" y="202934"/>
                </a:cubicBezTo>
                <a:cubicBezTo>
                  <a:pt x="90434" y="201856"/>
                  <a:pt x="83969" y="200058"/>
                  <a:pt x="78223" y="196822"/>
                </a:cubicBezTo>
                <a:cubicBezTo>
                  <a:pt x="65653" y="189271"/>
                  <a:pt x="57751" y="175967"/>
                  <a:pt x="54519" y="157628"/>
                </a:cubicBezTo>
                <a:cubicBezTo>
                  <a:pt x="44104" y="99738"/>
                  <a:pt x="2084" y="57668"/>
                  <a:pt x="1366" y="57308"/>
                </a:cubicBezTo>
                <a:cubicBezTo>
                  <a:pt x="288" y="56230"/>
                  <a:pt x="-430" y="54072"/>
                  <a:pt x="288" y="52634"/>
                </a:cubicBezTo>
                <a:cubicBezTo>
                  <a:pt x="647" y="50836"/>
                  <a:pt x="2443" y="49757"/>
                  <a:pt x="3880" y="49398"/>
                </a:cubicBezTo>
                <a:cubicBezTo>
                  <a:pt x="6394" y="49398"/>
                  <a:pt x="45541" y="45443"/>
                  <a:pt x="83969" y="55870"/>
                </a:cubicBezTo>
                <a:cubicBezTo>
                  <a:pt x="90793" y="46521"/>
                  <a:pt x="99412" y="37172"/>
                  <a:pt x="110905" y="28543"/>
                </a:cubicBezTo>
                <a:cubicBezTo>
                  <a:pt x="143408" y="3013"/>
                  <a:pt x="188032" y="-1571"/>
                  <a:pt x="225114" y="4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16" name="Freeform 683">
            <a:extLst>
              <a:ext uri="{FF2B5EF4-FFF2-40B4-BE49-F238E27FC236}">
                <a16:creationId xmlns:a16="http://schemas.microsoft.com/office/drawing/2014/main" id="{5BB0A8BE-B5E1-5141-AF6A-1D0CFA50E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2942" y="3744772"/>
            <a:ext cx="446782" cy="442829"/>
          </a:xfrm>
          <a:custGeom>
            <a:avLst/>
            <a:gdLst>
              <a:gd name="T0" fmla="*/ 1196395 w 297522"/>
              <a:gd name="T1" fmla="*/ 837905 h 293327"/>
              <a:gd name="T2" fmla="*/ 552851 w 297522"/>
              <a:gd name="T3" fmla="*/ 837905 h 293327"/>
              <a:gd name="T4" fmla="*/ 901175 w 297522"/>
              <a:gd name="T5" fmla="*/ 715132 h 293327"/>
              <a:gd name="T6" fmla="*/ 901175 w 297522"/>
              <a:gd name="T7" fmla="*/ 715132 h 293327"/>
              <a:gd name="T8" fmla="*/ 848075 w 297522"/>
              <a:gd name="T9" fmla="*/ 936992 h 293327"/>
              <a:gd name="T10" fmla="*/ 1522821 w 297522"/>
              <a:gd name="T11" fmla="*/ 626783 h 293327"/>
              <a:gd name="T12" fmla="*/ 1522821 w 297522"/>
              <a:gd name="T13" fmla="*/ 932704 h 293327"/>
              <a:gd name="T14" fmla="*/ 1580068 w 297522"/>
              <a:gd name="T15" fmla="*/ 611588 h 293327"/>
              <a:gd name="T16" fmla="*/ 182249 w 297522"/>
              <a:gd name="T17" fmla="*/ 611588 h 293327"/>
              <a:gd name="T18" fmla="*/ 237711 w 297522"/>
              <a:gd name="T19" fmla="*/ 932704 h 293327"/>
              <a:gd name="T20" fmla="*/ 241980 w 297522"/>
              <a:gd name="T21" fmla="*/ 626783 h 293327"/>
              <a:gd name="T22" fmla="*/ 1113567 w 297522"/>
              <a:gd name="T23" fmla="*/ 721593 h 293327"/>
              <a:gd name="T24" fmla="*/ 1158167 w 297522"/>
              <a:gd name="T25" fmla="*/ 540650 h 293327"/>
              <a:gd name="T26" fmla="*/ 1064715 w 297522"/>
              <a:gd name="T27" fmla="*/ 700054 h 293327"/>
              <a:gd name="T28" fmla="*/ 644184 w 297522"/>
              <a:gd name="T29" fmla="*/ 540650 h 293327"/>
              <a:gd name="T30" fmla="*/ 848075 w 297522"/>
              <a:gd name="T31" fmla="*/ 540650 h 293327"/>
              <a:gd name="T32" fmla="*/ 516749 w 297522"/>
              <a:gd name="T33" fmla="*/ 794827 h 293327"/>
              <a:gd name="T34" fmla="*/ 423297 w 297522"/>
              <a:gd name="T35" fmla="*/ 540650 h 293327"/>
              <a:gd name="T36" fmla="*/ 1743337 w 297522"/>
              <a:gd name="T37" fmla="*/ 611588 h 293327"/>
              <a:gd name="T38" fmla="*/ 1331989 w 297522"/>
              <a:gd name="T39" fmla="*/ 1761522 h 293327"/>
              <a:gd name="T40" fmla="*/ 1378633 w 297522"/>
              <a:gd name="T41" fmla="*/ 1668221 h 293327"/>
              <a:gd name="T42" fmla="*/ 1645802 w 297522"/>
              <a:gd name="T43" fmla="*/ 568200 h 293327"/>
              <a:gd name="T44" fmla="*/ 1404078 w 297522"/>
              <a:gd name="T45" fmla="*/ 1368812 h 293327"/>
              <a:gd name="T46" fmla="*/ 1361675 w 297522"/>
              <a:gd name="T47" fmla="*/ 1338436 h 293327"/>
              <a:gd name="T48" fmla="*/ 1438005 w 297522"/>
              <a:gd name="T49" fmla="*/ 965245 h 293327"/>
              <a:gd name="T50" fmla="*/ 1071180 w 297522"/>
              <a:gd name="T51" fmla="*/ 1433901 h 293327"/>
              <a:gd name="T52" fmla="*/ 1028778 w 297522"/>
              <a:gd name="T53" fmla="*/ 1592284 h 293327"/>
              <a:gd name="T54" fmla="*/ 1196285 w 297522"/>
              <a:gd name="T55" fmla="*/ 1203916 h 293327"/>
              <a:gd name="T56" fmla="*/ 1448607 w 297522"/>
              <a:gd name="T57" fmla="*/ 726583 h 293327"/>
              <a:gd name="T58" fmla="*/ 1590671 w 297522"/>
              <a:gd name="T59" fmla="*/ 557347 h 293327"/>
              <a:gd name="T60" fmla="*/ 171580 w 297522"/>
              <a:gd name="T61" fmla="*/ 557347 h 293327"/>
              <a:gd name="T62" fmla="*/ 314509 w 297522"/>
              <a:gd name="T63" fmla="*/ 726583 h 293327"/>
              <a:gd name="T64" fmla="*/ 568358 w 297522"/>
              <a:gd name="T65" fmla="*/ 1203916 h 293327"/>
              <a:gd name="T66" fmla="*/ 736889 w 297522"/>
              <a:gd name="T67" fmla="*/ 1592284 h 293327"/>
              <a:gd name="T68" fmla="*/ 694225 w 297522"/>
              <a:gd name="T69" fmla="*/ 1433901 h 293327"/>
              <a:gd name="T70" fmla="*/ 323042 w 297522"/>
              <a:gd name="T71" fmla="*/ 965245 h 293327"/>
              <a:gd name="T72" fmla="*/ 401967 w 297522"/>
              <a:gd name="T73" fmla="*/ 1338436 h 293327"/>
              <a:gd name="T74" fmla="*/ 357174 w 297522"/>
              <a:gd name="T75" fmla="*/ 1368812 h 293327"/>
              <a:gd name="T76" fmla="*/ 116120 w 297522"/>
              <a:gd name="T77" fmla="*/ 568200 h 293327"/>
              <a:gd name="T78" fmla="*/ 384903 w 297522"/>
              <a:gd name="T79" fmla="*/ 1668221 h 293327"/>
              <a:gd name="T80" fmla="*/ 431836 w 297522"/>
              <a:gd name="T81" fmla="*/ 1761522 h 293327"/>
              <a:gd name="T82" fmla="*/ 20121 w 297522"/>
              <a:gd name="T83" fmla="*/ 609418 h 293327"/>
              <a:gd name="T84" fmla="*/ 1064715 w 297522"/>
              <a:gd name="T85" fmla="*/ 329561 h 293327"/>
              <a:gd name="T86" fmla="*/ 1102943 w 297522"/>
              <a:gd name="T87" fmla="*/ 486804 h 293327"/>
              <a:gd name="T88" fmla="*/ 644184 w 297522"/>
              <a:gd name="T89" fmla="*/ 486804 h 293327"/>
              <a:gd name="T90" fmla="*/ 684538 w 297522"/>
              <a:gd name="T91" fmla="*/ 329561 h 293327"/>
              <a:gd name="T92" fmla="*/ 1158167 w 297522"/>
              <a:gd name="T93" fmla="*/ 486804 h 293327"/>
              <a:gd name="T94" fmla="*/ 518876 w 297522"/>
              <a:gd name="T95" fmla="*/ 232634 h 293327"/>
              <a:gd name="T96" fmla="*/ 635686 w 297522"/>
              <a:gd name="T97" fmla="*/ 308023 h 293327"/>
              <a:gd name="T98" fmla="*/ 901175 w 297522"/>
              <a:gd name="T99" fmla="*/ 314486 h 293327"/>
              <a:gd name="T100" fmla="*/ 848075 w 297522"/>
              <a:gd name="T101" fmla="*/ 90470 h 293327"/>
              <a:gd name="T102" fmla="*/ 848075 w 297522"/>
              <a:gd name="T103" fmla="*/ 90470 h 293327"/>
              <a:gd name="T104" fmla="*/ 1196395 w 297522"/>
              <a:gd name="T105" fmla="*/ 191710 h 293327"/>
              <a:gd name="T106" fmla="*/ 552851 w 297522"/>
              <a:gd name="T107" fmla="*/ 191710 h 293327"/>
              <a:gd name="T108" fmla="*/ 873560 w 297522"/>
              <a:gd name="T109" fmla="*/ 0 h 293327"/>
              <a:gd name="T110" fmla="*/ 1381174 w 297522"/>
              <a:gd name="T111" fmla="*/ 514805 h 293327"/>
              <a:gd name="T112" fmla="*/ 873560 w 297522"/>
              <a:gd name="T113" fmla="*/ 1027454 h 293327"/>
              <a:gd name="T114" fmla="*/ 368076 w 297522"/>
              <a:gd name="T115" fmla="*/ 514805 h 293327"/>
              <a:gd name="T116" fmla="*/ 873560 w 297522"/>
              <a:gd name="T117" fmla="*/ 0 h 29332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97522" h="293327">
                <a:moveTo>
                  <a:pt x="184112" y="128408"/>
                </a:moveTo>
                <a:cubicBezTo>
                  <a:pt x="176580" y="142038"/>
                  <a:pt x="166895" y="153875"/>
                  <a:pt x="160080" y="161048"/>
                </a:cubicBezTo>
                <a:cubicBezTo>
                  <a:pt x="175862" y="158538"/>
                  <a:pt x="190568" y="151005"/>
                  <a:pt x="202046" y="139527"/>
                </a:cubicBezTo>
                <a:cubicBezTo>
                  <a:pt x="196666" y="135582"/>
                  <a:pt x="190568" y="131636"/>
                  <a:pt x="184112" y="128408"/>
                </a:cubicBezTo>
                <a:close/>
                <a:moveTo>
                  <a:pt x="111300" y="128408"/>
                </a:moveTo>
                <a:cubicBezTo>
                  <a:pt x="104485" y="131636"/>
                  <a:pt x="98387" y="135582"/>
                  <a:pt x="93365" y="139527"/>
                </a:cubicBezTo>
                <a:cubicBezTo>
                  <a:pt x="104843" y="151005"/>
                  <a:pt x="119549" y="158538"/>
                  <a:pt x="135331" y="161048"/>
                </a:cubicBezTo>
                <a:cubicBezTo>
                  <a:pt x="128158" y="153875"/>
                  <a:pt x="118832" y="142397"/>
                  <a:pt x="111300" y="128408"/>
                </a:cubicBezTo>
                <a:close/>
                <a:moveTo>
                  <a:pt x="152189" y="119083"/>
                </a:moveTo>
                <a:lnTo>
                  <a:pt x="152189" y="156027"/>
                </a:lnTo>
                <a:cubicBezTo>
                  <a:pt x="158646" y="149212"/>
                  <a:pt x="168330" y="138093"/>
                  <a:pt x="175504" y="124463"/>
                </a:cubicBezTo>
                <a:cubicBezTo>
                  <a:pt x="168330" y="121593"/>
                  <a:pt x="160439" y="119800"/>
                  <a:pt x="152189" y="119083"/>
                </a:cubicBezTo>
                <a:close/>
                <a:moveTo>
                  <a:pt x="143222" y="119083"/>
                </a:moveTo>
                <a:cubicBezTo>
                  <a:pt x="134973" y="119800"/>
                  <a:pt x="127082" y="121593"/>
                  <a:pt x="119549" y="124463"/>
                </a:cubicBezTo>
                <a:cubicBezTo>
                  <a:pt x="127082" y="138093"/>
                  <a:pt x="136766" y="149212"/>
                  <a:pt x="143222" y="156027"/>
                </a:cubicBezTo>
                <a:lnTo>
                  <a:pt x="143222" y="119083"/>
                </a:lnTo>
                <a:close/>
                <a:moveTo>
                  <a:pt x="261111" y="100758"/>
                </a:moveTo>
                <a:cubicBezTo>
                  <a:pt x="259321" y="101119"/>
                  <a:pt x="257888" y="102203"/>
                  <a:pt x="257172" y="104371"/>
                </a:cubicBezTo>
                <a:cubicBezTo>
                  <a:pt x="255024" y="107983"/>
                  <a:pt x="254666" y="113764"/>
                  <a:pt x="253591" y="121713"/>
                </a:cubicBezTo>
                <a:cubicBezTo>
                  <a:pt x="252875" y="130022"/>
                  <a:pt x="251443" y="140139"/>
                  <a:pt x="248936" y="151700"/>
                </a:cubicBezTo>
                <a:cubicBezTo>
                  <a:pt x="251443" y="152061"/>
                  <a:pt x="254666" y="153145"/>
                  <a:pt x="257172" y="155313"/>
                </a:cubicBezTo>
                <a:cubicBezTo>
                  <a:pt x="258246" y="155674"/>
                  <a:pt x="258604" y="156035"/>
                  <a:pt x="259321" y="156758"/>
                </a:cubicBezTo>
                <a:cubicBezTo>
                  <a:pt x="263976" y="136887"/>
                  <a:pt x="265408" y="121351"/>
                  <a:pt x="266124" y="110513"/>
                </a:cubicBezTo>
                <a:cubicBezTo>
                  <a:pt x="266124" y="107261"/>
                  <a:pt x="266482" y="104371"/>
                  <a:pt x="266840" y="101841"/>
                </a:cubicBezTo>
                <a:cubicBezTo>
                  <a:pt x="265050" y="100758"/>
                  <a:pt x="262901" y="100396"/>
                  <a:pt x="261111" y="100758"/>
                </a:cubicBezTo>
                <a:close/>
                <a:moveTo>
                  <a:pt x="36542" y="100758"/>
                </a:moveTo>
                <a:cubicBezTo>
                  <a:pt x="34380" y="100396"/>
                  <a:pt x="32579" y="100758"/>
                  <a:pt x="30778" y="101841"/>
                </a:cubicBezTo>
                <a:cubicBezTo>
                  <a:pt x="30778" y="104371"/>
                  <a:pt x="31138" y="107261"/>
                  <a:pt x="31498" y="110513"/>
                </a:cubicBezTo>
                <a:cubicBezTo>
                  <a:pt x="32219" y="121351"/>
                  <a:pt x="33660" y="136887"/>
                  <a:pt x="37983" y="156758"/>
                </a:cubicBezTo>
                <a:cubicBezTo>
                  <a:pt x="39064" y="156035"/>
                  <a:pt x="39784" y="155674"/>
                  <a:pt x="40144" y="155313"/>
                </a:cubicBezTo>
                <a:cubicBezTo>
                  <a:pt x="43387" y="153145"/>
                  <a:pt x="45908" y="152061"/>
                  <a:pt x="48791" y="151700"/>
                </a:cubicBezTo>
                <a:cubicBezTo>
                  <a:pt x="45908" y="140139"/>
                  <a:pt x="44828" y="130022"/>
                  <a:pt x="43747" y="121713"/>
                </a:cubicBezTo>
                <a:cubicBezTo>
                  <a:pt x="43026" y="113764"/>
                  <a:pt x="42306" y="107983"/>
                  <a:pt x="40865" y="104371"/>
                </a:cubicBezTo>
                <a:cubicBezTo>
                  <a:pt x="39784" y="102203"/>
                  <a:pt x="37983" y="101119"/>
                  <a:pt x="36542" y="100758"/>
                </a:cubicBezTo>
                <a:close/>
                <a:moveTo>
                  <a:pt x="195590" y="90029"/>
                </a:moveTo>
                <a:cubicBezTo>
                  <a:pt x="194872" y="100790"/>
                  <a:pt x="192003" y="111192"/>
                  <a:pt x="188058" y="120159"/>
                </a:cubicBezTo>
                <a:cubicBezTo>
                  <a:pt x="195590" y="123745"/>
                  <a:pt x="202046" y="128408"/>
                  <a:pt x="207785" y="132354"/>
                </a:cubicBezTo>
                <a:cubicBezTo>
                  <a:pt x="217111" y="120517"/>
                  <a:pt x="223208" y="106170"/>
                  <a:pt x="223926" y="90029"/>
                </a:cubicBezTo>
                <a:lnTo>
                  <a:pt x="195590" y="90029"/>
                </a:lnTo>
                <a:close/>
                <a:moveTo>
                  <a:pt x="152189" y="90029"/>
                </a:moveTo>
                <a:lnTo>
                  <a:pt x="152189" y="109757"/>
                </a:lnTo>
                <a:cubicBezTo>
                  <a:pt x="161874" y="110474"/>
                  <a:pt x="171199" y="112985"/>
                  <a:pt x="179808" y="116572"/>
                </a:cubicBezTo>
                <a:cubicBezTo>
                  <a:pt x="183395" y="108322"/>
                  <a:pt x="185547" y="99355"/>
                  <a:pt x="186264" y="90029"/>
                </a:cubicBezTo>
                <a:lnTo>
                  <a:pt x="152189" y="90029"/>
                </a:lnTo>
                <a:close/>
                <a:moveTo>
                  <a:pt x="108789" y="90029"/>
                </a:moveTo>
                <a:cubicBezTo>
                  <a:pt x="109506" y="99355"/>
                  <a:pt x="112376" y="108322"/>
                  <a:pt x="115604" y="116572"/>
                </a:cubicBezTo>
                <a:cubicBezTo>
                  <a:pt x="124212" y="112985"/>
                  <a:pt x="133538" y="110474"/>
                  <a:pt x="143222" y="109757"/>
                </a:cubicBezTo>
                <a:lnTo>
                  <a:pt x="143222" y="90029"/>
                </a:lnTo>
                <a:lnTo>
                  <a:pt x="108789" y="90029"/>
                </a:lnTo>
                <a:close/>
                <a:moveTo>
                  <a:pt x="71486" y="90029"/>
                </a:moveTo>
                <a:cubicBezTo>
                  <a:pt x="72562" y="106170"/>
                  <a:pt x="78301" y="120517"/>
                  <a:pt x="87268" y="132354"/>
                </a:cubicBezTo>
                <a:cubicBezTo>
                  <a:pt x="93365" y="128408"/>
                  <a:pt x="99822" y="123745"/>
                  <a:pt x="107354" y="120159"/>
                </a:cubicBezTo>
                <a:cubicBezTo>
                  <a:pt x="103409" y="111192"/>
                  <a:pt x="100539" y="100790"/>
                  <a:pt x="100180" y="90029"/>
                </a:cubicBezTo>
                <a:lnTo>
                  <a:pt x="71486" y="90029"/>
                </a:lnTo>
                <a:close/>
                <a:moveTo>
                  <a:pt x="274360" y="86306"/>
                </a:moveTo>
                <a:cubicBezTo>
                  <a:pt x="279731" y="84138"/>
                  <a:pt x="283670" y="85222"/>
                  <a:pt x="285819" y="86667"/>
                </a:cubicBezTo>
                <a:cubicBezTo>
                  <a:pt x="292622" y="90641"/>
                  <a:pt x="294055" y="100758"/>
                  <a:pt x="294413" y="101841"/>
                </a:cubicBezTo>
                <a:cubicBezTo>
                  <a:pt x="309452" y="183132"/>
                  <a:pt x="266482" y="250694"/>
                  <a:pt x="239626" y="283572"/>
                </a:cubicBezTo>
                <a:cubicBezTo>
                  <a:pt x="236403" y="287907"/>
                  <a:pt x="231748" y="291159"/>
                  <a:pt x="226377" y="292966"/>
                </a:cubicBezTo>
                <a:cubicBezTo>
                  <a:pt x="226019" y="293327"/>
                  <a:pt x="225661" y="293327"/>
                  <a:pt x="224945" y="293327"/>
                </a:cubicBezTo>
                <a:cubicBezTo>
                  <a:pt x="223154" y="293327"/>
                  <a:pt x="221364" y="292243"/>
                  <a:pt x="221006" y="290436"/>
                </a:cubicBezTo>
                <a:cubicBezTo>
                  <a:pt x="219931" y="288269"/>
                  <a:pt x="221006" y="285740"/>
                  <a:pt x="223154" y="284656"/>
                </a:cubicBezTo>
                <a:cubicBezTo>
                  <a:pt x="226735" y="283211"/>
                  <a:pt x="230316" y="281043"/>
                  <a:pt x="232822" y="277791"/>
                </a:cubicBezTo>
                <a:cubicBezTo>
                  <a:pt x="258604" y="245997"/>
                  <a:pt x="300142" y="181326"/>
                  <a:pt x="285103" y="102925"/>
                </a:cubicBezTo>
                <a:cubicBezTo>
                  <a:pt x="285103" y="100758"/>
                  <a:pt x="283670" y="95700"/>
                  <a:pt x="281164" y="94254"/>
                </a:cubicBezTo>
                <a:cubicBezTo>
                  <a:pt x="280806" y="94254"/>
                  <a:pt x="280089" y="93532"/>
                  <a:pt x="277941" y="94616"/>
                </a:cubicBezTo>
                <a:cubicBezTo>
                  <a:pt x="276150" y="95338"/>
                  <a:pt x="275434" y="104371"/>
                  <a:pt x="275076" y="111235"/>
                </a:cubicBezTo>
                <a:cubicBezTo>
                  <a:pt x="273644" y="124964"/>
                  <a:pt x="272570" y="145558"/>
                  <a:pt x="264334" y="173378"/>
                </a:cubicBezTo>
                <a:cubicBezTo>
                  <a:pt x="262543" y="186023"/>
                  <a:pt x="253591" y="204087"/>
                  <a:pt x="237119" y="227933"/>
                </a:cubicBezTo>
                <a:cubicBezTo>
                  <a:pt x="236403" y="229017"/>
                  <a:pt x="234971" y="229739"/>
                  <a:pt x="233539" y="229739"/>
                </a:cubicBezTo>
                <a:cubicBezTo>
                  <a:pt x="232822" y="229739"/>
                  <a:pt x="231748" y="229739"/>
                  <a:pt x="231032" y="229017"/>
                </a:cubicBezTo>
                <a:cubicBezTo>
                  <a:pt x="229242" y="227571"/>
                  <a:pt x="228525" y="224681"/>
                  <a:pt x="229958" y="222875"/>
                </a:cubicBezTo>
                <a:cubicBezTo>
                  <a:pt x="249294" y="194333"/>
                  <a:pt x="254666" y="179520"/>
                  <a:pt x="255382" y="171932"/>
                </a:cubicBezTo>
                <a:cubicBezTo>
                  <a:pt x="256098" y="164706"/>
                  <a:pt x="253591" y="163261"/>
                  <a:pt x="252517" y="162900"/>
                </a:cubicBezTo>
                <a:cubicBezTo>
                  <a:pt x="248936" y="160371"/>
                  <a:pt x="245713" y="159648"/>
                  <a:pt x="242849" y="160732"/>
                </a:cubicBezTo>
                <a:cubicBezTo>
                  <a:pt x="239626" y="161816"/>
                  <a:pt x="237478" y="165429"/>
                  <a:pt x="237478" y="165429"/>
                </a:cubicBezTo>
                <a:cubicBezTo>
                  <a:pt x="221006" y="199029"/>
                  <a:pt x="214202" y="203365"/>
                  <a:pt x="206682" y="208062"/>
                </a:cubicBezTo>
                <a:cubicBezTo>
                  <a:pt x="200595" y="212036"/>
                  <a:pt x="194507" y="215649"/>
                  <a:pt x="180900" y="238772"/>
                </a:cubicBezTo>
                <a:cubicBezTo>
                  <a:pt x="176961" y="244914"/>
                  <a:pt x="175887" y="252501"/>
                  <a:pt x="178036" y="259365"/>
                </a:cubicBezTo>
                <a:cubicBezTo>
                  <a:pt x="178752" y="262256"/>
                  <a:pt x="177320" y="264423"/>
                  <a:pt x="174813" y="265146"/>
                </a:cubicBezTo>
                <a:cubicBezTo>
                  <a:pt x="174455" y="265146"/>
                  <a:pt x="174097" y="265146"/>
                  <a:pt x="173739" y="265146"/>
                </a:cubicBezTo>
                <a:cubicBezTo>
                  <a:pt x="171590" y="265146"/>
                  <a:pt x="169800" y="264062"/>
                  <a:pt x="169442" y="262256"/>
                </a:cubicBezTo>
                <a:cubicBezTo>
                  <a:pt x="166935" y="252501"/>
                  <a:pt x="168009" y="242385"/>
                  <a:pt x="173023" y="234075"/>
                </a:cubicBezTo>
                <a:cubicBezTo>
                  <a:pt x="188062" y="209146"/>
                  <a:pt x="195582" y="204449"/>
                  <a:pt x="202027" y="200475"/>
                </a:cubicBezTo>
                <a:cubicBezTo>
                  <a:pt x="208473" y="196139"/>
                  <a:pt x="214202" y="192526"/>
                  <a:pt x="229600" y="161455"/>
                </a:cubicBezTo>
                <a:cubicBezTo>
                  <a:pt x="229958" y="160732"/>
                  <a:pt x="232822" y="154590"/>
                  <a:pt x="239626" y="152423"/>
                </a:cubicBezTo>
                <a:cubicBezTo>
                  <a:pt x="242849" y="140139"/>
                  <a:pt x="243923" y="129300"/>
                  <a:pt x="244639" y="120990"/>
                </a:cubicBezTo>
                <a:cubicBezTo>
                  <a:pt x="245713" y="112319"/>
                  <a:pt x="246430" y="105093"/>
                  <a:pt x="248936" y="100396"/>
                </a:cubicBezTo>
                <a:cubicBezTo>
                  <a:pt x="251085" y="95700"/>
                  <a:pt x="255024" y="92809"/>
                  <a:pt x="259321" y="91725"/>
                </a:cubicBezTo>
                <a:cubicBezTo>
                  <a:pt x="262543" y="91364"/>
                  <a:pt x="265766" y="91725"/>
                  <a:pt x="268631" y="92809"/>
                </a:cubicBezTo>
                <a:cubicBezTo>
                  <a:pt x="269705" y="89919"/>
                  <a:pt x="271495" y="87390"/>
                  <a:pt x="274360" y="86306"/>
                </a:cubicBezTo>
                <a:close/>
                <a:moveTo>
                  <a:pt x="23212" y="86306"/>
                </a:moveTo>
                <a:cubicBezTo>
                  <a:pt x="26094" y="87390"/>
                  <a:pt x="27896" y="89919"/>
                  <a:pt x="28976" y="92809"/>
                </a:cubicBezTo>
                <a:cubicBezTo>
                  <a:pt x="32219" y="91725"/>
                  <a:pt x="35101" y="91364"/>
                  <a:pt x="37983" y="91725"/>
                </a:cubicBezTo>
                <a:cubicBezTo>
                  <a:pt x="43026" y="92809"/>
                  <a:pt x="46629" y="95700"/>
                  <a:pt x="48791" y="100396"/>
                </a:cubicBezTo>
                <a:cubicBezTo>
                  <a:pt x="51312" y="105093"/>
                  <a:pt x="52033" y="112319"/>
                  <a:pt x="53114" y="120990"/>
                </a:cubicBezTo>
                <a:cubicBezTo>
                  <a:pt x="53834" y="129300"/>
                  <a:pt x="54915" y="140139"/>
                  <a:pt x="58157" y="152423"/>
                </a:cubicBezTo>
                <a:cubicBezTo>
                  <a:pt x="65002" y="154590"/>
                  <a:pt x="67884" y="161094"/>
                  <a:pt x="68245" y="161816"/>
                </a:cubicBezTo>
                <a:cubicBezTo>
                  <a:pt x="83736" y="192526"/>
                  <a:pt x="89500" y="196139"/>
                  <a:pt x="95984" y="200475"/>
                </a:cubicBezTo>
                <a:cubicBezTo>
                  <a:pt x="102829" y="204449"/>
                  <a:pt x="110034" y="209146"/>
                  <a:pt x="124805" y="234075"/>
                </a:cubicBezTo>
                <a:cubicBezTo>
                  <a:pt x="129849" y="242385"/>
                  <a:pt x="131650" y="252501"/>
                  <a:pt x="128768" y="262256"/>
                </a:cubicBezTo>
                <a:cubicBezTo>
                  <a:pt x="128408" y="264062"/>
                  <a:pt x="126246" y="265146"/>
                  <a:pt x="124445" y="265146"/>
                </a:cubicBezTo>
                <a:cubicBezTo>
                  <a:pt x="124084" y="265146"/>
                  <a:pt x="123724" y="265146"/>
                  <a:pt x="123364" y="265146"/>
                </a:cubicBezTo>
                <a:cubicBezTo>
                  <a:pt x="120842" y="264423"/>
                  <a:pt x="119401" y="262256"/>
                  <a:pt x="120122" y="259365"/>
                </a:cubicBezTo>
                <a:cubicBezTo>
                  <a:pt x="121923" y="252501"/>
                  <a:pt x="121202" y="244914"/>
                  <a:pt x="117240" y="238772"/>
                </a:cubicBezTo>
                <a:cubicBezTo>
                  <a:pt x="103190" y="215649"/>
                  <a:pt x="97065" y="212036"/>
                  <a:pt x="91301" y="208062"/>
                </a:cubicBezTo>
                <a:cubicBezTo>
                  <a:pt x="83375" y="203365"/>
                  <a:pt x="76531" y="199029"/>
                  <a:pt x="60319" y="165429"/>
                </a:cubicBezTo>
                <a:cubicBezTo>
                  <a:pt x="59958" y="165429"/>
                  <a:pt x="58157" y="161816"/>
                  <a:pt x="54555" y="160732"/>
                </a:cubicBezTo>
                <a:cubicBezTo>
                  <a:pt x="52033" y="159648"/>
                  <a:pt x="48791" y="160732"/>
                  <a:pt x="44828" y="162900"/>
                </a:cubicBezTo>
                <a:cubicBezTo>
                  <a:pt x="44107" y="163261"/>
                  <a:pt x="41225" y="164706"/>
                  <a:pt x="42306" y="171932"/>
                </a:cubicBezTo>
                <a:cubicBezTo>
                  <a:pt x="43026" y="179520"/>
                  <a:pt x="48070" y="194333"/>
                  <a:pt x="67884" y="222875"/>
                </a:cubicBezTo>
                <a:cubicBezTo>
                  <a:pt x="69325" y="224681"/>
                  <a:pt x="68965" y="227571"/>
                  <a:pt x="66804" y="229017"/>
                </a:cubicBezTo>
                <a:cubicBezTo>
                  <a:pt x="65723" y="229739"/>
                  <a:pt x="65002" y="229739"/>
                  <a:pt x="64282" y="229739"/>
                </a:cubicBezTo>
                <a:cubicBezTo>
                  <a:pt x="62841" y="229739"/>
                  <a:pt x="61400" y="229017"/>
                  <a:pt x="60319" y="227933"/>
                </a:cubicBezTo>
                <a:cubicBezTo>
                  <a:pt x="43747" y="204087"/>
                  <a:pt x="34741" y="186023"/>
                  <a:pt x="33299" y="173378"/>
                </a:cubicBezTo>
                <a:cubicBezTo>
                  <a:pt x="25374" y="145558"/>
                  <a:pt x="23573" y="124964"/>
                  <a:pt x="22492" y="111235"/>
                </a:cubicBezTo>
                <a:cubicBezTo>
                  <a:pt x="21771" y="104371"/>
                  <a:pt x="21411" y="95338"/>
                  <a:pt x="19610" y="94616"/>
                </a:cubicBezTo>
                <a:cubicBezTo>
                  <a:pt x="17448" y="93532"/>
                  <a:pt x="16728" y="94254"/>
                  <a:pt x="16007" y="94254"/>
                </a:cubicBezTo>
                <a:cubicBezTo>
                  <a:pt x="13846" y="95700"/>
                  <a:pt x="12405" y="100758"/>
                  <a:pt x="12044" y="102925"/>
                </a:cubicBezTo>
                <a:cubicBezTo>
                  <a:pt x="-2726" y="181326"/>
                  <a:pt x="38703" y="245997"/>
                  <a:pt x="65002" y="277791"/>
                </a:cubicBezTo>
                <a:cubicBezTo>
                  <a:pt x="67524" y="281043"/>
                  <a:pt x="70766" y="283211"/>
                  <a:pt x="74369" y="284656"/>
                </a:cubicBezTo>
                <a:cubicBezTo>
                  <a:pt x="76531" y="285740"/>
                  <a:pt x="77972" y="288269"/>
                  <a:pt x="77251" y="290436"/>
                </a:cubicBezTo>
                <a:cubicBezTo>
                  <a:pt x="76531" y="292243"/>
                  <a:pt x="74369" y="293327"/>
                  <a:pt x="72928" y="293327"/>
                </a:cubicBezTo>
                <a:cubicBezTo>
                  <a:pt x="72207" y="293327"/>
                  <a:pt x="71847" y="293327"/>
                  <a:pt x="71127" y="292966"/>
                </a:cubicBezTo>
                <a:cubicBezTo>
                  <a:pt x="66083" y="291159"/>
                  <a:pt x="61400" y="287907"/>
                  <a:pt x="58157" y="283572"/>
                </a:cubicBezTo>
                <a:cubicBezTo>
                  <a:pt x="30778" y="250694"/>
                  <a:pt x="-12453" y="183132"/>
                  <a:pt x="3398" y="101480"/>
                </a:cubicBezTo>
                <a:cubicBezTo>
                  <a:pt x="3398" y="100758"/>
                  <a:pt x="4839" y="90641"/>
                  <a:pt x="11684" y="86667"/>
                </a:cubicBezTo>
                <a:cubicBezTo>
                  <a:pt x="14206" y="85222"/>
                  <a:pt x="17808" y="84138"/>
                  <a:pt x="23212" y="86306"/>
                </a:cubicBezTo>
                <a:close/>
                <a:moveTo>
                  <a:pt x="179808" y="54878"/>
                </a:moveTo>
                <a:cubicBezTo>
                  <a:pt x="171199" y="58465"/>
                  <a:pt x="161874" y="60976"/>
                  <a:pt x="152189" y="61335"/>
                </a:cubicBezTo>
                <a:lnTo>
                  <a:pt x="152189" y="81062"/>
                </a:lnTo>
                <a:lnTo>
                  <a:pt x="186264" y="81062"/>
                </a:lnTo>
                <a:cubicBezTo>
                  <a:pt x="185547" y="71737"/>
                  <a:pt x="183395" y="63128"/>
                  <a:pt x="179808" y="54878"/>
                </a:cubicBezTo>
                <a:close/>
                <a:moveTo>
                  <a:pt x="115604" y="54878"/>
                </a:moveTo>
                <a:cubicBezTo>
                  <a:pt x="112376" y="63128"/>
                  <a:pt x="109506" y="71737"/>
                  <a:pt x="108789" y="81062"/>
                </a:cubicBezTo>
                <a:lnTo>
                  <a:pt x="143222" y="81062"/>
                </a:lnTo>
                <a:lnTo>
                  <a:pt x="143222" y="61335"/>
                </a:lnTo>
                <a:cubicBezTo>
                  <a:pt x="133538" y="60976"/>
                  <a:pt x="124212" y="58465"/>
                  <a:pt x="115604" y="54878"/>
                </a:cubicBezTo>
                <a:close/>
                <a:moveTo>
                  <a:pt x="207785" y="38738"/>
                </a:moveTo>
                <a:cubicBezTo>
                  <a:pt x="202046" y="43042"/>
                  <a:pt x="195590" y="47346"/>
                  <a:pt x="188058" y="51292"/>
                </a:cubicBezTo>
                <a:cubicBezTo>
                  <a:pt x="192003" y="60259"/>
                  <a:pt x="194872" y="70302"/>
                  <a:pt x="195590" y="81062"/>
                </a:cubicBezTo>
                <a:lnTo>
                  <a:pt x="223926" y="81062"/>
                </a:lnTo>
                <a:cubicBezTo>
                  <a:pt x="223208" y="64922"/>
                  <a:pt x="217111" y="50574"/>
                  <a:pt x="207785" y="38738"/>
                </a:cubicBezTo>
                <a:close/>
                <a:moveTo>
                  <a:pt x="87627" y="38738"/>
                </a:moveTo>
                <a:cubicBezTo>
                  <a:pt x="78301" y="50574"/>
                  <a:pt x="72562" y="64922"/>
                  <a:pt x="71486" y="81062"/>
                </a:cubicBezTo>
                <a:lnTo>
                  <a:pt x="100180" y="81062"/>
                </a:lnTo>
                <a:cubicBezTo>
                  <a:pt x="100539" y="70302"/>
                  <a:pt x="103409" y="60617"/>
                  <a:pt x="107354" y="51292"/>
                </a:cubicBezTo>
                <a:cubicBezTo>
                  <a:pt x="100180" y="47346"/>
                  <a:pt x="93365" y="43042"/>
                  <a:pt x="87627" y="38738"/>
                </a:cubicBezTo>
                <a:close/>
                <a:moveTo>
                  <a:pt x="152189" y="15065"/>
                </a:moveTo>
                <a:lnTo>
                  <a:pt x="152189" y="52368"/>
                </a:lnTo>
                <a:cubicBezTo>
                  <a:pt x="160439" y="51650"/>
                  <a:pt x="168330" y="49857"/>
                  <a:pt x="175504" y="46629"/>
                </a:cubicBezTo>
                <a:cubicBezTo>
                  <a:pt x="168330" y="32999"/>
                  <a:pt x="158646" y="21880"/>
                  <a:pt x="152189" y="15065"/>
                </a:cubicBezTo>
                <a:close/>
                <a:moveTo>
                  <a:pt x="143222" y="15065"/>
                </a:moveTo>
                <a:cubicBezTo>
                  <a:pt x="136766" y="21880"/>
                  <a:pt x="127082" y="32999"/>
                  <a:pt x="119549" y="46629"/>
                </a:cubicBezTo>
                <a:cubicBezTo>
                  <a:pt x="127082" y="49857"/>
                  <a:pt x="134973" y="51650"/>
                  <a:pt x="143222" y="52368"/>
                </a:cubicBezTo>
                <a:lnTo>
                  <a:pt x="143222" y="15065"/>
                </a:lnTo>
                <a:close/>
                <a:moveTo>
                  <a:pt x="160080" y="10402"/>
                </a:moveTo>
                <a:cubicBezTo>
                  <a:pt x="166895" y="17576"/>
                  <a:pt x="176580" y="28695"/>
                  <a:pt x="184112" y="43042"/>
                </a:cubicBezTo>
                <a:cubicBezTo>
                  <a:pt x="190568" y="39455"/>
                  <a:pt x="196666" y="35868"/>
                  <a:pt x="202046" y="31923"/>
                </a:cubicBezTo>
                <a:cubicBezTo>
                  <a:pt x="190568" y="20445"/>
                  <a:pt x="175862" y="12913"/>
                  <a:pt x="160080" y="10402"/>
                </a:cubicBezTo>
                <a:close/>
                <a:moveTo>
                  <a:pt x="135331" y="10402"/>
                </a:moveTo>
                <a:cubicBezTo>
                  <a:pt x="119549" y="12913"/>
                  <a:pt x="104843" y="20445"/>
                  <a:pt x="93365" y="31923"/>
                </a:cubicBezTo>
                <a:cubicBezTo>
                  <a:pt x="98387" y="35868"/>
                  <a:pt x="104485" y="39455"/>
                  <a:pt x="111300" y="43042"/>
                </a:cubicBezTo>
                <a:cubicBezTo>
                  <a:pt x="118832" y="29053"/>
                  <a:pt x="128158" y="17576"/>
                  <a:pt x="135331" y="10402"/>
                </a:cubicBezTo>
                <a:close/>
                <a:moveTo>
                  <a:pt x="147526" y="0"/>
                </a:moveTo>
                <a:cubicBezTo>
                  <a:pt x="171558" y="0"/>
                  <a:pt x="194155" y="10402"/>
                  <a:pt x="210296" y="27977"/>
                </a:cubicBezTo>
                <a:cubicBezTo>
                  <a:pt x="210296" y="27977"/>
                  <a:pt x="212448" y="29771"/>
                  <a:pt x="212448" y="30129"/>
                </a:cubicBezTo>
                <a:cubicBezTo>
                  <a:pt x="225002" y="45194"/>
                  <a:pt x="233251" y="64563"/>
                  <a:pt x="233251" y="85725"/>
                </a:cubicBezTo>
                <a:cubicBezTo>
                  <a:pt x="233251" y="106887"/>
                  <a:pt x="225002" y="126256"/>
                  <a:pt x="212448" y="140962"/>
                </a:cubicBezTo>
                <a:cubicBezTo>
                  <a:pt x="212448" y="141321"/>
                  <a:pt x="210296" y="143832"/>
                  <a:pt x="210296" y="143832"/>
                </a:cubicBezTo>
                <a:cubicBezTo>
                  <a:pt x="194155" y="161048"/>
                  <a:pt x="171558" y="171091"/>
                  <a:pt x="147526" y="171091"/>
                </a:cubicBezTo>
                <a:cubicBezTo>
                  <a:pt x="123495" y="171091"/>
                  <a:pt x="100539" y="160690"/>
                  <a:pt x="84040" y="142397"/>
                </a:cubicBezTo>
                <a:cubicBezTo>
                  <a:pt x="84040" y="142397"/>
                  <a:pt x="83322" y="141680"/>
                  <a:pt x="83322" y="141321"/>
                </a:cubicBezTo>
                <a:cubicBezTo>
                  <a:pt x="70051" y="126256"/>
                  <a:pt x="62160" y="106887"/>
                  <a:pt x="62160" y="85725"/>
                </a:cubicBezTo>
                <a:cubicBezTo>
                  <a:pt x="62160" y="64204"/>
                  <a:pt x="70051" y="44835"/>
                  <a:pt x="83322" y="29771"/>
                </a:cubicBezTo>
                <a:cubicBezTo>
                  <a:pt x="83322" y="29771"/>
                  <a:pt x="83322" y="29771"/>
                  <a:pt x="83322" y="29412"/>
                </a:cubicBezTo>
                <a:cubicBezTo>
                  <a:pt x="99463" y="10761"/>
                  <a:pt x="123136" y="0"/>
                  <a:pt x="1475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B0CB72-A778-1649-992A-4D664131D706}"/>
              </a:ext>
            </a:extLst>
          </p:cNvPr>
          <p:cNvSpPr txBox="1"/>
          <p:nvPr/>
        </p:nvSpPr>
        <p:spPr>
          <a:xfrm>
            <a:off x="502199" y="1724657"/>
            <a:ext cx="360387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1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Support policy making at MS level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A8C2F8-6D80-CD40-86FD-984F7451D717}"/>
              </a:ext>
            </a:extLst>
          </p:cNvPr>
          <p:cNvSpPr txBox="1"/>
          <p:nvPr/>
        </p:nvSpPr>
        <p:spPr>
          <a:xfrm>
            <a:off x="909859" y="3491389"/>
            <a:ext cx="219964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1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Step up cooperation </a:t>
            </a:r>
          </a:p>
          <a:p>
            <a:pPr algn="r"/>
            <a:r>
              <a:rPr lang="en-US" sz="1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at EU level 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3B3BF05-1587-3F48-8F4B-F1A471639C92}"/>
              </a:ext>
            </a:extLst>
          </p:cNvPr>
          <p:cNvSpPr txBox="1">
            <a:spLocks/>
          </p:cNvSpPr>
          <p:nvPr/>
        </p:nvSpPr>
        <p:spPr>
          <a:xfrm>
            <a:off x="768939" y="4102336"/>
            <a:ext cx="2215610" cy="259943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750"/>
              </a:lnSpc>
            </a:pPr>
            <a:r>
              <a:rPr lang="en-US" sz="12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80EDEB-38E7-3D45-A8C4-2D7E1ED75BA0}"/>
              </a:ext>
            </a:extLst>
          </p:cNvPr>
          <p:cNvSpPr txBox="1"/>
          <p:nvPr/>
        </p:nvSpPr>
        <p:spPr>
          <a:xfrm>
            <a:off x="9214391" y="3640032"/>
            <a:ext cx="243688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Encourage investment 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9838874A-4137-2C40-9DE0-0729E05E5D08}"/>
              </a:ext>
            </a:extLst>
          </p:cNvPr>
          <p:cNvSpPr txBox="1">
            <a:spLocks/>
          </p:cNvSpPr>
          <p:nvPr/>
        </p:nvSpPr>
        <p:spPr>
          <a:xfrm>
            <a:off x="9214391" y="4102336"/>
            <a:ext cx="2215610" cy="259943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750"/>
              </a:lnSpc>
            </a:pPr>
            <a:r>
              <a:rPr lang="en-US" sz="12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98B8E4-6E11-7744-AFFB-6D568EF73A10}"/>
              </a:ext>
            </a:extLst>
          </p:cNvPr>
          <p:cNvSpPr txBox="1"/>
          <p:nvPr/>
        </p:nvSpPr>
        <p:spPr>
          <a:xfrm>
            <a:off x="8113652" y="1724657"/>
            <a:ext cx="3094117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Provide ideas and inspiration  </a:t>
            </a:r>
          </a:p>
        </p:txBody>
      </p:sp>
    </p:spTree>
    <p:extLst>
      <p:ext uri="{BB962C8B-B14F-4D97-AF65-F5344CB8AC3E}">
        <p14:creationId xmlns:p14="http://schemas.microsoft.com/office/powerpoint/2010/main" val="4003700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subTitle" idx="1"/>
          </p:nvPr>
        </p:nvSpPr>
        <p:spPr>
          <a:xfrm>
            <a:off x="710441" y="3211800"/>
            <a:ext cx="10889439" cy="2914650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en-US" sz="280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GreenComp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 describes a set of </a:t>
            </a:r>
            <a:r>
              <a:rPr lang="en-US" sz="280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sustainability competences 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which can help learners think, plan and act with empathy, responsibility, and care for the planet.</a:t>
            </a:r>
            <a:endParaRPr lang="en-GB" sz="28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89" y="273273"/>
            <a:ext cx="210330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63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76718">
            <a:off x="9816007" y="1607360"/>
            <a:ext cx="1417012" cy="14170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781" y="1685110"/>
            <a:ext cx="1394866" cy="13948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72550">
            <a:off x="4695027" y="1469604"/>
            <a:ext cx="1692527" cy="16925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8538" y="1601890"/>
            <a:ext cx="1370814" cy="1370814"/>
          </a:xfrm>
          <a:prstGeom prst="rect">
            <a:avLst/>
          </a:prstGeom>
        </p:spPr>
      </p:pic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1965132" y="2112382"/>
          <a:ext cx="9716328" cy="367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/>
              <a:t>GreenComp</a:t>
            </a:r>
            <a:r>
              <a:rPr lang="en-GB" dirty="0"/>
              <a:t> at a glance</a:t>
            </a:r>
            <a:endParaRPr lang="en-GB" b="1" dirty="0"/>
          </a:p>
        </p:txBody>
      </p:sp>
      <p:sp>
        <p:nvSpPr>
          <p:cNvPr id="2" name="Right Arrow 1"/>
          <p:cNvSpPr/>
          <p:nvPr/>
        </p:nvSpPr>
        <p:spPr>
          <a:xfrm>
            <a:off x="182880" y="2287293"/>
            <a:ext cx="1680210" cy="98514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i="1" dirty="0">
                <a:solidFill>
                  <a:sysClr val="windowText" lastClr="000000"/>
                </a:solidFill>
                <a:latin typeface="EC Square Sans Pro" panose="020B0506040000020004" pitchFamily="34" charset="0"/>
              </a:rPr>
              <a:t>Competence areas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82880" y="3238151"/>
            <a:ext cx="1680210" cy="217595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EC Square Sans Pro" panose="020B0506040000020004" pitchFamily="34" charset="0"/>
              </a:rPr>
              <a:t>Competences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49976" y="5843602"/>
            <a:ext cx="765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N.B. competences are interrelated not sequential</a:t>
            </a:r>
          </a:p>
        </p:txBody>
      </p:sp>
    </p:spTree>
    <p:extLst>
      <p:ext uri="{BB962C8B-B14F-4D97-AF65-F5344CB8AC3E}">
        <p14:creationId xmlns:p14="http://schemas.microsoft.com/office/powerpoint/2010/main" val="953045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2F79B5BE87D40B73359BB004DC9B5" ma:contentTypeVersion="17" ma:contentTypeDescription="Create a new document." ma:contentTypeScope="" ma:versionID="df91b42384f9acd0dc9c7b2b0ca5a4fb">
  <xsd:schema xmlns:xsd="http://www.w3.org/2001/XMLSchema" xmlns:xs="http://www.w3.org/2001/XMLSchema" xmlns:p="http://schemas.microsoft.com/office/2006/metadata/properties" xmlns:ns2="99a2c2c3-fdcf-4e63-9c12-39b3de610a76" xmlns:ns3="a20aa909-956d-4941-9e8e-d4bf2c5fe97e" xmlns:ns4="985ec44e-1bab-4c0b-9df0-6ba128686fc9" targetNamespace="http://schemas.microsoft.com/office/2006/metadata/properties" ma:root="true" ma:fieldsID="5bdeaf74bd075ed71d0bb4235c38229e" ns2:_="" ns3:_="" ns4:_="">
    <xsd:import namespace="99a2c2c3-fdcf-4e63-9c12-39b3de610a76"/>
    <xsd:import namespace="a20aa909-956d-4941-9e8e-d4bf2c5fe97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Dateandtim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a2c2c3-fdcf-4e63-9c12-39b3de610a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Dateandtime" ma:index="20" nillable="true" ma:displayName="Date and time" ma:format="DateOnly" ma:internalName="Dateandtime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a909-956d-4941-9e8e-d4bf2c5fe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cb577e23-b539-4cbb-a753-31a04c3d9a02}" ma:internalName="TaxCatchAll" ma:showField="CatchAllData" ma:web="a20aa909-956d-4941-9e8e-d4bf2c5fe9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99a2c2c3-fdcf-4e63-9c12-39b3de610a76" xsi:nil="true"/>
    <TaxCatchAll xmlns="985ec44e-1bab-4c0b-9df0-6ba128686fc9" xsi:nil="true"/>
    <lcf76f155ced4ddcb4097134ff3c332f xmlns="99a2c2c3-fdcf-4e63-9c12-39b3de610a7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F8004B-E709-488D-9FD9-8EC4161C80A9}"/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b29b9b01-a41b-4cdd-ba34-21bb9c415350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7184</TotalTime>
  <Words>337</Words>
  <Application>Microsoft Office PowerPoint</Application>
  <PresentationFormat>Widescreen</PresentationFormat>
  <Paragraphs>89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EC Square Sans Cond Pro</vt:lpstr>
      <vt:lpstr>EC Square Sans Pro</vt:lpstr>
      <vt:lpstr>Arial</vt:lpstr>
      <vt:lpstr>Calibri</vt:lpstr>
      <vt:lpstr>Lato Light</vt:lpstr>
      <vt:lpstr>Poppins</vt:lpstr>
      <vt:lpstr>Wingdings</vt:lpstr>
      <vt:lpstr>Office Theme</vt:lpstr>
      <vt:lpstr>Learning for the green transition  </vt:lpstr>
      <vt:lpstr>Green transition: actions in education</vt:lpstr>
      <vt:lpstr>Council Recommendation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GreenComp at a glance</vt:lpstr>
      <vt:lpstr>Working Group Schools – Learning for sustainability</vt:lpstr>
      <vt:lpstr>Working Group Schools – Learning for sustainability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Maricar De La Cruz</cp:lastModifiedBy>
  <cp:revision>272</cp:revision>
  <dcterms:created xsi:type="dcterms:W3CDTF">2019-08-09T12:06:42Z</dcterms:created>
  <dcterms:modified xsi:type="dcterms:W3CDTF">2022-05-30T20:09:41Z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0x010100B302F79B5BE87D40B73359BB004DC9B5</vt:lpwstr>
  </property>
</Properties>
</file>