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8"/>
  </p:notesMasterIdLst>
  <p:sldIdLst>
    <p:sldId id="256" r:id="rId5"/>
    <p:sldId id="258" r:id="rId6"/>
    <p:sldId id="257" r:id="rId7"/>
  </p:sldIdLst>
  <p:sldSz cx="9906000" cy="6858000" type="A4"/>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4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is Guichard" userId="b25862a6-b641-4ece-b9f9-9230f3cdb908" providerId="ADAL" clId="{983AB46B-3B8B-4AE5-97B1-70C8C73C9AAB}"/>
    <pc:docChg chg="custSel modSld">
      <pc:chgData name="Francois Guichard" userId="b25862a6-b641-4ece-b9f9-9230f3cdb908" providerId="ADAL" clId="{983AB46B-3B8B-4AE5-97B1-70C8C73C9AAB}" dt="2022-01-22T07:22:18.485" v="91" actId="790"/>
      <pc:docMkLst>
        <pc:docMk/>
      </pc:docMkLst>
      <pc:sldChg chg="modSp mod">
        <pc:chgData name="Francois Guichard" userId="b25862a6-b641-4ece-b9f9-9230f3cdb908" providerId="ADAL" clId="{983AB46B-3B8B-4AE5-97B1-70C8C73C9AAB}" dt="2022-01-22T07:22:18.485" v="91" actId="790"/>
        <pc:sldMkLst>
          <pc:docMk/>
          <pc:sldMk cId="0" sldId="256"/>
        </pc:sldMkLst>
        <pc:spChg chg="mod">
          <ac:chgData name="Francois Guichard" userId="b25862a6-b641-4ece-b9f9-9230f3cdb908" providerId="ADAL" clId="{983AB46B-3B8B-4AE5-97B1-70C8C73C9AAB}" dt="2022-01-22T07:22:09.745" v="90" actId="790"/>
          <ac:spMkLst>
            <pc:docMk/>
            <pc:sldMk cId="0" sldId="256"/>
            <ac:spMk id="79" creationId="{00000000-0000-0000-0000-000000000000}"/>
          </ac:spMkLst>
        </pc:spChg>
        <pc:spChg chg="mod">
          <ac:chgData name="Francois Guichard" userId="b25862a6-b641-4ece-b9f9-9230f3cdb908" providerId="ADAL" clId="{983AB46B-3B8B-4AE5-97B1-70C8C73C9AAB}" dt="2022-01-22T07:22:18.485" v="91" actId="790"/>
          <ac:spMkLst>
            <pc:docMk/>
            <pc:sldMk cId="0" sldId="256"/>
            <ac:spMk id="80" creationId="{00000000-0000-0000-0000-000000000000}"/>
          </ac:spMkLst>
        </pc:spChg>
      </pc:sldChg>
      <pc:sldChg chg="modSp mod">
        <pc:chgData name="Francois Guichard" userId="b25862a6-b641-4ece-b9f9-9230f3cdb908" providerId="ADAL" clId="{983AB46B-3B8B-4AE5-97B1-70C8C73C9AAB}" dt="2022-01-22T07:21:37.585" v="88" actId="790"/>
        <pc:sldMkLst>
          <pc:docMk/>
          <pc:sldMk cId="0" sldId="257"/>
        </pc:sldMkLst>
        <pc:spChg chg="mod">
          <ac:chgData name="Francois Guichard" userId="b25862a6-b641-4ece-b9f9-9230f3cdb908" providerId="ADAL" clId="{983AB46B-3B8B-4AE5-97B1-70C8C73C9AAB}" dt="2022-01-22T07:21:11.732" v="87" actId="20577"/>
          <ac:spMkLst>
            <pc:docMk/>
            <pc:sldMk cId="0" sldId="257"/>
            <ac:spMk id="3" creationId="{DC5548BB-C77E-497A-8936-23624118A931}"/>
          </ac:spMkLst>
        </pc:spChg>
        <pc:spChg chg="mod">
          <ac:chgData name="Francois Guichard" userId="b25862a6-b641-4ece-b9f9-9230f3cdb908" providerId="ADAL" clId="{983AB46B-3B8B-4AE5-97B1-70C8C73C9AAB}" dt="2022-01-22T07:21:37.585" v="88" actId="790"/>
          <ac:spMkLst>
            <pc:docMk/>
            <pc:sldMk cId="0" sldId="257"/>
            <ac:spMk id="84" creationId="{00000000-0000-0000-0000-000000000000}"/>
          </ac:spMkLst>
        </pc:spChg>
      </pc:sldChg>
      <pc:sldChg chg="modSp mod">
        <pc:chgData name="Francois Guichard" userId="b25862a6-b641-4ece-b9f9-9230f3cdb908" providerId="ADAL" clId="{983AB46B-3B8B-4AE5-97B1-70C8C73C9AAB}" dt="2022-01-22T07:21:47.351" v="89" actId="790"/>
        <pc:sldMkLst>
          <pc:docMk/>
          <pc:sldMk cId="2225545512" sldId="258"/>
        </pc:sldMkLst>
        <pc:spChg chg="mod">
          <ac:chgData name="Francois Guichard" userId="b25862a6-b641-4ece-b9f9-9230f3cdb908" providerId="ADAL" clId="{983AB46B-3B8B-4AE5-97B1-70C8C73C9AAB}" dt="2022-01-22T07:19:23.888" v="2" actId="6549"/>
          <ac:spMkLst>
            <pc:docMk/>
            <pc:sldMk cId="2225545512" sldId="258"/>
            <ac:spMk id="3" creationId="{DC5548BB-C77E-497A-8936-23624118A931}"/>
          </ac:spMkLst>
        </pc:spChg>
        <pc:spChg chg="mod">
          <ac:chgData name="Francois Guichard" userId="b25862a6-b641-4ece-b9f9-9230f3cdb908" providerId="ADAL" clId="{983AB46B-3B8B-4AE5-97B1-70C8C73C9AAB}" dt="2022-01-22T07:21:47.351" v="89" actId="790"/>
          <ac:spMkLst>
            <pc:docMk/>
            <pc:sldMk cId="2225545512" sldId="258"/>
            <ac:spMk id="84" creationId="{00000000-0000-0000-0000-000000000000}"/>
          </ac:spMkLst>
        </pc:spChg>
      </pc:sldChg>
    </pc:docChg>
  </pc:docChgLst>
  <pc:docChgLst>
    <pc:chgData name="Francois Guichard" userId="b25862a6-b641-4ece-b9f9-9230f3cdb908" providerId="ADAL" clId="{5212FE28-604C-4254-AF2D-641DC69046AF}"/>
    <pc:docChg chg="modSld">
      <pc:chgData name="Francois Guichard" userId="b25862a6-b641-4ece-b9f9-9230f3cdb908" providerId="ADAL" clId="{5212FE28-604C-4254-AF2D-641DC69046AF}" dt="2022-02-03T10:48:35.820" v="0" actId="207"/>
      <pc:docMkLst>
        <pc:docMk/>
      </pc:docMkLst>
      <pc:sldChg chg="modSp mod">
        <pc:chgData name="Francois Guichard" userId="b25862a6-b641-4ece-b9f9-9230f3cdb908" providerId="ADAL" clId="{5212FE28-604C-4254-AF2D-641DC69046AF}" dt="2022-02-03T10:48:35.820" v="0" actId="207"/>
        <pc:sldMkLst>
          <pc:docMk/>
          <pc:sldMk cId="2225545512" sldId="258"/>
        </pc:sldMkLst>
        <pc:spChg chg="mod">
          <ac:chgData name="Francois Guichard" userId="b25862a6-b641-4ece-b9f9-9230f3cdb908" providerId="ADAL" clId="{5212FE28-604C-4254-AF2D-641DC69046AF}" dt="2022-02-03T10:48:35.820" v="0" actId="207"/>
          <ac:spMkLst>
            <pc:docMk/>
            <pc:sldMk cId="2225545512" sldId="258"/>
            <ac:spMk id="3" creationId="{DC5548BB-C77E-497A-8936-23624118A931}"/>
          </ac:spMkLst>
        </pc:spChg>
      </pc:sldChg>
    </pc:docChg>
  </pc:docChgLst>
  <pc:docChgLst>
    <pc:chgData name="Francois Guichard" userId="b25862a6-b641-4ece-b9f9-9230f3cdb908" providerId="ADAL" clId="{7FA313DA-432D-4D50-9E36-CDF6F9D0D65B}"/>
    <pc:docChg chg="undo custSel modSld">
      <pc:chgData name="Francois Guichard" userId="b25862a6-b641-4ece-b9f9-9230f3cdb908" providerId="ADAL" clId="{7FA313DA-432D-4D50-9E36-CDF6F9D0D65B}" dt="2022-05-20T19:30:05.092" v="941" actId="6549"/>
      <pc:docMkLst>
        <pc:docMk/>
      </pc:docMkLst>
      <pc:sldChg chg="modSp mod">
        <pc:chgData name="Francois Guichard" userId="b25862a6-b641-4ece-b9f9-9230f3cdb908" providerId="ADAL" clId="{7FA313DA-432D-4D50-9E36-CDF6F9D0D65B}" dt="2022-05-20T18:48:37.530" v="17" actId="20577"/>
        <pc:sldMkLst>
          <pc:docMk/>
          <pc:sldMk cId="0" sldId="256"/>
        </pc:sldMkLst>
        <pc:spChg chg="mod">
          <ac:chgData name="Francois Guichard" userId="b25862a6-b641-4ece-b9f9-9230f3cdb908" providerId="ADAL" clId="{7FA313DA-432D-4D50-9E36-CDF6F9D0D65B}" dt="2022-05-20T18:48:37.530" v="17" actId="20577"/>
          <ac:spMkLst>
            <pc:docMk/>
            <pc:sldMk cId="0" sldId="256"/>
            <ac:spMk id="79" creationId="{00000000-0000-0000-0000-000000000000}"/>
          </ac:spMkLst>
        </pc:spChg>
        <pc:spChg chg="mod">
          <ac:chgData name="Francois Guichard" userId="b25862a6-b641-4ece-b9f9-9230f3cdb908" providerId="ADAL" clId="{7FA313DA-432D-4D50-9E36-CDF6F9D0D65B}" dt="2022-05-20T18:48:27.570" v="7" actId="20577"/>
          <ac:spMkLst>
            <pc:docMk/>
            <pc:sldMk cId="0" sldId="256"/>
            <ac:spMk id="80" creationId="{00000000-0000-0000-0000-000000000000}"/>
          </ac:spMkLst>
        </pc:spChg>
      </pc:sldChg>
      <pc:sldChg chg="modSp mod">
        <pc:chgData name="Francois Guichard" userId="b25862a6-b641-4ece-b9f9-9230f3cdb908" providerId="ADAL" clId="{7FA313DA-432D-4D50-9E36-CDF6F9D0D65B}" dt="2022-05-20T19:30:05.092" v="941" actId="6549"/>
        <pc:sldMkLst>
          <pc:docMk/>
          <pc:sldMk cId="0" sldId="257"/>
        </pc:sldMkLst>
        <pc:spChg chg="mod">
          <ac:chgData name="Francois Guichard" userId="b25862a6-b641-4ece-b9f9-9230f3cdb908" providerId="ADAL" clId="{7FA313DA-432D-4D50-9E36-CDF6F9D0D65B}" dt="2022-05-20T19:30:05.092" v="941" actId="6549"/>
          <ac:spMkLst>
            <pc:docMk/>
            <pc:sldMk cId="0" sldId="257"/>
            <ac:spMk id="3" creationId="{DC5548BB-C77E-497A-8936-23624118A931}"/>
          </ac:spMkLst>
        </pc:spChg>
      </pc:sldChg>
      <pc:sldChg chg="modSp mod">
        <pc:chgData name="Francois Guichard" userId="b25862a6-b641-4ece-b9f9-9230f3cdb908" providerId="ADAL" clId="{7FA313DA-432D-4D50-9E36-CDF6F9D0D65B}" dt="2022-05-20T19:27:56.325" v="883" actId="20577"/>
        <pc:sldMkLst>
          <pc:docMk/>
          <pc:sldMk cId="2225545512" sldId="258"/>
        </pc:sldMkLst>
        <pc:spChg chg="mod">
          <ac:chgData name="Francois Guichard" userId="b25862a6-b641-4ece-b9f9-9230f3cdb908" providerId="ADAL" clId="{7FA313DA-432D-4D50-9E36-CDF6F9D0D65B}" dt="2022-05-20T19:27:56.325" v="883" actId="20577"/>
          <ac:spMkLst>
            <pc:docMk/>
            <pc:sldMk cId="2225545512" sldId="258"/>
            <ac:spMk id="3" creationId="{DC5548BB-C77E-497A-8936-23624118A931}"/>
          </ac:spMkLst>
        </pc:spChg>
        <pc:spChg chg="mod">
          <ac:chgData name="Francois Guichard" userId="b25862a6-b641-4ece-b9f9-9230f3cdb908" providerId="ADAL" clId="{7FA313DA-432D-4D50-9E36-CDF6F9D0D65B}" dt="2022-05-20T18:52:13.576" v="30" actId="20577"/>
          <ac:spMkLst>
            <pc:docMk/>
            <pc:sldMk cId="2225545512" sldId="258"/>
            <ac:spMk id="8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6" name="Shape 76"/>
          <p:cNvSpPr>
            <a:spLocks noGrp="1" noRot="1" noChangeAspect="1"/>
          </p:cNvSpPr>
          <p:nvPr>
            <p:ph type="sldImg"/>
          </p:nvPr>
        </p:nvSpPr>
        <p:spPr>
          <a:xfrm>
            <a:off x="1143000" y="685800"/>
            <a:ext cx="4572000" cy="3429000"/>
          </a:xfrm>
          <a:prstGeom prst="rect">
            <a:avLst/>
          </a:prstGeom>
        </p:spPr>
        <p:txBody>
          <a:bodyPr/>
          <a:lstStyle/>
          <a:p>
            <a:endParaRPr/>
          </a:p>
        </p:txBody>
      </p:sp>
      <p:sp>
        <p:nvSpPr>
          <p:cNvPr id="77" name="Shape 7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2" name="Rectangle 3"/>
          <p:cNvSpPr/>
          <p:nvPr/>
        </p:nvSpPr>
        <p:spPr>
          <a:xfrm>
            <a:off x="0" y="1484784"/>
            <a:ext cx="9906000" cy="5373216"/>
          </a:xfrm>
          <a:prstGeom prst="rect">
            <a:avLst/>
          </a:prstGeom>
          <a:solidFill>
            <a:schemeClr val="accent3">
              <a:lumOff val="44000"/>
            </a:schemeClr>
          </a:solidFill>
          <a:ln w="12700">
            <a:miter lim="400000"/>
          </a:ln>
        </p:spPr>
        <p:txBody>
          <a:bodyPr lIns="45719" rIns="45719" anchor="ctr"/>
          <a:lstStyle/>
          <a:p>
            <a:pPr algn="ctr">
              <a:defRPr>
                <a:solidFill>
                  <a:schemeClr val="accent3">
                    <a:lumOff val="44000"/>
                  </a:schemeClr>
                </a:solidFill>
              </a:defRPr>
            </a:pPr>
            <a:endParaRPr/>
          </a:p>
        </p:txBody>
      </p:sp>
      <p:sp>
        <p:nvSpPr>
          <p:cNvPr id="13" name="Texte du titre"/>
          <p:cNvSpPr txBox="1">
            <a:spLocks noGrp="1"/>
          </p:cNvSpPr>
          <p:nvPr>
            <p:ph type="title"/>
          </p:nvPr>
        </p:nvSpPr>
        <p:spPr>
          <a:xfrm>
            <a:off x="3577" y="2276872"/>
            <a:ext cx="9906001" cy="1143001"/>
          </a:xfrm>
          <a:prstGeom prst="rect">
            <a:avLst/>
          </a:prstGeom>
        </p:spPr>
        <p:txBody>
          <a:bodyPr/>
          <a:lstStyle>
            <a:lvl1pPr algn="ctr">
              <a:defRPr>
                <a:solidFill>
                  <a:srgbClr val="006600"/>
                </a:solidFill>
              </a:defRPr>
            </a:lvl1pPr>
          </a:lstStyle>
          <a:p>
            <a:r>
              <a:t>Texte du titre</a:t>
            </a:r>
          </a:p>
        </p:txBody>
      </p:sp>
      <p:sp>
        <p:nvSpPr>
          <p:cNvPr id="14" name="Texte niveau 1…"/>
          <p:cNvSpPr txBox="1">
            <a:spLocks noGrp="1"/>
          </p:cNvSpPr>
          <p:nvPr>
            <p:ph type="body" sz="half" idx="1" hasCustomPrompt="1"/>
          </p:nvPr>
        </p:nvSpPr>
        <p:spPr>
          <a:xfrm>
            <a:off x="0" y="3573017"/>
            <a:ext cx="9906000" cy="2664297"/>
          </a:xfrm>
          <a:prstGeom prst="rect">
            <a:avLst/>
          </a:prstGeom>
        </p:spPr>
        <p:txBody>
          <a:bodyPr/>
          <a:lstStyle>
            <a:lvl1pPr>
              <a:spcBef>
                <a:spcPts val="500"/>
              </a:spcBef>
              <a:defRPr sz="2400"/>
            </a:lvl1pPr>
            <a:lvl2pPr marL="702128" indent="-244928">
              <a:spcBef>
                <a:spcPts val="500"/>
              </a:spcBef>
              <a:defRPr sz="2400"/>
            </a:lvl2pPr>
            <a:lvl3pPr marL="1143000" indent="-228600">
              <a:spcBef>
                <a:spcPts val="500"/>
              </a:spcBef>
              <a:defRPr sz="2400"/>
            </a:lvl3pPr>
            <a:lvl4pPr marL="1645920" indent="-274320">
              <a:spcBef>
                <a:spcPts val="500"/>
              </a:spcBef>
              <a:defRPr sz="2400"/>
            </a:lvl4pPr>
            <a:lvl5pPr marL="2103120" indent="-274320">
              <a:spcBef>
                <a:spcPts val="500"/>
              </a:spcBef>
              <a:defRPr sz="2400"/>
            </a:lvl5pPr>
          </a:lstStyle>
          <a:p>
            <a:r>
              <a:t>Subtitle</a:t>
            </a:r>
          </a:p>
          <a:p>
            <a:pPr lvl="1"/>
            <a:endParaRPr/>
          </a:p>
          <a:p>
            <a:pPr lvl="2"/>
            <a:endParaRPr/>
          </a:p>
          <a:p>
            <a:pPr lvl="3"/>
            <a:endParaRPr/>
          </a:p>
          <a:p>
            <a:pPr lvl="4"/>
            <a:endParaRPr/>
          </a:p>
        </p:txBody>
      </p:sp>
      <p:sp>
        <p:nvSpPr>
          <p:cNvPr id="15"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2" name="Texte du titre"/>
          <p:cNvSpPr txBox="1">
            <a:spLocks noGrp="1"/>
          </p:cNvSpPr>
          <p:nvPr>
            <p:ph type="title"/>
          </p:nvPr>
        </p:nvSpPr>
        <p:spPr>
          <a:prstGeom prst="rect">
            <a:avLst/>
          </a:prstGeom>
        </p:spPr>
        <p:txBody>
          <a:bodyPr/>
          <a:lstStyle/>
          <a:p>
            <a:r>
              <a:t>Texte du titre</a:t>
            </a:r>
          </a:p>
        </p:txBody>
      </p:sp>
      <p:sp>
        <p:nvSpPr>
          <p:cNvPr id="23" name="Texte niveau 1…"/>
          <p:cNvSpPr txBox="1">
            <a:spLocks noGrp="1"/>
          </p:cNvSpPr>
          <p:nvPr>
            <p:ph type="body" idx="1"/>
          </p:nvPr>
        </p:nvSpPr>
        <p:spPr>
          <a:xfrm>
            <a:off x="849312" y="2132856"/>
            <a:ext cx="8496301" cy="4032995"/>
          </a:xfrm>
          <a:prstGeom prst="rect">
            <a:avLst/>
          </a:prstGeom>
        </p:spPr>
        <p:txBody>
          <a:bodyPr/>
          <a:lstStyle>
            <a:lvl1pPr>
              <a:defRPr>
                <a:solidFill>
                  <a:srgbClr val="16165D"/>
                </a:solidFill>
                <a:latin typeface="Verdana"/>
                <a:ea typeface="Verdana"/>
                <a:cs typeface="Verdana"/>
                <a:sym typeface="Verdana"/>
              </a:defRPr>
            </a:lvl1pPr>
            <a:lvl2pPr>
              <a:defRPr>
                <a:solidFill>
                  <a:srgbClr val="16165D"/>
                </a:solidFill>
                <a:latin typeface="Verdana"/>
                <a:ea typeface="Verdana"/>
                <a:cs typeface="Verdana"/>
                <a:sym typeface="Verdana"/>
              </a:defRPr>
            </a:lvl2pPr>
            <a:lvl3pPr>
              <a:defRPr>
                <a:solidFill>
                  <a:srgbClr val="16165D"/>
                </a:solidFill>
                <a:latin typeface="Verdana"/>
                <a:ea typeface="Verdana"/>
                <a:cs typeface="Verdana"/>
                <a:sym typeface="Verdana"/>
              </a:defRPr>
            </a:lvl3pPr>
            <a:lvl4pPr>
              <a:defRPr>
                <a:solidFill>
                  <a:srgbClr val="16165D"/>
                </a:solidFill>
                <a:latin typeface="Verdana"/>
                <a:ea typeface="Verdana"/>
                <a:cs typeface="Verdana"/>
                <a:sym typeface="Verdana"/>
              </a:defRPr>
            </a:lvl4pPr>
            <a:lvl5pPr>
              <a:defRPr>
                <a:solidFill>
                  <a:srgbClr val="16165D"/>
                </a:solidFill>
                <a:latin typeface="Verdana"/>
                <a:ea typeface="Verdana"/>
                <a:cs typeface="Verdana"/>
                <a:sym typeface="Verdana"/>
              </a:defRPr>
            </a:lvl5pPr>
          </a:lstStyle>
          <a:p>
            <a:r>
              <a:t>Texte niveau 1</a:t>
            </a:r>
          </a:p>
          <a:p>
            <a:pPr lvl="1"/>
            <a:r>
              <a:t>Texte niveau 2</a:t>
            </a:r>
          </a:p>
          <a:p>
            <a:pPr lvl="2"/>
            <a:r>
              <a:t>Texte niveau 3</a:t>
            </a:r>
          </a:p>
          <a:p>
            <a:pPr lvl="3"/>
            <a:r>
              <a:t>Texte niveau 4</a:t>
            </a:r>
          </a:p>
          <a:p>
            <a:pPr lvl="4"/>
            <a:r>
              <a:t>Texte niveau 5</a:t>
            </a:r>
          </a:p>
        </p:txBody>
      </p:sp>
      <p:sp>
        <p:nvSpPr>
          <p:cNvPr id="24"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1_Title and Content">
    <p:spTree>
      <p:nvGrpSpPr>
        <p:cNvPr id="1" name=""/>
        <p:cNvGrpSpPr/>
        <p:nvPr/>
      </p:nvGrpSpPr>
      <p:grpSpPr>
        <a:xfrm>
          <a:off x="0" y="0"/>
          <a:ext cx="0" cy="0"/>
          <a:chOff x="0" y="0"/>
          <a:chExt cx="0" cy="0"/>
        </a:xfrm>
      </p:grpSpPr>
      <p:sp>
        <p:nvSpPr>
          <p:cNvPr id="31" name="Rectangle 3"/>
          <p:cNvSpPr txBox="1"/>
          <p:nvPr/>
        </p:nvSpPr>
        <p:spPr>
          <a:xfrm>
            <a:off x="3198519" y="332656"/>
            <a:ext cx="6661761" cy="1143001"/>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anchor="ctr">
            <a:normAutofit/>
          </a:bodyPr>
          <a:lstStyle>
            <a:lvl1pPr>
              <a:defRPr sz="4000" b="1">
                <a:solidFill>
                  <a:schemeClr val="accent3">
                    <a:lumOff val="44000"/>
                  </a:schemeClr>
                </a:solidFill>
                <a:latin typeface="Verdana"/>
                <a:ea typeface="Verdana"/>
                <a:cs typeface="Verdana"/>
                <a:sym typeface="Verdana"/>
              </a:defRPr>
            </a:lvl1pPr>
          </a:lstStyle>
          <a:p>
            <a:r>
              <a:t>Main title here</a:t>
            </a:r>
          </a:p>
        </p:txBody>
      </p:sp>
      <p:sp>
        <p:nvSpPr>
          <p:cNvPr id="32" name="Texte niveau 1…"/>
          <p:cNvSpPr txBox="1">
            <a:spLocks noGrp="1"/>
          </p:cNvSpPr>
          <p:nvPr>
            <p:ph type="body" idx="1"/>
          </p:nvPr>
        </p:nvSpPr>
        <p:spPr>
          <a:xfrm>
            <a:off x="849312" y="2132856"/>
            <a:ext cx="8496301" cy="4032995"/>
          </a:xfrm>
          <a:prstGeom prst="rect">
            <a:avLst/>
          </a:prstGeom>
        </p:spPr>
        <p:txBody>
          <a:bodyPr/>
          <a:lstStyle>
            <a:lvl1pPr>
              <a:defRPr>
                <a:solidFill>
                  <a:srgbClr val="16165D"/>
                </a:solidFill>
                <a:latin typeface="Verdana"/>
                <a:ea typeface="Verdana"/>
                <a:cs typeface="Verdana"/>
                <a:sym typeface="Verdana"/>
              </a:defRPr>
            </a:lvl1pPr>
            <a:lvl2pPr>
              <a:defRPr>
                <a:solidFill>
                  <a:srgbClr val="16165D"/>
                </a:solidFill>
                <a:latin typeface="Verdana"/>
                <a:ea typeface="Verdana"/>
                <a:cs typeface="Verdana"/>
                <a:sym typeface="Verdana"/>
              </a:defRPr>
            </a:lvl2pPr>
            <a:lvl3pPr>
              <a:defRPr>
                <a:solidFill>
                  <a:srgbClr val="16165D"/>
                </a:solidFill>
                <a:latin typeface="Verdana"/>
                <a:ea typeface="Verdana"/>
                <a:cs typeface="Verdana"/>
                <a:sym typeface="Verdana"/>
              </a:defRPr>
            </a:lvl3pPr>
            <a:lvl4pPr>
              <a:defRPr>
                <a:solidFill>
                  <a:srgbClr val="16165D"/>
                </a:solidFill>
                <a:latin typeface="Verdana"/>
                <a:ea typeface="Verdana"/>
                <a:cs typeface="Verdana"/>
                <a:sym typeface="Verdana"/>
              </a:defRPr>
            </a:lvl4pPr>
            <a:lvl5pPr>
              <a:defRPr>
                <a:solidFill>
                  <a:srgbClr val="16165D"/>
                </a:solidFill>
                <a:latin typeface="Verdana"/>
                <a:ea typeface="Verdana"/>
                <a:cs typeface="Verdana"/>
                <a:sym typeface="Verdana"/>
              </a:defRPr>
            </a:lvl5pPr>
          </a:lstStyle>
          <a:p>
            <a:r>
              <a:t>Texte niveau 1</a:t>
            </a:r>
          </a:p>
          <a:p>
            <a:pPr lvl="1"/>
            <a:r>
              <a:t>Texte niveau 2</a:t>
            </a:r>
          </a:p>
          <a:p>
            <a:pPr lvl="2"/>
            <a:r>
              <a:t>Texte niveau 3</a:t>
            </a:r>
          </a:p>
          <a:p>
            <a:pPr lvl="3"/>
            <a:r>
              <a:t>Texte niveau 4</a:t>
            </a:r>
          </a:p>
          <a:p>
            <a:pPr lvl="4"/>
            <a:r>
              <a:t>Texte niveau 5</a:t>
            </a:r>
          </a:p>
        </p:txBody>
      </p:sp>
      <p:sp>
        <p:nvSpPr>
          <p:cNvPr id="33"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40" name="Rectangle 3"/>
          <p:cNvSpPr txBox="1"/>
          <p:nvPr/>
        </p:nvSpPr>
        <p:spPr>
          <a:xfrm>
            <a:off x="3198519" y="332656"/>
            <a:ext cx="6661761" cy="1143001"/>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anchor="ctr">
            <a:normAutofit/>
          </a:bodyPr>
          <a:lstStyle>
            <a:lvl1pPr>
              <a:defRPr sz="4000" b="1">
                <a:solidFill>
                  <a:schemeClr val="accent3">
                    <a:lumOff val="44000"/>
                  </a:schemeClr>
                </a:solidFill>
                <a:latin typeface="Verdana"/>
                <a:ea typeface="Verdana"/>
                <a:cs typeface="Verdana"/>
                <a:sym typeface="Verdana"/>
              </a:defRPr>
            </a:lvl1pPr>
          </a:lstStyle>
          <a:p>
            <a:r>
              <a:t>Main title here</a:t>
            </a:r>
          </a:p>
        </p:txBody>
      </p:sp>
      <p:sp>
        <p:nvSpPr>
          <p:cNvPr id="41" name="Texte niveau 1…"/>
          <p:cNvSpPr txBox="1">
            <a:spLocks noGrp="1"/>
          </p:cNvSpPr>
          <p:nvPr>
            <p:ph type="body" idx="1"/>
          </p:nvPr>
        </p:nvSpPr>
        <p:spPr>
          <a:xfrm>
            <a:off x="849312" y="2132856"/>
            <a:ext cx="8496301" cy="4032995"/>
          </a:xfrm>
          <a:prstGeom prst="rect">
            <a:avLst/>
          </a:prstGeom>
        </p:spPr>
        <p:txBody>
          <a:bodyPr/>
          <a:lstStyle>
            <a:lvl1pPr>
              <a:defRPr>
                <a:solidFill>
                  <a:srgbClr val="16165D"/>
                </a:solidFill>
                <a:latin typeface="Verdana"/>
                <a:ea typeface="Verdana"/>
                <a:cs typeface="Verdana"/>
                <a:sym typeface="Verdana"/>
              </a:defRPr>
            </a:lvl1pPr>
            <a:lvl2pPr>
              <a:defRPr>
                <a:solidFill>
                  <a:srgbClr val="16165D"/>
                </a:solidFill>
                <a:latin typeface="Verdana"/>
                <a:ea typeface="Verdana"/>
                <a:cs typeface="Verdana"/>
                <a:sym typeface="Verdana"/>
              </a:defRPr>
            </a:lvl2pPr>
            <a:lvl3pPr>
              <a:defRPr>
                <a:solidFill>
                  <a:srgbClr val="16165D"/>
                </a:solidFill>
                <a:latin typeface="Verdana"/>
                <a:ea typeface="Verdana"/>
                <a:cs typeface="Verdana"/>
                <a:sym typeface="Verdana"/>
              </a:defRPr>
            </a:lvl3pPr>
            <a:lvl4pPr>
              <a:defRPr>
                <a:solidFill>
                  <a:srgbClr val="16165D"/>
                </a:solidFill>
                <a:latin typeface="Verdana"/>
                <a:ea typeface="Verdana"/>
                <a:cs typeface="Verdana"/>
                <a:sym typeface="Verdana"/>
              </a:defRPr>
            </a:lvl4pPr>
            <a:lvl5pPr>
              <a:defRPr>
                <a:solidFill>
                  <a:srgbClr val="16165D"/>
                </a:solidFill>
                <a:latin typeface="Verdana"/>
                <a:ea typeface="Verdana"/>
                <a:cs typeface="Verdana"/>
                <a:sym typeface="Verdana"/>
              </a:defRPr>
            </a:lvl5pPr>
          </a:lstStyle>
          <a:p>
            <a:r>
              <a:t>Texte niveau 1</a:t>
            </a:r>
          </a:p>
          <a:p>
            <a:pPr lvl="1"/>
            <a:r>
              <a:t>Texte niveau 2</a:t>
            </a:r>
          </a:p>
          <a:p>
            <a:pPr lvl="2"/>
            <a:r>
              <a:t>Texte niveau 3</a:t>
            </a:r>
          </a:p>
          <a:p>
            <a:pPr lvl="3"/>
            <a:r>
              <a:t>Texte niveau 4</a:t>
            </a:r>
          </a:p>
          <a:p>
            <a:pPr lvl="4"/>
            <a:r>
              <a:t>Texte niveau 5</a:t>
            </a:r>
          </a:p>
        </p:txBody>
      </p:sp>
      <p:sp>
        <p:nvSpPr>
          <p:cNvPr id="42"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9" name="Texte niveau 1…"/>
          <p:cNvSpPr txBox="1">
            <a:spLocks noGrp="1"/>
          </p:cNvSpPr>
          <p:nvPr>
            <p:ph type="body" sz="half" idx="1"/>
          </p:nvPr>
        </p:nvSpPr>
        <p:spPr>
          <a:xfrm>
            <a:off x="495300" y="2348880"/>
            <a:ext cx="4375150" cy="3777285"/>
          </a:xfrm>
          <a:prstGeom prst="rect">
            <a:avLst/>
          </a:prstGeom>
        </p:spPr>
        <p:txBody>
          <a:bodyPr/>
          <a:lstStyle>
            <a:lvl1pPr>
              <a:spcBef>
                <a:spcPts val="400"/>
              </a:spcBef>
              <a:defRPr sz="2000" b="1">
                <a:solidFill>
                  <a:srgbClr val="006600"/>
                </a:solidFill>
                <a:latin typeface="Verdana"/>
                <a:ea typeface="Verdana"/>
                <a:cs typeface="Verdana"/>
                <a:sym typeface="Verdana"/>
              </a:defRPr>
            </a:lvl1pPr>
            <a:lvl2pPr marL="695325" indent="-238125">
              <a:spcBef>
                <a:spcPts val="400"/>
              </a:spcBef>
              <a:defRPr sz="2000" b="1">
                <a:solidFill>
                  <a:srgbClr val="006600"/>
                </a:solidFill>
                <a:latin typeface="Verdana"/>
                <a:ea typeface="Verdana"/>
                <a:cs typeface="Verdana"/>
                <a:sym typeface="Verdana"/>
              </a:defRPr>
            </a:lvl2pPr>
            <a:lvl3pPr marL="1143000" indent="-228600">
              <a:spcBef>
                <a:spcPts val="400"/>
              </a:spcBef>
              <a:defRPr sz="2000" b="1">
                <a:solidFill>
                  <a:srgbClr val="006600"/>
                </a:solidFill>
                <a:latin typeface="Verdana"/>
                <a:ea typeface="Verdana"/>
                <a:cs typeface="Verdana"/>
                <a:sym typeface="Verdana"/>
              </a:defRPr>
            </a:lvl3pPr>
            <a:lvl4pPr marL="1625600" indent="-254000">
              <a:spcBef>
                <a:spcPts val="400"/>
              </a:spcBef>
              <a:defRPr sz="2000" b="1">
                <a:solidFill>
                  <a:srgbClr val="006600"/>
                </a:solidFill>
                <a:latin typeface="Verdana"/>
                <a:ea typeface="Verdana"/>
                <a:cs typeface="Verdana"/>
                <a:sym typeface="Verdana"/>
              </a:defRPr>
            </a:lvl4pPr>
            <a:lvl5pPr marL="2082800" indent="-254000">
              <a:spcBef>
                <a:spcPts val="400"/>
              </a:spcBef>
              <a:defRPr sz="2000" b="1">
                <a:solidFill>
                  <a:srgbClr val="006600"/>
                </a:solidFill>
                <a:latin typeface="Verdana"/>
                <a:ea typeface="Verdana"/>
                <a:cs typeface="Verdana"/>
                <a:sym typeface="Verdana"/>
              </a:defRPr>
            </a:lvl5pPr>
          </a:lstStyle>
          <a:p>
            <a:r>
              <a:t>Texte niveau 1</a:t>
            </a:r>
          </a:p>
          <a:p>
            <a:pPr lvl="1"/>
            <a:r>
              <a:t>Texte niveau 2</a:t>
            </a:r>
          </a:p>
          <a:p>
            <a:pPr lvl="2"/>
            <a:r>
              <a:t>Texte niveau 3</a:t>
            </a:r>
          </a:p>
          <a:p>
            <a:pPr lvl="3"/>
            <a:r>
              <a:t>Texte niveau 4</a:t>
            </a:r>
          </a:p>
          <a:p>
            <a:pPr lvl="4"/>
            <a:r>
              <a:t>Texte niveau 5</a:t>
            </a:r>
          </a:p>
        </p:txBody>
      </p:sp>
      <p:sp>
        <p:nvSpPr>
          <p:cNvPr id="50" name="Texte du titre"/>
          <p:cNvSpPr txBox="1">
            <a:spLocks noGrp="1"/>
          </p:cNvSpPr>
          <p:nvPr>
            <p:ph type="title"/>
          </p:nvPr>
        </p:nvSpPr>
        <p:spPr>
          <a:prstGeom prst="rect">
            <a:avLst/>
          </a:prstGeom>
        </p:spPr>
        <p:txBody>
          <a:bodyPr/>
          <a:lstStyle/>
          <a:p>
            <a:r>
              <a:t>Texte du titre</a:t>
            </a:r>
          </a:p>
        </p:txBody>
      </p:sp>
      <p:sp>
        <p:nvSpPr>
          <p:cNvPr id="51"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8" name="Texte du titre"/>
          <p:cNvSpPr txBox="1">
            <a:spLocks noGrp="1"/>
          </p:cNvSpPr>
          <p:nvPr>
            <p:ph type="title"/>
          </p:nvPr>
        </p:nvSpPr>
        <p:spPr>
          <a:prstGeom prst="rect">
            <a:avLst/>
          </a:prstGeom>
        </p:spPr>
        <p:txBody>
          <a:bodyPr/>
          <a:lstStyle/>
          <a:p>
            <a:r>
              <a:t>Texte du titre</a:t>
            </a:r>
          </a:p>
        </p:txBody>
      </p:sp>
      <p:sp>
        <p:nvSpPr>
          <p:cNvPr id="59"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66" name="Texte du titre"/>
          <p:cNvSpPr txBox="1">
            <a:spLocks noGrp="1"/>
          </p:cNvSpPr>
          <p:nvPr>
            <p:ph type="title"/>
          </p:nvPr>
        </p:nvSpPr>
        <p:spPr>
          <a:xfrm>
            <a:off x="488504" y="1772816"/>
            <a:ext cx="3259007" cy="1162051"/>
          </a:xfrm>
          <a:prstGeom prst="rect">
            <a:avLst/>
          </a:prstGeom>
        </p:spPr>
        <p:txBody>
          <a:bodyPr anchor="b"/>
          <a:lstStyle>
            <a:lvl1pPr>
              <a:defRPr sz="2000">
                <a:solidFill>
                  <a:srgbClr val="006600"/>
                </a:solidFill>
              </a:defRPr>
            </a:lvl1pPr>
          </a:lstStyle>
          <a:p>
            <a:r>
              <a:t>Texte du titre</a:t>
            </a:r>
          </a:p>
        </p:txBody>
      </p:sp>
      <p:sp>
        <p:nvSpPr>
          <p:cNvPr id="67" name="Texte niveau 1…"/>
          <p:cNvSpPr txBox="1">
            <a:spLocks noGrp="1"/>
          </p:cNvSpPr>
          <p:nvPr>
            <p:ph type="body" sz="half" idx="1"/>
          </p:nvPr>
        </p:nvSpPr>
        <p:spPr>
          <a:xfrm>
            <a:off x="3872970" y="2132856"/>
            <a:ext cx="5537730" cy="3993309"/>
          </a:xfrm>
          <a:prstGeom prst="rect">
            <a:avLst/>
          </a:prstGeom>
        </p:spPr>
        <p:txBody>
          <a:bodyPr/>
          <a:lstStyle>
            <a:lvl1pPr>
              <a:defRPr>
                <a:solidFill>
                  <a:srgbClr val="16165D"/>
                </a:solidFill>
                <a:latin typeface="Verdana"/>
                <a:ea typeface="Verdana"/>
                <a:cs typeface="Verdana"/>
                <a:sym typeface="Verdana"/>
              </a:defRPr>
            </a:lvl1pPr>
            <a:lvl2pPr>
              <a:defRPr>
                <a:solidFill>
                  <a:srgbClr val="16165D"/>
                </a:solidFill>
                <a:latin typeface="Verdana"/>
                <a:ea typeface="Verdana"/>
                <a:cs typeface="Verdana"/>
                <a:sym typeface="Verdana"/>
              </a:defRPr>
            </a:lvl2pPr>
            <a:lvl3pPr>
              <a:defRPr>
                <a:solidFill>
                  <a:srgbClr val="16165D"/>
                </a:solidFill>
                <a:latin typeface="Verdana"/>
                <a:ea typeface="Verdana"/>
                <a:cs typeface="Verdana"/>
                <a:sym typeface="Verdana"/>
              </a:defRPr>
            </a:lvl3pPr>
            <a:lvl4pPr>
              <a:defRPr>
                <a:solidFill>
                  <a:srgbClr val="16165D"/>
                </a:solidFill>
                <a:latin typeface="Verdana"/>
                <a:ea typeface="Verdana"/>
                <a:cs typeface="Verdana"/>
                <a:sym typeface="Verdana"/>
              </a:defRPr>
            </a:lvl4pPr>
            <a:lvl5pPr>
              <a:defRPr>
                <a:solidFill>
                  <a:srgbClr val="16165D"/>
                </a:solidFill>
                <a:latin typeface="Verdana"/>
                <a:ea typeface="Verdana"/>
                <a:cs typeface="Verdana"/>
                <a:sym typeface="Verdana"/>
              </a:defRPr>
            </a:lvl5pPr>
          </a:lstStyle>
          <a:p>
            <a:r>
              <a:t>Texte niveau 1</a:t>
            </a:r>
          </a:p>
          <a:p>
            <a:pPr lvl="1"/>
            <a:r>
              <a:t>Texte niveau 2</a:t>
            </a:r>
          </a:p>
          <a:p>
            <a:pPr lvl="2"/>
            <a:r>
              <a:t>Texte niveau 3</a:t>
            </a:r>
          </a:p>
          <a:p>
            <a:pPr lvl="3"/>
            <a:r>
              <a:t>Texte niveau 4</a:t>
            </a:r>
          </a:p>
          <a:p>
            <a:pPr lvl="4"/>
            <a:r>
              <a:t>Texte niveau 5</a:t>
            </a:r>
          </a:p>
        </p:txBody>
      </p:sp>
      <p:sp>
        <p:nvSpPr>
          <p:cNvPr id="68" name="Text Placeholder 3"/>
          <p:cNvSpPr>
            <a:spLocks noGrp="1"/>
          </p:cNvSpPr>
          <p:nvPr>
            <p:ph type="body" sz="quarter" idx="21"/>
          </p:nvPr>
        </p:nvSpPr>
        <p:spPr>
          <a:xfrm>
            <a:off x="495299" y="3212975"/>
            <a:ext cx="3259008" cy="2913190"/>
          </a:xfrm>
          <a:prstGeom prst="rect">
            <a:avLst/>
          </a:prstGeom>
        </p:spPr>
        <p:txBody>
          <a:bodyPr/>
          <a:lstStyle/>
          <a:p>
            <a:pPr>
              <a:spcBef>
                <a:spcPts val="300"/>
              </a:spcBef>
              <a:defRPr sz="1400">
                <a:solidFill>
                  <a:srgbClr val="16165D"/>
                </a:solidFill>
                <a:latin typeface="Verdana"/>
                <a:ea typeface="Verdana"/>
                <a:cs typeface="Verdana"/>
                <a:sym typeface="Verdana"/>
              </a:defRPr>
            </a:pPr>
            <a:endParaRPr/>
          </a:p>
        </p:txBody>
      </p:sp>
      <p:sp>
        <p:nvSpPr>
          <p:cNvPr id="69" name="Rectangle 3"/>
          <p:cNvSpPr txBox="1"/>
          <p:nvPr/>
        </p:nvSpPr>
        <p:spPr>
          <a:xfrm>
            <a:off x="3198519" y="332656"/>
            <a:ext cx="6661761" cy="1143001"/>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anchor="ctr">
            <a:normAutofit/>
          </a:bodyPr>
          <a:lstStyle>
            <a:lvl1pPr>
              <a:defRPr sz="4000" b="1">
                <a:solidFill>
                  <a:schemeClr val="accent3">
                    <a:lumOff val="44000"/>
                  </a:schemeClr>
                </a:solidFill>
                <a:latin typeface="Verdana"/>
                <a:ea typeface="Verdana"/>
                <a:cs typeface="Verdana"/>
                <a:sym typeface="Verdana"/>
              </a:defRPr>
            </a:lvl1pPr>
          </a:lstStyle>
          <a:p>
            <a:r>
              <a:t>Main title here</a:t>
            </a:r>
          </a:p>
        </p:txBody>
      </p:sp>
      <p:sp>
        <p:nvSpPr>
          <p:cNvPr id="70" name="Numéro de diapositive"/>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9"/>
          <a:srcRect/>
          <a:stretch>
            <a:fillRect/>
          </a:stretch>
        </a:blipFill>
        <a:effectLst/>
      </p:bgPr>
    </p:bg>
    <p:spTree>
      <p:nvGrpSpPr>
        <p:cNvPr id="1" name=""/>
        <p:cNvGrpSpPr/>
        <p:nvPr/>
      </p:nvGrpSpPr>
      <p:grpSpPr>
        <a:xfrm>
          <a:off x="0" y="0"/>
          <a:ext cx="0" cy="0"/>
          <a:chOff x="0" y="0"/>
          <a:chExt cx="0" cy="0"/>
        </a:xfrm>
      </p:grpSpPr>
      <p:sp>
        <p:nvSpPr>
          <p:cNvPr id="2" name="Rectangle 3"/>
          <p:cNvSpPr/>
          <p:nvPr/>
        </p:nvSpPr>
        <p:spPr>
          <a:xfrm>
            <a:off x="0" y="1484784"/>
            <a:ext cx="9906000" cy="5373216"/>
          </a:xfrm>
          <a:prstGeom prst="rect">
            <a:avLst/>
          </a:prstGeom>
          <a:solidFill>
            <a:schemeClr val="accent3">
              <a:lumOff val="44000"/>
            </a:schemeClr>
          </a:solidFill>
          <a:ln w="12700">
            <a:miter lim="400000"/>
          </a:ln>
        </p:spPr>
        <p:txBody>
          <a:bodyPr lIns="45719" rIns="45719" anchor="ctr"/>
          <a:lstStyle/>
          <a:p>
            <a:pPr algn="ctr">
              <a:defRPr>
                <a:solidFill>
                  <a:schemeClr val="accent3">
                    <a:lumOff val="44000"/>
                  </a:schemeClr>
                </a:solidFill>
              </a:defRPr>
            </a:pPr>
            <a:endParaRPr/>
          </a:p>
        </p:txBody>
      </p:sp>
      <p:sp>
        <p:nvSpPr>
          <p:cNvPr id="3" name="Texte du titre"/>
          <p:cNvSpPr txBox="1">
            <a:spLocks noGrp="1"/>
          </p:cNvSpPr>
          <p:nvPr>
            <p:ph type="title"/>
          </p:nvPr>
        </p:nvSpPr>
        <p:spPr>
          <a:xfrm>
            <a:off x="3152799" y="332656"/>
            <a:ext cx="6753202" cy="1143001"/>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anchor="ctr">
            <a:normAutofit/>
          </a:bodyPr>
          <a:lstStyle/>
          <a:p>
            <a:r>
              <a:t>Texte du titre</a:t>
            </a:r>
          </a:p>
        </p:txBody>
      </p:sp>
      <p:sp>
        <p:nvSpPr>
          <p:cNvPr id="4" name="Texte niveau 1…"/>
          <p:cNvSpPr txBox="1">
            <a:spLocks noGrp="1"/>
          </p:cNvSpPr>
          <p:nvPr>
            <p:ph type="body" idx="1"/>
          </p:nvPr>
        </p:nvSpPr>
        <p:spPr>
          <a:xfrm>
            <a:off x="495300" y="1600200"/>
            <a:ext cx="8915400" cy="5257800"/>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a:normAutofit/>
          </a:bodyPr>
          <a:lstStyle/>
          <a:p>
            <a:r>
              <a:t>Texte niveau 1</a:t>
            </a:r>
          </a:p>
          <a:p>
            <a:pPr lvl="1"/>
            <a:r>
              <a:t>Texte niveau 2</a:t>
            </a:r>
          </a:p>
          <a:p>
            <a:pPr lvl="2"/>
            <a:r>
              <a:t>Texte niveau 3</a:t>
            </a:r>
          </a:p>
          <a:p>
            <a:pPr lvl="3"/>
            <a:r>
              <a:t>Texte niveau 4</a:t>
            </a:r>
          </a:p>
          <a:p>
            <a:pPr lvl="4"/>
            <a:r>
              <a:t>Texte niveau 5</a:t>
            </a:r>
          </a:p>
        </p:txBody>
      </p:sp>
      <p:sp>
        <p:nvSpPr>
          <p:cNvPr id="5" name="Numéro de diapositive"/>
          <p:cNvSpPr txBox="1">
            <a:spLocks noGrp="1"/>
          </p:cNvSpPr>
          <p:nvPr>
            <p:ph type="sldNum" sz="quarter" idx="2"/>
          </p:nvPr>
        </p:nvSpPr>
        <p:spPr>
          <a:xfrm>
            <a:off x="4787900" y="6172200"/>
            <a:ext cx="2311400" cy="3683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l" defTabSz="914400" rtl="0" latinLnBrk="0">
        <a:lnSpc>
          <a:spcPct val="100000"/>
        </a:lnSpc>
        <a:spcBef>
          <a:spcPts val="0"/>
        </a:spcBef>
        <a:spcAft>
          <a:spcPts val="0"/>
        </a:spcAft>
        <a:buClrTx/>
        <a:buSzTx/>
        <a:buFontTx/>
        <a:buNone/>
        <a:tabLst/>
        <a:defRPr sz="4000" b="1" i="0" u="none" strike="noStrike" cap="none" spc="0" baseline="0">
          <a:solidFill>
            <a:schemeClr val="accent3">
              <a:lumOff val="44000"/>
            </a:schemeClr>
          </a:solidFill>
          <a:uFillTx/>
          <a:latin typeface="Verdana"/>
          <a:ea typeface="Verdana"/>
          <a:cs typeface="Verdana"/>
          <a:sym typeface="Verdana"/>
        </a:defRPr>
      </a:lvl1pPr>
      <a:lvl2pPr marL="0" marR="0" indent="0" algn="l" defTabSz="914400" rtl="0" latinLnBrk="0">
        <a:lnSpc>
          <a:spcPct val="100000"/>
        </a:lnSpc>
        <a:spcBef>
          <a:spcPts val="0"/>
        </a:spcBef>
        <a:spcAft>
          <a:spcPts val="0"/>
        </a:spcAft>
        <a:buClrTx/>
        <a:buSzTx/>
        <a:buFontTx/>
        <a:buNone/>
        <a:tabLst/>
        <a:defRPr sz="4000" b="1" i="0" u="none" strike="noStrike" cap="none" spc="0" baseline="0">
          <a:solidFill>
            <a:schemeClr val="accent3">
              <a:lumOff val="44000"/>
            </a:schemeClr>
          </a:solidFill>
          <a:uFillTx/>
          <a:latin typeface="Verdana"/>
          <a:ea typeface="Verdana"/>
          <a:cs typeface="Verdana"/>
          <a:sym typeface="Verdana"/>
        </a:defRPr>
      </a:lvl2pPr>
      <a:lvl3pPr marL="0" marR="0" indent="0" algn="l" defTabSz="914400" rtl="0" latinLnBrk="0">
        <a:lnSpc>
          <a:spcPct val="100000"/>
        </a:lnSpc>
        <a:spcBef>
          <a:spcPts val="0"/>
        </a:spcBef>
        <a:spcAft>
          <a:spcPts val="0"/>
        </a:spcAft>
        <a:buClrTx/>
        <a:buSzTx/>
        <a:buFontTx/>
        <a:buNone/>
        <a:tabLst/>
        <a:defRPr sz="4000" b="1" i="0" u="none" strike="noStrike" cap="none" spc="0" baseline="0">
          <a:solidFill>
            <a:schemeClr val="accent3">
              <a:lumOff val="44000"/>
            </a:schemeClr>
          </a:solidFill>
          <a:uFillTx/>
          <a:latin typeface="Verdana"/>
          <a:ea typeface="Verdana"/>
          <a:cs typeface="Verdana"/>
          <a:sym typeface="Verdana"/>
        </a:defRPr>
      </a:lvl3pPr>
      <a:lvl4pPr marL="0" marR="0" indent="0" algn="l" defTabSz="914400" rtl="0" latinLnBrk="0">
        <a:lnSpc>
          <a:spcPct val="100000"/>
        </a:lnSpc>
        <a:spcBef>
          <a:spcPts val="0"/>
        </a:spcBef>
        <a:spcAft>
          <a:spcPts val="0"/>
        </a:spcAft>
        <a:buClrTx/>
        <a:buSzTx/>
        <a:buFontTx/>
        <a:buNone/>
        <a:tabLst/>
        <a:defRPr sz="4000" b="1" i="0" u="none" strike="noStrike" cap="none" spc="0" baseline="0">
          <a:solidFill>
            <a:schemeClr val="accent3">
              <a:lumOff val="44000"/>
            </a:schemeClr>
          </a:solidFill>
          <a:uFillTx/>
          <a:latin typeface="Verdana"/>
          <a:ea typeface="Verdana"/>
          <a:cs typeface="Verdana"/>
          <a:sym typeface="Verdana"/>
        </a:defRPr>
      </a:lvl4pPr>
      <a:lvl5pPr marL="0" marR="0" indent="0" algn="l" defTabSz="914400" rtl="0" latinLnBrk="0">
        <a:lnSpc>
          <a:spcPct val="100000"/>
        </a:lnSpc>
        <a:spcBef>
          <a:spcPts val="0"/>
        </a:spcBef>
        <a:spcAft>
          <a:spcPts val="0"/>
        </a:spcAft>
        <a:buClrTx/>
        <a:buSzTx/>
        <a:buFontTx/>
        <a:buNone/>
        <a:tabLst/>
        <a:defRPr sz="4000" b="1" i="0" u="none" strike="noStrike" cap="none" spc="0" baseline="0">
          <a:solidFill>
            <a:schemeClr val="accent3">
              <a:lumOff val="44000"/>
            </a:schemeClr>
          </a:solidFill>
          <a:uFillTx/>
          <a:latin typeface="Verdana"/>
          <a:ea typeface="Verdana"/>
          <a:cs typeface="Verdana"/>
          <a:sym typeface="Verdana"/>
        </a:defRPr>
      </a:lvl5pPr>
      <a:lvl6pPr marL="0" marR="0" indent="0" algn="l" defTabSz="914400" rtl="0" latinLnBrk="0">
        <a:lnSpc>
          <a:spcPct val="100000"/>
        </a:lnSpc>
        <a:spcBef>
          <a:spcPts val="0"/>
        </a:spcBef>
        <a:spcAft>
          <a:spcPts val="0"/>
        </a:spcAft>
        <a:buClrTx/>
        <a:buSzTx/>
        <a:buFontTx/>
        <a:buNone/>
        <a:tabLst/>
        <a:defRPr sz="4000" b="1" i="0" u="none" strike="noStrike" cap="none" spc="0" baseline="0">
          <a:solidFill>
            <a:schemeClr val="accent3">
              <a:lumOff val="44000"/>
            </a:schemeClr>
          </a:solidFill>
          <a:uFillTx/>
          <a:latin typeface="Verdana"/>
          <a:ea typeface="Verdana"/>
          <a:cs typeface="Verdana"/>
          <a:sym typeface="Verdana"/>
        </a:defRPr>
      </a:lvl6pPr>
      <a:lvl7pPr marL="0" marR="0" indent="0" algn="l" defTabSz="914400" rtl="0" latinLnBrk="0">
        <a:lnSpc>
          <a:spcPct val="100000"/>
        </a:lnSpc>
        <a:spcBef>
          <a:spcPts val="0"/>
        </a:spcBef>
        <a:spcAft>
          <a:spcPts val="0"/>
        </a:spcAft>
        <a:buClrTx/>
        <a:buSzTx/>
        <a:buFontTx/>
        <a:buNone/>
        <a:tabLst/>
        <a:defRPr sz="4000" b="1" i="0" u="none" strike="noStrike" cap="none" spc="0" baseline="0">
          <a:solidFill>
            <a:schemeClr val="accent3">
              <a:lumOff val="44000"/>
            </a:schemeClr>
          </a:solidFill>
          <a:uFillTx/>
          <a:latin typeface="Verdana"/>
          <a:ea typeface="Verdana"/>
          <a:cs typeface="Verdana"/>
          <a:sym typeface="Verdana"/>
        </a:defRPr>
      </a:lvl7pPr>
      <a:lvl8pPr marL="0" marR="0" indent="0" algn="l" defTabSz="914400" rtl="0" latinLnBrk="0">
        <a:lnSpc>
          <a:spcPct val="100000"/>
        </a:lnSpc>
        <a:spcBef>
          <a:spcPts val="0"/>
        </a:spcBef>
        <a:spcAft>
          <a:spcPts val="0"/>
        </a:spcAft>
        <a:buClrTx/>
        <a:buSzTx/>
        <a:buFontTx/>
        <a:buNone/>
        <a:tabLst/>
        <a:defRPr sz="4000" b="1" i="0" u="none" strike="noStrike" cap="none" spc="0" baseline="0">
          <a:solidFill>
            <a:schemeClr val="accent3">
              <a:lumOff val="44000"/>
            </a:schemeClr>
          </a:solidFill>
          <a:uFillTx/>
          <a:latin typeface="Verdana"/>
          <a:ea typeface="Verdana"/>
          <a:cs typeface="Verdana"/>
          <a:sym typeface="Verdana"/>
        </a:defRPr>
      </a:lvl8pPr>
      <a:lvl9pPr marL="0" marR="0" indent="0" algn="l" defTabSz="914400" rtl="0" latinLnBrk="0">
        <a:lnSpc>
          <a:spcPct val="100000"/>
        </a:lnSpc>
        <a:spcBef>
          <a:spcPts val="0"/>
        </a:spcBef>
        <a:spcAft>
          <a:spcPts val="0"/>
        </a:spcAft>
        <a:buClrTx/>
        <a:buSzTx/>
        <a:buFontTx/>
        <a:buNone/>
        <a:tabLst/>
        <a:defRPr sz="4000" b="1" i="0" u="none" strike="noStrike" cap="none" spc="0" baseline="0">
          <a:solidFill>
            <a:schemeClr val="accent3">
              <a:lumOff val="44000"/>
            </a:schemeClr>
          </a:solidFill>
          <a:uFillTx/>
          <a:latin typeface="Verdana"/>
          <a:ea typeface="Verdana"/>
          <a:cs typeface="Verdana"/>
          <a:sym typeface="Verdana"/>
        </a:defRPr>
      </a:lvl9pPr>
    </p:titleStyle>
    <p:bodyStyle>
      <a:lvl1pPr marL="0" marR="0" indent="0" algn="l" defTabSz="914400" rtl="0" latinLnBrk="0">
        <a:lnSpc>
          <a:spcPct val="100000"/>
        </a:lnSpc>
        <a:spcBef>
          <a:spcPts val="700"/>
        </a:spcBef>
        <a:spcAft>
          <a:spcPts val="0"/>
        </a:spcAft>
        <a:buClrTx/>
        <a:buSzTx/>
        <a:buFontTx/>
        <a:buNone/>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ontent Placeholder 2"/>
          <p:cNvSpPr txBox="1">
            <a:spLocks noGrp="1"/>
          </p:cNvSpPr>
          <p:nvPr>
            <p:ph type="body" idx="1"/>
          </p:nvPr>
        </p:nvSpPr>
        <p:spPr>
          <a:xfrm>
            <a:off x="128463" y="1504380"/>
            <a:ext cx="9777538" cy="5323799"/>
          </a:xfrm>
          <a:prstGeom prst="rect">
            <a:avLst/>
          </a:prstGeom>
        </p:spPr>
        <p:txBody>
          <a:bodyPr/>
          <a:lstStyle/>
          <a:p>
            <a:r>
              <a:rPr lang="en-US" dirty="0"/>
              <a:t> </a:t>
            </a:r>
          </a:p>
          <a:p>
            <a:pPr algn="ctr">
              <a:defRPr i="1"/>
            </a:pPr>
            <a:endParaRPr lang="en-US" dirty="0"/>
          </a:p>
          <a:p>
            <a:pPr algn="ctr">
              <a:defRPr i="1"/>
            </a:pPr>
            <a:endParaRPr lang="en-US" dirty="0"/>
          </a:p>
          <a:p>
            <a:pPr algn="ctr">
              <a:defRPr i="1"/>
            </a:pPr>
            <a:endParaRPr lang="en-US" dirty="0"/>
          </a:p>
          <a:p>
            <a:pPr algn="ctr">
              <a:defRPr i="1"/>
            </a:pPr>
            <a:r>
              <a:rPr lang="en-US" dirty="0"/>
              <a:t>Highlights from the </a:t>
            </a:r>
          </a:p>
          <a:p>
            <a:pPr algn="ctr">
              <a:defRPr i="1"/>
            </a:pPr>
            <a:r>
              <a:rPr lang="en-US" dirty="0"/>
              <a:t>(Hybrid) March 2022 session </a:t>
            </a:r>
          </a:p>
          <a:p>
            <a:pPr algn="ctr">
              <a:defRPr i="1"/>
            </a:pPr>
            <a:r>
              <a:rPr lang="en-US" dirty="0"/>
              <a:t>of WP.29 / AC.1 / AC.2 / AC.3 / AC.4</a:t>
            </a:r>
          </a:p>
        </p:txBody>
      </p:sp>
      <p:sp>
        <p:nvSpPr>
          <p:cNvPr id="80" name="Textfeld 12"/>
          <p:cNvSpPr txBox="1"/>
          <p:nvPr/>
        </p:nvSpPr>
        <p:spPr>
          <a:xfrm>
            <a:off x="6438880" y="385671"/>
            <a:ext cx="3270886" cy="83099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a:spAutoFit/>
          </a:bodyPr>
          <a:lstStyle/>
          <a:p>
            <a:pPr algn="r">
              <a:defRPr sz="1600" u="sng">
                <a:solidFill>
                  <a:schemeClr val="accent3">
                    <a:lumOff val="44000"/>
                  </a:schemeClr>
                </a:solidFill>
                <a:latin typeface="Times New Roman"/>
                <a:ea typeface="Times New Roman"/>
                <a:cs typeface="Times New Roman"/>
                <a:sym typeface="Times New Roman"/>
              </a:defRPr>
            </a:pPr>
            <a:r>
              <a:rPr lang="en-US" dirty="0"/>
              <a:t>Informal document</a:t>
            </a:r>
            <a:r>
              <a:rPr lang="en-US" u="none" dirty="0"/>
              <a:t> </a:t>
            </a:r>
            <a:r>
              <a:rPr lang="en-US" b="1" u="none" dirty="0"/>
              <a:t>GRVA-13-03</a:t>
            </a:r>
            <a:endParaRPr lang="en-US" b="1" dirty="0"/>
          </a:p>
          <a:p>
            <a:pPr algn="r">
              <a:defRPr sz="1600">
                <a:solidFill>
                  <a:schemeClr val="accent3">
                    <a:lumOff val="44000"/>
                  </a:schemeClr>
                </a:solidFill>
                <a:latin typeface="Times New Roman"/>
                <a:ea typeface="Times New Roman"/>
                <a:cs typeface="Times New Roman"/>
                <a:sym typeface="Times New Roman"/>
              </a:defRPr>
            </a:pPr>
            <a:r>
              <a:rPr lang="en-US" dirty="0"/>
              <a:t>13th GRVA, 23-27 January 2022</a:t>
            </a:r>
          </a:p>
          <a:p>
            <a:pPr algn="r">
              <a:defRPr sz="1600">
                <a:solidFill>
                  <a:schemeClr val="accent3">
                    <a:lumOff val="44000"/>
                  </a:schemeClr>
                </a:solidFill>
                <a:latin typeface="Times New Roman"/>
                <a:ea typeface="Times New Roman"/>
                <a:cs typeface="Times New Roman"/>
                <a:sym typeface="Times New Roman"/>
              </a:defRPr>
            </a:pPr>
            <a:r>
              <a:rPr lang="en-US" dirty="0"/>
              <a:t>Agenda item 2</a:t>
            </a:r>
          </a:p>
        </p:txBody>
      </p:sp>
      <p:sp>
        <p:nvSpPr>
          <p:cNvPr id="81" name="Textfeld 39"/>
          <p:cNvSpPr txBox="1"/>
          <p:nvPr/>
        </p:nvSpPr>
        <p:spPr>
          <a:xfrm>
            <a:off x="1470327" y="631893"/>
            <a:ext cx="2727962" cy="311408"/>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45719" rIns="45719">
            <a:spAutoFit/>
          </a:bodyPr>
          <a:lstStyle>
            <a:lvl1pPr>
              <a:defRPr sz="1600">
                <a:solidFill>
                  <a:schemeClr val="accent3">
                    <a:lumOff val="44000"/>
                  </a:schemeClr>
                </a:solidFill>
                <a:latin typeface="Times New Roman"/>
                <a:ea typeface="Times New Roman"/>
                <a:cs typeface="Times New Roman"/>
                <a:sym typeface="Times New Roman"/>
              </a:defRPr>
            </a:lvl1pPr>
          </a:lstStyle>
          <a:p>
            <a:r>
              <a:t>Note by the secretariat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feld 39"/>
          <p:cNvSpPr txBox="1"/>
          <p:nvPr/>
        </p:nvSpPr>
        <p:spPr>
          <a:xfrm>
            <a:off x="1591350" y="336057"/>
            <a:ext cx="8033269" cy="707886"/>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45719" rIns="45719">
            <a:spAutoFit/>
          </a:bodyPr>
          <a:lstStyle>
            <a:lvl1pPr>
              <a:defRPr sz="1600">
                <a:solidFill>
                  <a:schemeClr val="accent3">
                    <a:lumOff val="44000"/>
                  </a:schemeClr>
                </a:solidFill>
                <a:latin typeface="Times New Roman"/>
                <a:ea typeface="Times New Roman"/>
                <a:cs typeface="Times New Roman"/>
                <a:sym typeface="Times New Roman"/>
              </a:defRPr>
            </a:lvl1pPr>
          </a:lstStyle>
          <a:p>
            <a:r>
              <a:rPr lang="en-US" sz="2000" dirty="0"/>
              <a:t>Highlights of the March </a:t>
            </a:r>
            <a:r>
              <a:rPr lang="en-US" sz="2000" dirty="0">
                <a:sym typeface="Calibri"/>
              </a:rPr>
              <a:t>2022 sessions for GRVA:</a:t>
            </a:r>
            <a:br>
              <a:rPr lang="en-US" sz="2000" dirty="0">
                <a:sym typeface="Calibri"/>
              </a:rPr>
            </a:br>
            <a:r>
              <a:rPr lang="en-US" sz="2000" dirty="0">
                <a:sym typeface="Calibri"/>
              </a:rPr>
              <a:t>(see ECE/TRANS/WP.29/1164 for more details)</a:t>
            </a:r>
            <a:endParaRPr lang="en-US" sz="2000" dirty="0"/>
          </a:p>
        </p:txBody>
      </p:sp>
      <p:sp>
        <p:nvSpPr>
          <p:cNvPr id="3" name="TextBox 2">
            <a:extLst>
              <a:ext uri="{FF2B5EF4-FFF2-40B4-BE49-F238E27FC236}">
                <a16:creationId xmlns:a16="http://schemas.microsoft.com/office/drawing/2014/main" id="{DC5548BB-C77E-497A-8936-23624118A931}"/>
              </a:ext>
            </a:extLst>
          </p:cNvPr>
          <p:cNvSpPr txBox="1"/>
          <p:nvPr/>
        </p:nvSpPr>
        <p:spPr>
          <a:xfrm>
            <a:off x="114271" y="1690703"/>
            <a:ext cx="9697600" cy="47397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b="1" dirty="0"/>
              <a:t>AC.2 	</a:t>
            </a:r>
            <a:br>
              <a:rPr lang="en-US" dirty="0"/>
            </a:br>
            <a:r>
              <a:rPr lang="en-US" dirty="0"/>
              <a:t>	-</a:t>
            </a:r>
            <a:r>
              <a:rPr lang="en-US" i="1" dirty="0"/>
              <a:t>specified the coordination of work (and corresponding timeline) between GRE and GRVA</a:t>
            </a:r>
            <a:r>
              <a:rPr lang="en-US" dirty="0"/>
              <a:t>.</a:t>
            </a:r>
            <a:br>
              <a:rPr lang="en-US" dirty="0"/>
            </a:br>
            <a:r>
              <a:rPr lang="en-US" dirty="0"/>
              <a:t>	(see para. 13)</a:t>
            </a:r>
          </a:p>
          <a:p>
            <a:endParaRPr lang="en-US" dirty="0"/>
          </a:p>
          <a:p>
            <a:r>
              <a:rPr lang="en-US" b="1" dirty="0"/>
              <a:t>WP.29</a:t>
            </a:r>
          </a:p>
          <a:p>
            <a:r>
              <a:rPr lang="en-US" dirty="0"/>
              <a:t>	-requested all GR’s to perform a screening of UN Regulations, GTRs and Rules </a:t>
            </a:r>
            <a:r>
              <a:rPr lang="en-US" dirty="0" err="1"/>
              <a:t>wth</a:t>
            </a:r>
            <a:r>
              <a:rPr lang="en-US" dirty="0"/>
              <a:t> regards to 	their fitness for ADS, incl. for driverless systems.</a:t>
            </a:r>
          </a:p>
          <a:p>
            <a:r>
              <a:rPr lang="en-US" dirty="0"/>
              <a:t>	-agreed to resume consideration in June 2022 for a coordinated approach for reporting to 	AC.2 and WP.29.</a:t>
            </a:r>
          </a:p>
          <a:p>
            <a:r>
              <a:rPr lang="en-US" dirty="0"/>
              <a:t>	-WP.29 was informed by China of China’s request related to the application of UN R155, 	para. 5.3. WP.29 agreed that GRVA would discuss this item and provide advice to the IWG on 	DETA</a:t>
            </a:r>
          </a:p>
          <a:p>
            <a:endParaRPr lang="en-US" dirty="0"/>
          </a:p>
          <a:p>
            <a:r>
              <a:rPr lang="en-US" b="1" dirty="0"/>
              <a:t>AC.1</a:t>
            </a:r>
          </a:p>
          <a:p>
            <a:r>
              <a:rPr lang="en-US" b="1" dirty="0"/>
              <a:t>	-</a:t>
            </a:r>
            <a:r>
              <a:rPr lang="en-US" dirty="0"/>
              <a:t>adopted all proposals from GRVA, incl. the January 2022 corrections (WP.29-186-05)</a:t>
            </a:r>
            <a:endParaRPr lang="en-US" b="1" dirty="0"/>
          </a:p>
          <a:p>
            <a:endParaRPr lang="en-US" dirty="0"/>
          </a:p>
          <a:p>
            <a:endParaRPr lang="en-US" sz="1400" dirty="0">
              <a:solidFill>
                <a:schemeClr val="tx1"/>
              </a:solidFill>
            </a:endParaRPr>
          </a:p>
        </p:txBody>
      </p:sp>
    </p:spTree>
    <p:extLst>
      <p:ext uri="{BB962C8B-B14F-4D97-AF65-F5344CB8AC3E}">
        <p14:creationId xmlns:p14="http://schemas.microsoft.com/office/powerpoint/2010/main" val="222554551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feld 39"/>
          <p:cNvSpPr txBox="1"/>
          <p:nvPr/>
        </p:nvSpPr>
        <p:spPr>
          <a:xfrm>
            <a:off x="1591350" y="336057"/>
            <a:ext cx="8033269" cy="707886"/>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45719" rIns="45719">
            <a:spAutoFit/>
          </a:bodyPr>
          <a:lstStyle>
            <a:lvl1pPr>
              <a:defRPr sz="1600">
                <a:solidFill>
                  <a:schemeClr val="accent3">
                    <a:lumOff val="44000"/>
                  </a:schemeClr>
                </a:solidFill>
                <a:latin typeface="Times New Roman"/>
                <a:ea typeface="Times New Roman"/>
                <a:cs typeface="Times New Roman"/>
                <a:sym typeface="Times New Roman"/>
              </a:defRPr>
            </a:lvl1pPr>
          </a:lstStyle>
          <a:p>
            <a:r>
              <a:rPr lang="en-US" sz="2000" dirty="0"/>
              <a:t>Highlights of the November </a:t>
            </a:r>
            <a:r>
              <a:rPr lang="en-US" sz="2000" dirty="0">
                <a:sym typeface="Calibri"/>
              </a:rPr>
              <a:t>2021 sessions for GRVA:</a:t>
            </a:r>
            <a:br>
              <a:rPr lang="en-US" sz="2000" dirty="0">
                <a:sym typeface="Calibri"/>
              </a:rPr>
            </a:br>
            <a:r>
              <a:rPr lang="en-US" sz="2000" dirty="0">
                <a:sym typeface="Calibri"/>
              </a:rPr>
              <a:t>(see ECE/TRANS/WP.29/1161 for more details)</a:t>
            </a:r>
            <a:endParaRPr lang="en-US" sz="2000" dirty="0"/>
          </a:p>
        </p:txBody>
      </p:sp>
      <p:sp>
        <p:nvSpPr>
          <p:cNvPr id="3" name="TextBox 2">
            <a:extLst>
              <a:ext uri="{FF2B5EF4-FFF2-40B4-BE49-F238E27FC236}">
                <a16:creationId xmlns:a16="http://schemas.microsoft.com/office/drawing/2014/main" id="{DC5548BB-C77E-497A-8936-23624118A931}"/>
              </a:ext>
            </a:extLst>
          </p:cNvPr>
          <p:cNvSpPr txBox="1"/>
          <p:nvPr/>
        </p:nvSpPr>
        <p:spPr>
          <a:xfrm>
            <a:off x="114271" y="1690703"/>
            <a:ext cx="9697600" cy="10772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b="1" dirty="0"/>
              <a:t>AC.3 	</a:t>
            </a:r>
            <a:r>
              <a:rPr lang="en-US" dirty="0"/>
              <a:t>-</a:t>
            </a:r>
            <a:r>
              <a:rPr lang="en-US" i="1" dirty="0"/>
              <a:t>discussed </a:t>
            </a:r>
            <a:r>
              <a:rPr lang="en-US" dirty="0"/>
              <a:t>Italy’s proposal to amendments to UN GTR No. 3</a:t>
            </a:r>
          </a:p>
          <a:p>
            <a:r>
              <a:rPr lang="en-US" i="1" dirty="0"/>
              <a:t>	-noted </a:t>
            </a:r>
            <a:r>
              <a:rPr lang="en-US" dirty="0"/>
              <a:t>that GRVA was seeking consensus on potential amendments to UN GTR No. 8 (ESC)</a:t>
            </a:r>
          </a:p>
          <a:p>
            <a:endParaRPr kumimoji="0" lang="en-US" sz="10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buClrTx/>
              <a:buSzTx/>
              <a:buFontTx/>
              <a:buNone/>
              <a:tabLst/>
            </a:pPr>
            <a:r>
              <a:rPr kumimoji="0" lang="en-US" sz="1800" b="1" i="0" u="none" strike="noStrike" cap="none" spc="0" normalizeH="0" baseline="0" dirty="0">
                <a:ln>
                  <a:noFill/>
                </a:ln>
                <a:solidFill>
                  <a:srgbClr val="000000"/>
                </a:solidFill>
                <a:effectLst/>
                <a:uFillTx/>
                <a:latin typeface="+mn-lt"/>
                <a:ea typeface="+mn-ea"/>
                <a:cs typeface="+mn-cs"/>
                <a:sym typeface="Calibri"/>
              </a:rPr>
              <a:t>AC.4	</a:t>
            </a:r>
            <a:r>
              <a:rPr kumimoji="0" lang="en-US" sz="1800" i="0" u="none" strike="noStrike" cap="none" spc="0" normalizeH="0" baseline="0" dirty="0">
                <a:ln>
                  <a:noFill/>
                </a:ln>
                <a:solidFill>
                  <a:srgbClr val="000000"/>
                </a:solidFill>
                <a:effectLst/>
                <a:uFillTx/>
                <a:latin typeface="+mn-lt"/>
                <a:ea typeface="+mn-ea"/>
                <a:cs typeface="+mn-cs"/>
                <a:sym typeface="Calibri"/>
              </a:rPr>
              <a:t>-</a:t>
            </a:r>
            <a:r>
              <a:rPr kumimoji="0" lang="en-US" sz="1800" b="0" i="1" u="none" strike="noStrike" cap="none" spc="0" normalizeH="0" baseline="0" dirty="0">
                <a:ln>
                  <a:noFill/>
                </a:ln>
                <a:solidFill>
                  <a:srgbClr val="000000"/>
                </a:solidFill>
                <a:effectLst/>
                <a:uFillTx/>
                <a:latin typeface="+mn-lt"/>
                <a:ea typeface="+mn-ea"/>
                <a:cs typeface="+mn-cs"/>
                <a:sym typeface="Calibri"/>
              </a:rPr>
              <a:t>did not convene</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4" ma:contentTypeDescription="Create a new document." ma:contentTypeScope="" ma:versionID="92a9dd4e8c7f8be46150dda41d58f11b">
  <xsd:schema xmlns:xsd="http://www.w3.org/2001/XMLSchema" xmlns:xs="http://www.w3.org/2001/XMLSchema" xmlns:p="http://schemas.microsoft.com/office/2006/metadata/properties" xmlns:ns2="4b4a1c0d-4a69-4996-a84a-fc699b9f49de" xmlns:ns3="acccb6d4-dbe5-46d2-b4d3-5733603d8cc6" targetNamespace="http://schemas.microsoft.com/office/2006/metadata/properties" ma:root="true" ma:fieldsID="fb9d01cd92e8bcc0c6298e0f34402dac" ns2:_="" ns3:_="">
    <xsd:import namespace="4b4a1c0d-4a69-4996-a84a-fc699b9f49de"/>
    <xsd:import namespace="acccb6d4-dbe5-46d2-b4d3-5733603d8c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3E29B1-9F67-43C7-9EB0-0EFA4441D11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1C5F62E-ACF2-44D6-8649-836BD6C6EE22}">
  <ds:schemaRefs>
    <ds:schemaRef ds:uri="http://schemas.microsoft.com/sharepoint/v3/contenttype/forms"/>
  </ds:schemaRefs>
</ds:datastoreItem>
</file>

<file path=customXml/itemProps3.xml><?xml version="1.0" encoding="utf-8"?>
<ds:datastoreItem xmlns:ds="http://schemas.openxmlformats.org/officeDocument/2006/customXml" ds:itemID="{D8969889-9ECE-4100-8DAA-12F9DA13C5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278</TotalTime>
  <Words>291</Words>
  <Application>Microsoft Office PowerPoint</Application>
  <PresentationFormat>A4 Paper (210x297 mm)</PresentationFormat>
  <Paragraphs>26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Times New Roman</vt:lpstr>
      <vt:lpstr>Verdana</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Francois Guichard</dc:creator>
  <cp:lastModifiedBy>Francois Guichard</cp:lastModifiedBy>
  <cp:revision>15</cp:revision>
  <dcterms:modified xsi:type="dcterms:W3CDTF">2022-05-20T19:30:12Z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ies>
</file>