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1" r:id="rId6"/>
    <p:sldId id="268" r:id="rId7"/>
    <p:sldId id="265" r:id="rId8"/>
    <p:sldId id="263" r:id="rId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2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294" autoAdjust="0"/>
  </p:normalViewPr>
  <p:slideViewPr>
    <p:cSldViewPr>
      <p:cViewPr varScale="1">
        <p:scale>
          <a:sx n="62" d="100"/>
          <a:sy n="62" d="100"/>
        </p:scale>
        <p:origin x="1324" y="76"/>
      </p:cViewPr>
      <p:guideLst>
        <p:guide orient="horz" pos="2160"/>
        <p:guide orient="horz" pos="40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20D5F-8E10-44E5-BE4C-D7EAB9844303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EB51-D4CF-4796-B860-6B553D4B5F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40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73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93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69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970B-EFF1-4C3B-B77D-D7785813EEBF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98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970B-EFF1-4C3B-B77D-D7785813EEBF}" type="datetimeFigureOut">
              <a:rPr lang="ko-KR" altLang="en-US" smtClean="0"/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66B8-95AD-4F43-937E-A38FF74770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6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63" y="0"/>
            <a:ext cx="5374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Calibri" pitchFamily="34" charset="0"/>
                <a:cs typeface="Arial" pitchFamily="34" charset="0"/>
              </a:rPr>
              <a:t>Submitted by the expert from Republic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of Korea on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behalf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of</a:t>
            </a:r>
            <a:r>
              <a:rPr lang="ko-KR" altLang="en-US" sz="140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1400">
                <a:latin typeface="Calibri" pitchFamily="34" charset="0"/>
                <a:cs typeface="Arial" pitchFamily="34" charset="0"/>
              </a:rPr>
              <a:t>IWG-DPPS</a:t>
            </a:r>
            <a:endParaRPr lang="ko-KR" altLang="en-US" sz="1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feld 128"/>
          <p:cNvSpPr txBox="1">
            <a:spLocks noChangeArrowheads="1"/>
          </p:cNvSpPr>
          <p:nvPr/>
        </p:nvSpPr>
        <p:spPr bwMode="auto">
          <a:xfrm>
            <a:off x="6084168" y="43542"/>
            <a:ext cx="30243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en-US" altLang="ko-KR" sz="1200" u="sng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Informal </a:t>
            </a:r>
            <a:r>
              <a:rPr lang="en-US" altLang="ko-KR" sz="1200" u="sng">
                <a:latin typeface="Calibri" pitchFamily="34" charset="0"/>
                <a:ea typeface="Arial Unicode MS" pitchFamily="50" charset="-127"/>
                <a:cs typeface="Arial" pitchFamily="34" charset="0"/>
              </a:rPr>
              <a:t>document </a:t>
            </a:r>
            <a:r>
              <a:rPr lang="en-US" altLang="ko-KR" sz="1200" b="1">
                <a:latin typeface="Calibri" pitchFamily="34" charset="0"/>
                <a:ea typeface="Arial Unicode MS" pitchFamily="50" charset="-127"/>
                <a:cs typeface="Arial" pitchFamily="34" charset="0"/>
              </a:rPr>
              <a:t>GRSP-71-26</a:t>
            </a:r>
            <a:endParaRPr lang="en-US" altLang="ko-KR" sz="1200" b="1" dirty="0">
              <a:latin typeface="Calibri" pitchFamily="34" charset="0"/>
              <a:ea typeface="Arial Unicode MS" pitchFamily="50" charset="-127"/>
              <a:cs typeface="Arial" pitchFamily="34" charset="0"/>
            </a:endParaRPr>
          </a:p>
          <a:p>
            <a:pPr algn="r">
              <a:lnSpc>
                <a:spcPts val="1200"/>
              </a:lnSpc>
            </a:pP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71st </a:t>
            </a:r>
            <a:r>
              <a:rPr lang="en-US" altLang="ko-KR" sz="12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GRSP, 9-11 May. 2022,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agenda item 2(b)</a:t>
            </a:r>
            <a:r>
              <a:rPr lang="en-AU" altLang="ko-KR" sz="12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" y="1885419"/>
            <a:ext cx="9144000" cy="20161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Calibri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2095688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Informal Working Group</a:t>
            </a:r>
          </a:p>
          <a:p>
            <a:pPr algn="ctr"/>
            <a:r>
              <a:rPr lang="en-US" altLang="ko-KR"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Deployable Pedestrian Protection Systems</a:t>
            </a:r>
          </a:p>
          <a:p>
            <a:pPr algn="ctr"/>
            <a:r>
              <a:rPr lang="en-US" altLang="ko-KR"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(IWG-DPPS)</a:t>
            </a:r>
            <a:endParaRPr lang="ko-KR" alt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_x145219488" descr="EMB0000096415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130" y="6303474"/>
            <a:ext cx="3789741" cy="4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204C4C-F8DC-425F-89B7-4CE3AAA66555}"/>
              </a:ext>
            </a:extLst>
          </p:cNvPr>
          <p:cNvSpPr txBox="1"/>
          <p:nvPr/>
        </p:nvSpPr>
        <p:spPr>
          <a:xfrm>
            <a:off x="1979712" y="465313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Chair: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Jin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Seop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PARK, Republic of Korea(KATRI)</a:t>
            </a:r>
          </a:p>
          <a:p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Secretary: Irina </a:t>
            </a:r>
            <a:r>
              <a:rPr lang="en-US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Dausse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, OICA(Renault)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2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Overview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349B00-4AC2-49A5-9E15-C38F7DA2614B}"/>
              </a:ext>
            </a:extLst>
          </p:cNvPr>
          <p:cNvSpPr txBox="1"/>
          <p:nvPr/>
        </p:nvSpPr>
        <p:spPr>
          <a:xfrm>
            <a:off x="323528" y="1196752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To develop the amendment of GTR No.9 &amp; UN R127 w.r.t. Deployable Pedestrian Protection Systems (DPPS)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Activities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IWG: MAR., 2018 ~ NOV., 2022(extended mandate)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Meetings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- 15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 Meeting (9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~ 10 FEB., 2022 / Online)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- 16</a:t>
            </a:r>
            <a:r>
              <a:rPr lang="en-US" altLang="ko-KR" sz="2400" baseline="3000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Meeting (5 ~ 6 APR., 2022 / Online)</a:t>
            </a:r>
          </a:p>
          <a:p>
            <a:r>
              <a:rPr lang="ko-KR" altLang="en-US" sz="24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o-K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ko-K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ko-KR" alt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the Covid19 pandemic, the progress is slow</a:t>
            </a:r>
          </a:p>
          <a:p>
            <a:endParaRPr lang="en-US" altLang="ko-K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Working Document was submitted (GRSP/2022/2)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incomplete amendment (without preamble)</a:t>
            </a:r>
          </a:p>
        </p:txBody>
      </p:sp>
    </p:spTree>
    <p:extLst>
      <p:ext uri="{BB962C8B-B14F-4D97-AF65-F5344CB8AC3E}">
        <p14:creationId xmlns:p14="http://schemas.microsoft.com/office/powerpoint/2010/main" val="119909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3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4660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ea typeface="Ebrima" pitchFamily="2" charset="0"/>
                <a:cs typeface="Arial" pitchFamily="34" charset="0"/>
              </a:rPr>
              <a:t> Major Issues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EAB3C2-ADBB-42E9-BED1-08D0F6F57B7E}"/>
              </a:ext>
            </a:extLst>
          </p:cNvPr>
          <p:cNvSpPr txBox="1"/>
          <p:nvPr/>
        </p:nvSpPr>
        <p:spPr>
          <a:xfrm>
            <a:off x="323528" y="1196752"/>
            <a:ext cx="849694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What would be included in DPPS phase 1 amendment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Japan’s proposal in phase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Detection Area definition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clear consensus by all CPs, justifiable preamble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Deployed position and test method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additional definitions 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optional dynamic test, only dynamic test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HIT vs WAD information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Linear regression, optional linear regression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Head test area marking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with un-deployed, or with deployed, OEM choice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200">
                <a:latin typeface="Arial" panose="020B0604020202020204" pitchFamily="34" charset="0"/>
                <a:cs typeface="Arial" panose="020B0604020202020204" pitchFamily="34" charset="0"/>
              </a:rPr>
              <a:t>※ Clear positions of all CPs about these issues are required asap</a:t>
            </a:r>
            <a:endParaRPr lang="en-US" altLang="ko-K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3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4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018B9-8793-442B-A3F4-530E33C4564F}"/>
              </a:ext>
            </a:extLst>
          </p:cNvPr>
          <p:cNvSpPr txBox="1"/>
          <p:nvPr/>
        </p:nvSpPr>
        <p:spPr>
          <a:xfrm rot="10800000" flipH="1" flipV="1">
            <a:off x="62272" y="12310"/>
            <a:ext cx="6672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Plan and Request</a:t>
            </a:r>
            <a:r>
              <a:rPr lang="ko-KR" altLang="en-US" sz="2800" b="1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ko-KR" altLang="en-US" sz="28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624515-08B6-443C-A6F0-76B75D5B6747}"/>
              </a:ext>
            </a:extLst>
          </p:cNvPr>
          <p:cNvSpPr txBox="1"/>
          <p:nvPr/>
        </p:nvSpPr>
        <p:spPr>
          <a:xfrm>
            <a:off x="899592" y="1105113"/>
            <a:ext cx="72287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Next Meeting(t.b.d.)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- 2~3 JUN., 2022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- 13~14 SEP., 2022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- 21~22 NOV., 2022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Request for mandate extension</a:t>
            </a:r>
            <a:b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>
                <a:latin typeface="Arial" panose="020B0604020202020204" pitchFamily="34" charset="0"/>
                <a:cs typeface="Arial" panose="020B0604020202020204" pitchFamily="34" charset="0"/>
              </a:rPr>
              <a:t>- 1 year extension (~ NOV., 2023)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692CAF2F-1885-4247-AFD7-7543A9BB06BC}"/>
              </a:ext>
            </a:extLst>
          </p:cNvPr>
          <p:cNvSpPr/>
          <p:nvPr/>
        </p:nvSpPr>
        <p:spPr>
          <a:xfrm>
            <a:off x="980116" y="4834267"/>
            <a:ext cx="2223732" cy="619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GTR9 drafting</a:t>
            </a:r>
            <a:endParaRPr lang="en-GB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B7D84053-BD3C-4565-860E-5568BDDA4314}"/>
              </a:ext>
            </a:extLst>
          </p:cNvPr>
          <p:cNvCxnSpPr/>
          <p:nvPr/>
        </p:nvCxnSpPr>
        <p:spPr>
          <a:xfrm>
            <a:off x="980116" y="5766428"/>
            <a:ext cx="7200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D864C79-6256-47A9-AB86-F86CABA222CA}"/>
              </a:ext>
            </a:extLst>
          </p:cNvPr>
          <p:cNvSpPr/>
          <p:nvPr/>
        </p:nvSpPr>
        <p:spPr>
          <a:xfrm>
            <a:off x="5148064" y="4752046"/>
            <a:ext cx="1368152" cy="78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Formal</a:t>
            </a:r>
            <a:r>
              <a:rPr lang="fr-FR" sz="1600" dirty="0"/>
              <a:t> </a:t>
            </a:r>
          </a:p>
          <a:p>
            <a:pPr algn="ctr"/>
            <a:r>
              <a:rPr lang="fr-FR" sz="1600" dirty="0"/>
              <a:t>GRSP</a:t>
            </a:r>
          </a:p>
          <a:p>
            <a:pPr algn="ctr"/>
            <a:r>
              <a:rPr lang="fr-FR" sz="1600"/>
              <a:t>May 2023</a:t>
            </a:r>
            <a:endParaRPr lang="en-GB" sz="1600" dirty="0"/>
          </a:p>
        </p:txBody>
      </p:sp>
      <p:sp>
        <p:nvSpPr>
          <p:cNvPr id="18" name="Étoile : 5 branches 17">
            <a:extLst>
              <a:ext uri="{FF2B5EF4-FFF2-40B4-BE49-F238E27FC236}">
                <a16:creationId xmlns:a16="http://schemas.microsoft.com/office/drawing/2014/main" id="{BE0B8978-B26B-4E45-A278-4851FB462971}"/>
              </a:ext>
            </a:extLst>
          </p:cNvPr>
          <p:cNvSpPr/>
          <p:nvPr/>
        </p:nvSpPr>
        <p:spPr>
          <a:xfrm>
            <a:off x="5619421" y="5617647"/>
            <a:ext cx="360040" cy="2880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2E0FEB-6A11-4D84-A17B-FE50CFC267ED}"/>
              </a:ext>
            </a:extLst>
          </p:cNvPr>
          <p:cNvSpPr/>
          <p:nvPr/>
        </p:nvSpPr>
        <p:spPr>
          <a:xfrm>
            <a:off x="6696730" y="4750724"/>
            <a:ext cx="1368152" cy="78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WP29</a:t>
            </a:r>
          </a:p>
          <a:p>
            <a:pPr algn="ctr"/>
            <a:r>
              <a:rPr lang="fr-FR" err="1"/>
              <a:t>Nov</a:t>
            </a:r>
            <a:r>
              <a:rPr lang="fr-FR"/>
              <a:t> 2023</a:t>
            </a:r>
            <a:endParaRPr lang="en-GB" dirty="0"/>
          </a:p>
        </p:txBody>
      </p:sp>
      <p:sp>
        <p:nvSpPr>
          <p:cNvPr id="20" name="Étoile : 5 branches 19">
            <a:extLst>
              <a:ext uri="{FF2B5EF4-FFF2-40B4-BE49-F238E27FC236}">
                <a16:creationId xmlns:a16="http://schemas.microsoft.com/office/drawing/2014/main" id="{31FC81A9-31E8-4013-9EDF-09A924BB0503}"/>
              </a:ext>
            </a:extLst>
          </p:cNvPr>
          <p:cNvSpPr/>
          <p:nvPr/>
        </p:nvSpPr>
        <p:spPr>
          <a:xfrm>
            <a:off x="7200786" y="5617647"/>
            <a:ext cx="360040" cy="2880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C47FD8-6FEA-4358-B26C-1F2EC7D08060}"/>
              </a:ext>
            </a:extLst>
          </p:cNvPr>
          <p:cNvSpPr txBox="1"/>
          <p:nvPr/>
        </p:nvSpPr>
        <p:spPr>
          <a:xfrm>
            <a:off x="963084" y="4509120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timeline</a:t>
            </a:r>
            <a:endParaRPr lang="en-GB" dirty="0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5E3E3065-920C-B403-7EBF-1726F4933157}"/>
              </a:ext>
            </a:extLst>
          </p:cNvPr>
          <p:cNvSpPr/>
          <p:nvPr/>
        </p:nvSpPr>
        <p:spPr>
          <a:xfrm>
            <a:off x="3602957" y="4768256"/>
            <a:ext cx="1368152" cy="78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/>
              <a:t>Informal </a:t>
            </a:r>
            <a:endParaRPr lang="fr-FR" sz="1600" dirty="0"/>
          </a:p>
          <a:p>
            <a:pPr algn="ctr"/>
            <a:r>
              <a:rPr lang="fr-FR" sz="1600" dirty="0"/>
              <a:t>GRSP</a:t>
            </a:r>
          </a:p>
          <a:p>
            <a:pPr algn="ctr"/>
            <a:r>
              <a:rPr lang="fr-FR" sz="1600"/>
              <a:t>Dec 2022</a:t>
            </a:r>
            <a:endParaRPr lang="en-GB" sz="1600" dirty="0"/>
          </a:p>
        </p:txBody>
      </p:sp>
      <p:sp>
        <p:nvSpPr>
          <p:cNvPr id="16" name="Étoile : 5 branches 17">
            <a:extLst>
              <a:ext uri="{FF2B5EF4-FFF2-40B4-BE49-F238E27FC236}">
                <a16:creationId xmlns:a16="http://schemas.microsoft.com/office/drawing/2014/main" id="{9C6041C8-778B-C5F4-BE75-71FF13679D33}"/>
              </a:ext>
            </a:extLst>
          </p:cNvPr>
          <p:cNvSpPr/>
          <p:nvPr/>
        </p:nvSpPr>
        <p:spPr>
          <a:xfrm>
            <a:off x="4074314" y="5633857"/>
            <a:ext cx="360040" cy="2880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6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_x145219488" descr="EMB0000096415d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7" y="6538041"/>
            <a:ext cx="2398926" cy="283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534860" y="6583469"/>
            <a:ext cx="6207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fld id="{C8F1E231-AFA3-4187-95A2-97149B9CF3C5}" type="slidenum">
              <a:rPr lang="ko-KR" altLang="en-US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ctr">
                <a:lnSpc>
                  <a:spcPct val="150000"/>
                </a:lnSpc>
                <a:buFont typeface="Wingdings" pitchFamily="2" charset="2"/>
                <a:buNone/>
                <a:defRPr/>
              </a:pPr>
              <a:t>5</a:t>
            </a:fld>
            <a:r>
              <a:rPr lang="en-US" altLang="ko-KR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270"/>
            <a:ext cx="9144000" cy="624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 rot="10800000" flipH="1" flipV="1">
            <a:off x="1259632" y="2638652"/>
            <a:ext cx="6912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attention </a:t>
            </a:r>
            <a:endParaRPr lang="ko-KR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7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7BAB87-2540-4869-858B-40303685E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09BC3A-4D8E-4702-89A7-3817AB0D7B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35477D-C780-4E90-8002-D1BD84059271}">
  <ds:schemaRefs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acccb6d4-dbe5-46d2-b4d3-5733603d8cc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325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Edoardo Gianotti</cp:lastModifiedBy>
  <cp:revision>215</cp:revision>
  <cp:lastPrinted>2019-05-10T01:22:23Z</cp:lastPrinted>
  <dcterms:created xsi:type="dcterms:W3CDTF">2019-05-03T00:03:39Z</dcterms:created>
  <dcterms:modified xsi:type="dcterms:W3CDTF">2022-05-11T06:51:55Z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fd1c0902-ed92-4fed-896d-2e7725de02d4_Enabled">
    <vt:lpwstr>true</vt:lpwstr>
  </property>
  <property fmtid="{D5CDD505-2E9C-101B-9397-08002B2CF9AE}" pid="4" name="MSIP_Label_fd1c0902-ed92-4fed-896d-2e7725de02d4_SetDate">
    <vt:lpwstr>2021-05-10T06:28:40Z</vt:lpwstr>
  </property>
  <property fmtid="{D5CDD505-2E9C-101B-9397-08002B2CF9AE}" pid="5" name="MSIP_Label_fd1c0902-ed92-4fed-896d-2e7725de02d4_Method">
    <vt:lpwstr>Standard</vt:lpwstr>
  </property>
  <property fmtid="{D5CDD505-2E9C-101B-9397-08002B2CF9AE}" pid="6" name="MSIP_Label_fd1c0902-ed92-4fed-896d-2e7725de02d4_Name">
    <vt:lpwstr>Anyone (not protected)</vt:lpwstr>
  </property>
  <property fmtid="{D5CDD505-2E9C-101B-9397-08002B2CF9AE}" pid="7" name="MSIP_Label_fd1c0902-ed92-4fed-896d-2e7725de02d4_SiteId">
    <vt:lpwstr>d6b0bbee-7cd9-4d60-bce6-4a67b543e2ae</vt:lpwstr>
  </property>
  <property fmtid="{D5CDD505-2E9C-101B-9397-08002B2CF9AE}" pid="8" name="MSIP_Label_fd1c0902-ed92-4fed-896d-2e7725de02d4_ActionId">
    <vt:lpwstr>6fdc1a78-2600-4fc2-a814-3d24e37669d7</vt:lpwstr>
  </property>
  <property fmtid="{D5CDD505-2E9C-101B-9397-08002B2CF9AE}" pid="9" name="MSIP_Label_fd1c0902-ed92-4fed-896d-2e7725de02d4_ContentBits">
    <vt:lpwstr>2</vt:lpwstr>
  </property>
</Properties>
</file>