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8"/>
  </p:notesMasterIdLst>
  <p:handoutMasterIdLst>
    <p:handoutMasterId r:id="rId9"/>
  </p:handoutMasterIdLst>
  <p:sldIdLst>
    <p:sldId id="287" r:id="rId5"/>
    <p:sldId id="290" r:id="rId6"/>
    <p:sldId id="291" r:id="rId7"/>
  </p:sldIdLst>
  <p:sldSz cx="9906000" cy="6858000" type="A4"/>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120">
          <p15:clr>
            <a:srgbClr val="A4A3A4"/>
          </p15:clr>
        </p15:guide>
      </p15:sldGuideLst>
    </p:ext>
    <p:ext uri="{2D200454-40CA-4A62-9FC3-DE9A4176ACB9}">
      <p15:notesGuideLst xmlns:p15="http://schemas.microsoft.com/office/powerpoint/2012/main">
        <p15:guide id="1" orient="horz" pos="3127" userDrawn="1">
          <p15:clr>
            <a:srgbClr val="A4A3A4"/>
          </p15:clr>
        </p15:guide>
        <p15:guide id="2" pos="2141"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8" d="100"/>
          <a:sy n="108" d="100"/>
        </p:scale>
        <p:origin x="1446" y="102"/>
      </p:cViewPr>
      <p:guideLst>
        <p:guide orient="horz" pos="2160"/>
        <p:guide pos="3120"/>
      </p:guideLst>
    </p:cSldViewPr>
  </p:slideViewPr>
  <p:notesTextViewPr>
    <p:cViewPr>
      <p:scale>
        <a:sx n="1" d="1"/>
        <a:sy n="1" d="1"/>
      </p:scale>
      <p:origin x="0" y="0"/>
    </p:cViewPr>
  </p:notesTextViewPr>
  <p:notesViewPr>
    <p:cSldViewPr snapToGrid="0">
      <p:cViewPr varScale="1">
        <p:scale>
          <a:sx n="66" d="100"/>
          <a:sy n="66" d="100"/>
        </p:scale>
        <p:origin x="0" y="0"/>
      </p:cViewPr>
      <p:guideLst>
        <p:guide orient="horz" pos="3127"/>
        <p:guide pos="2141"/>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theme" Target="theme/theme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viewProps" Target="viewProps.xml"/><Relationship Id="rId5" Type="http://schemas.openxmlformats.org/officeDocument/2006/relationships/slide" Target="slides/slide1.xml"/><Relationship Id="rId10"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handoutMaster" Target="handoutMasters/handoutMaster1.xml"/><Relationship Id="rId14"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Edoardo Gianotti" userId="4490dee7-4f30-4172-b5ed-357d35e2ab2b" providerId="ADAL" clId="{53108692-F2F6-4804-9567-65B798D04D49}"/>
    <pc:docChg chg="modSld">
      <pc:chgData name="Edoardo Gianotti" userId="4490dee7-4f30-4172-b5ed-357d35e2ab2b" providerId="ADAL" clId="{53108692-F2F6-4804-9567-65B798D04D49}" dt="2022-05-04T13:57:36.935" v="46" actId="20577"/>
      <pc:docMkLst>
        <pc:docMk/>
      </pc:docMkLst>
      <pc:sldChg chg="modSp mod">
        <pc:chgData name="Edoardo Gianotti" userId="4490dee7-4f30-4172-b5ed-357d35e2ab2b" providerId="ADAL" clId="{53108692-F2F6-4804-9567-65B798D04D49}" dt="2022-05-04T13:57:36.935" v="46" actId="20577"/>
        <pc:sldMkLst>
          <pc:docMk/>
          <pc:sldMk cId="2256515904" sldId="287"/>
        </pc:sldMkLst>
        <pc:spChg chg="mod">
          <ac:chgData name="Edoardo Gianotti" userId="4490dee7-4f30-4172-b5ed-357d35e2ab2b" providerId="ADAL" clId="{53108692-F2F6-4804-9567-65B798D04D49}" dt="2022-05-04T13:57:36.935" v="46" actId="20577"/>
          <ac:spMkLst>
            <pc:docMk/>
            <pc:sldMk cId="2256515904" sldId="287"/>
            <ac:spMk id="7" creationId="{00000000-0000-0000-0000-000000000000}"/>
          </ac:spMkLst>
        </pc:spChg>
      </pc:sldChg>
      <pc:sldChg chg="modSp mod">
        <pc:chgData name="Edoardo Gianotti" userId="4490dee7-4f30-4172-b5ed-357d35e2ab2b" providerId="ADAL" clId="{53108692-F2F6-4804-9567-65B798D04D49}" dt="2022-05-04T13:57:28.785" v="44" actId="20577"/>
        <pc:sldMkLst>
          <pc:docMk/>
          <pc:sldMk cId="599011087" sldId="290"/>
        </pc:sldMkLst>
        <pc:spChg chg="mod">
          <ac:chgData name="Edoardo Gianotti" userId="4490dee7-4f30-4172-b5ed-357d35e2ab2b" providerId="ADAL" clId="{53108692-F2F6-4804-9567-65B798D04D49}" dt="2022-05-04T13:57:28.785" v="44" actId="20577"/>
          <ac:spMkLst>
            <pc:docMk/>
            <pc:sldMk cId="599011087" sldId="290"/>
            <ac:spMk id="7" creationId="{00000000-0000-0000-0000-000000000000}"/>
          </ac:spMkLst>
        </pc:spChg>
      </pc:sldChg>
      <pc:sldChg chg="modSp mod">
        <pc:chgData name="Edoardo Gianotti" userId="4490dee7-4f30-4172-b5ed-357d35e2ab2b" providerId="ADAL" clId="{53108692-F2F6-4804-9567-65B798D04D49}" dt="2022-05-04T13:55:26.665" v="42" actId="20577"/>
        <pc:sldMkLst>
          <pc:docMk/>
          <pc:sldMk cId="3664389315" sldId="291"/>
        </pc:sldMkLst>
        <pc:spChg chg="mod">
          <ac:chgData name="Edoardo Gianotti" userId="4490dee7-4f30-4172-b5ed-357d35e2ab2b" providerId="ADAL" clId="{53108692-F2F6-4804-9567-65B798D04D49}" dt="2022-05-04T13:55:26.665" v="42" actId="20577"/>
          <ac:spMkLst>
            <pc:docMk/>
            <pc:sldMk cId="3664389315" sldId="291"/>
            <ac:spMk id="7" creationId="{00000000-0000-0000-0000-000000000000}"/>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a:defRPr sz="1200"/>
            </a:lvl1pPr>
          </a:lstStyle>
          <a:p>
            <a:fld id="{8EE143CF-C05C-4899-A90B-0EF0DB90A256}" type="datetimeFigureOut">
              <a:rPr lang="en-US" smtClean="0"/>
              <a:pPr/>
              <a:t>5/4/2022</a:t>
            </a:fld>
            <a:endParaRPr lang="en-US"/>
          </a:p>
        </p:txBody>
      </p:sp>
      <p:sp>
        <p:nvSpPr>
          <p:cNvPr id="4" name="Footer Placeholder 3"/>
          <p:cNvSpPr>
            <a:spLocks noGrp="1"/>
          </p:cNvSpPr>
          <p:nvPr>
            <p:ph type="ftr" sz="quarter" idx="2"/>
          </p:nvPr>
        </p:nvSpPr>
        <p:spPr>
          <a:xfrm>
            <a:off x="0" y="9428164"/>
            <a:ext cx="2946400" cy="4968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49688" y="9428164"/>
            <a:ext cx="2946400" cy="496887"/>
          </a:xfrm>
          <a:prstGeom prst="rect">
            <a:avLst/>
          </a:prstGeom>
        </p:spPr>
        <p:txBody>
          <a:bodyPr vert="horz" lIns="91440" tIns="45720" rIns="91440" bIns="45720" rtlCol="0" anchor="b"/>
          <a:lstStyle>
            <a:lvl1pPr algn="r">
              <a:defRPr sz="1200"/>
            </a:lvl1pPr>
          </a:lstStyle>
          <a:p>
            <a:fld id="{2215768F-C471-4493-AADC-36862818B83F}" type="slidenum">
              <a:rPr lang="en-US" smtClean="0"/>
              <a:pPr/>
              <a:t>‹#›</a:t>
            </a:fld>
            <a:endParaRPr lang="en-US"/>
          </a:p>
        </p:txBody>
      </p:sp>
    </p:spTree>
    <p:extLst>
      <p:ext uri="{BB962C8B-B14F-4D97-AF65-F5344CB8AC3E}">
        <p14:creationId xmlns:p14="http://schemas.microsoft.com/office/powerpoint/2010/main" val="254165070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50444" y="0"/>
            <a:ext cx="2945659" cy="496332"/>
          </a:xfrm>
          <a:prstGeom prst="rect">
            <a:avLst/>
          </a:prstGeom>
        </p:spPr>
        <p:txBody>
          <a:bodyPr vert="horz" lIns="91440" tIns="45720" rIns="91440" bIns="45720" rtlCol="0"/>
          <a:lstStyle>
            <a:lvl1pPr algn="r">
              <a:defRPr sz="1200"/>
            </a:lvl1pPr>
          </a:lstStyle>
          <a:p>
            <a:fld id="{0F1FE176-7828-4E25-A303-EFB7A6EB15F0}" type="datetimeFigureOut">
              <a:rPr lang="en-GB" smtClean="0"/>
              <a:pPr/>
              <a:t>04/05/2022</a:t>
            </a:fld>
            <a:endParaRPr lang="en-GB"/>
          </a:p>
        </p:txBody>
      </p:sp>
      <p:sp>
        <p:nvSpPr>
          <p:cNvPr id="4" name="Slide Image Placeholder 3"/>
          <p:cNvSpPr>
            <a:spLocks noGrp="1" noRot="1" noChangeAspect="1"/>
          </p:cNvSpPr>
          <p:nvPr>
            <p:ph type="sldImg" idx="2"/>
          </p:nvPr>
        </p:nvSpPr>
        <p:spPr>
          <a:xfrm>
            <a:off x="711200" y="744538"/>
            <a:ext cx="5375275" cy="3722687"/>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9768" y="4715153"/>
            <a:ext cx="5438140" cy="4466987"/>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50444" y="9428583"/>
            <a:ext cx="2945659" cy="496332"/>
          </a:xfrm>
          <a:prstGeom prst="rect">
            <a:avLst/>
          </a:prstGeom>
        </p:spPr>
        <p:txBody>
          <a:bodyPr vert="horz" lIns="91440" tIns="45720" rIns="91440" bIns="45720" rtlCol="0" anchor="b"/>
          <a:lstStyle>
            <a:lvl1pPr algn="r">
              <a:defRPr sz="1200"/>
            </a:lvl1pPr>
          </a:lstStyle>
          <a:p>
            <a:fld id="{1C8FC0D7-00BE-487F-A0DC-9FF156A82E82}" type="slidenum">
              <a:rPr lang="en-GB" smtClean="0"/>
              <a:pPr/>
              <a:t>‹#›</a:t>
            </a:fld>
            <a:endParaRPr lang="en-GB"/>
          </a:p>
        </p:txBody>
      </p:sp>
    </p:spTree>
    <p:extLst>
      <p:ext uri="{BB962C8B-B14F-4D97-AF65-F5344CB8AC3E}">
        <p14:creationId xmlns:p14="http://schemas.microsoft.com/office/powerpoint/2010/main" val="195764224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4" name="Rectangle 3"/>
          <p:cNvSpPr/>
          <p:nvPr userDrawn="1"/>
        </p:nvSpPr>
        <p:spPr>
          <a:xfrm>
            <a:off x="0" y="1484784"/>
            <a:ext cx="9906000" cy="537321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Placeholder 21"/>
          <p:cNvSpPr>
            <a:spLocks noGrp="1"/>
          </p:cNvSpPr>
          <p:nvPr>
            <p:ph type="title"/>
          </p:nvPr>
        </p:nvSpPr>
        <p:spPr>
          <a:xfrm>
            <a:off x="3577" y="2276872"/>
            <a:ext cx="9906000" cy="1143000"/>
          </a:xfrm>
          <a:prstGeom prst="rect">
            <a:avLst/>
          </a:prstGeom>
        </p:spPr>
        <p:txBody>
          <a:bodyPr vert="horz" lIns="91440" tIns="45720" rIns="91440" bIns="45720" rtlCol="0" anchor="ctr">
            <a:normAutofit/>
          </a:bodyPr>
          <a:lstStyle>
            <a:lvl1pPr>
              <a:defRPr>
                <a:solidFill>
                  <a:schemeClr val="accent1">
                    <a:lumMod val="75000"/>
                  </a:schemeClr>
                </a:solidFill>
              </a:defRPr>
            </a:lvl1pPr>
          </a:lstStyle>
          <a:p>
            <a:r>
              <a:rPr lang="en-GB" sz="4000" b="1">
                <a:solidFill>
                  <a:srgbClr val="006600"/>
                </a:solidFill>
                <a:latin typeface="Verdana" pitchFamily="34" charset="0"/>
                <a:ea typeface="Verdana" pitchFamily="34" charset="0"/>
                <a:cs typeface="Verdana" pitchFamily="34" charset="0"/>
              </a:rPr>
              <a:t>Main title</a:t>
            </a:r>
          </a:p>
        </p:txBody>
      </p:sp>
      <p:sp>
        <p:nvSpPr>
          <p:cNvPr id="3" name="Text Placeholder 22"/>
          <p:cNvSpPr>
            <a:spLocks noGrp="1"/>
          </p:cNvSpPr>
          <p:nvPr>
            <p:ph idx="1" hasCustomPrompt="1"/>
          </p:nvPr>
        </p:nvSpPr>
        <p:spPr>
          <a:xfrm>
            <a:off x="0" y="3573017"/>
            <a:ext cx="9906000" cy="2664296"/>
          </a:xfrm>
          <a:prstGeom prst="rect">
            <a:avLst/>
          </a:prstGeom>
        </p:spPr>
        <p:txBody>
          <a:bodyPr vert="horz" lIns="91440" tIns="45720" rIns="91440" bIns="45720" rtlCol="0">
            <a:normAutofit/>
          </a:bodyPr>
          <a:lstStyle>
            <a:lvl1pPr>
              <a:defRPr sz="2400"/>
            </a:lvl1pPr>
          </a:lstStyle>
          <a:p>
            <a:pPr algn="ctr">
              <a:lnSpc>
                <a:spcPct val="80000"/>
              </a:lnSpc>
            </a:pPr>
            <a:r>
              <a:rPr lang="es-AR" sz="2400" b="1" err="1">
                <a:solidFill>
                  <a:schemeClr val="accent6">
                    <a:lumMod val="50000"/>
                  </a:schemeClr>
                </a:solidFill>
                <a:effectLst>
                  <a:outerShdw blurRad="38100" dist="38100" dir="2700000" algn="tl">
                    <a:srgbClr val="C0C0C0"/>
                  </a:outerShdw>
                </a:effectLst>
                <a:latin typeface="Verdana" pitchFamily="34" charset="0"/>
                <a:ea typeface="Verdana" pitchFamily="34" charset="0"/>
                <a:cs typeface="Verdana" pitchFamily="34" charset="0"/>
              </a:rPr>
              <a:t>Subtitle</a:t>
            </a:r>
            <a:endParaRPr lang="es-AR" sz="2400" b="1">
              <a:solidFill>
                <a:schemeClr val="accent6">
                  <a:lumMod val="50000"/>
                </a:schemeClr>
              </a:solidFill>
              <a:effectLst>
                <a:outerShdw blurRad="38100" dist="38100" dir="2700000" algn="tl">
                  <a:srgbClr val="C0C0C0"/>
                </a:outerShdw>
              </a:effectLst>
              <a:latin typeface="Verdana" pitchFamily="34" charset="0"/>
              <a:ea typeface="Verdana" pitchFamily="34" charset="0"/>
              <a:cs typeface="Verdana" pitchFamily="34" charset="0"/>
            </a:endParaRPr>
          </a:p>
          <a:p>
            <a:pPr algn="ctr">
              <a:lnSpc>
                <a:spcPct val="80000"/>
              </a:lnSpc>
            </a:pPr>
            <a:endParaRPr lang="es-AR" sz="2400" b="1">
              <a:solidFill>
                <a:schemeClr val="accent6">
                  <a:lumMod val="50000"/>
                </a:schemeClr>
              </a:solidFill>
              <a:effectLst>
                <a:outerShdw blurRad="38100" dist="38100" dir="2700000" algn="tl">
                  <a:srgbClr val="C0C0C0"/>
                </a:outerShdw>
              </a:effectLst>
              <a:latin typeface="Verdana" pitchFamily="34" charset="0"/>
              <a:ea typeface="Verdana" pitchFamily="34" charset="0"/>
              <a:cs typeface="Verdana" pitchFamily="34" charset="0"/>
            </a:endParaRPr>
          </a:p>
          <a:p>
            <a:pPr algn="ctr">
              <a:lnSpc>
                <a:spcPct val="80000"/>
              </a:lnSpc>
            </a:pPr>
            <a:r>
              <a:rPr lang="es-AR" b="1" err="1">
                <a:solidFill>
                  <a:schemeClr val="accent6">
                    <a:lumMod val="50000"/>
                  </a:schemeClr>
                </a:solidFill>
                <a:effectLst>
                  <a:outerShdw blurRad="38100" dist="38100" dir="2700000" algn="tl">
                    <a:srgbClr val="C0C0C0"/>
                  </a:outerShdw>
                </a:effectLst>
                <a:latin typeface="Verdana" pitchFamily="34" charset="0"/>
                <a:ea typeface="Verdana" pitchFamily="34" charset="0"/>
                <a:cs typeface="Verdana" pitchFamily="34" charset="0"/>
              </a:rPr>
              <a:t>Author</a:t>
            </a:r>
            <a:endParaRPr lang="es-AR" b="1">
              <a:solidFill>
                <a:schemeClr val="accent6">
                  <a:lumMod val="50000"/>
                </a:schemeClr>
              </a:solidFill>
              <a:effectLst>
                <a:outerShdw blurRad="38100" dist="38100" dir="2700000" algn="tl">
                  <a:srgbClr val="C0C0C0"/>
                </a:outerShdw>
              </a:effectLst>
              <a:latin typeface="Verdana" pitchFamily="34" charset="0"/>
              <a:ea typeface="Verdana" pitchFamily="34" charset="0"/>
              <a:cs typeface="Verdana" pitchFamily="34" charset="0"/>
            </a:endParaRPr>
          </a:p>
          <a:p>
            <a:pPr algn="ctr">
              <a:lnSpc>
                <a:spcPct val="80000"/>
              </a:lnSpc>
            </a:pPr>
            <a:r>
              <a:rPr lang="fr-CH" sz="1800" err="1">
                <a:solidFill>
                  <a:schemeClr val="accent6">
                    <a:lumMod val="50000"/>
                  </a:schemeClr>
                </a:solidFill>
                <a:effectLst>
                  <a:outerShdw blurRad="38100" dist="38100" dir="2700000" algn="tl">
                    <a:srgbClr val="C0C0C0"/>
                  </a:outerShdw>
                </a:effectLst>
                <a:latin typeface="Verdana" pitchFamily="34" charset="0"/>
                <a:ea typeface="Verdana" pitchFamily="34" charset="0"/>
                <a:cs typeface="Verdana" pitchFamily="34" charset="0"/>
              </a:rPr>
              <a:t>Her</a:t>
            </a:r>
            <a:r>
              <a:rPr lang="fr-CH" sz="1800">
                <a:solidFill>
                  <a:schemeClr val="accent6">
                    <a:lumMod val="50000"/>
                  </a:schemeClr>
                </a:solidFill>
                <a:effectLst>
                  <a:outerShdw blurRad="38100" dist="38100" dir="2700000" algn="tl">
                    <a:srgbClr val="C0C0C0"/>
                  </a:outerShdw>
                </a:effectLst>
                <a:latin typeface="Verdana" pitchFamily="34" charset="0"/>
                <a:ea typeface="Verdana" pitchFamily="34" charset="0"/>
                <a:cs typeface="Verdana" pitchFamily="34" charset="0"/>
              </a:rPr>
              <a:t>/</a:t>
            </a:r>
            <a:r>
              <a:rPr lang="fr-CH" sz="1800" err="1">
                <a:solidFill>
                  <a:schemeClr val="accent6">
                    <a:lumMod val="50000"/>
                  </a:schemeClr>
                </a:solidFill>
                <a:effectLst>
                  <a:outerShdw blurRad="38100" dist="38100" dir="2700000" algn="tl">
                    <a:srgbClr val="C0C0C0"/>
                  </a:outerShdw>
                </a:effectLst>
                <a:latin typeface="Verdana" pitchFamily="34" charset="0"/>
                <a:ea typeface="Verdana" pitchFamily="34" charset="0"/>
                <a:cs typeface="Verdana" pitchFamily="34" charset="0"/>
              </a:rPr>
              <a:t>his</a:t>
            </a:r>
            <a:r>
              <a:rPr lang="fr-CH" sz="1800">
                <a:solidFill>
                  <a:schemeClr val="accent6">
                    <a:lumMod val="50000"/>
                  </a:schemeClr>
                </a:solidFill>
                <a:effectLst>
                  <a:outerShdw blurRad="38100" dist="38100" dir="2700000" algn="tl">
                    <a:srgbClr val="C0C0C0"/>
                  </a:outerShdw>
                </a:effectLst>
                <a:latin typeface="Verdana" pitchFamily="34" charset="0"/>
                <a:ea typeface="Verdana" pitchFamily="34" charset="0"/>
                <a:cs typeface="Verdana" pitchFamily="34" charset="0"/>
              </a:rPr>
              <a:t> </a:t>
            </a:r>
            <a:r>
              <a:rPr lang="fr-CH" sz="1800" err="1">
                <a:solidFill>
                  <a:schemeClr val="accent6">
                    <a:lumMod val="50000"/>
                  </a:schemeClr>
                </a:solidFill>
                <a:effectLst>
                  <a:outerShdw blurRad="38100" dist="38100" dir="2700000" algn="tl">
                    <a:srgbClr val="C0C0C0"/>
                  </a:outerShdw>
                </a:effectLst>
                <a:latin typeface="Verdana" pitchFamily="34" charset="0"/>
                <a:ea typeface="Verdana" pitchFamily="34" charset="0"/>
                <a:cs typeface="Verdana" pitchFamily="34" charset="0"/>
              </a:rPr>
              <a:t>title</a:t>
            </a:r>
            <a:endParaRPr lang="en-US" sz="1800">
              <a:solidFill>
                <a:schemeClr val="accent6">
                  <a:lumMod val="50000"/>
                </a:schemeClr>
              </a:solidFill>
              <a:effectLst>
                <a:outerShdw blurRad="38100" dist="38100" dir="2700000" algn="tl">
                  <a:srgbClr val="C0C0C0"/>
                </a:outerShdw>
              </a:effectLst>
              <a:latin typeface="Verdana" pitchFamily="34" charset="0"/>
              <a:ea typeface="Verdana" pitchFamily="34" charset="0"/>
              <a:cs typeface="Verdana" pitchFamily="34" charset="0"/>
            </a:endParaRPr>
          </a:p>
          <a:p>
            <a:pPr algn="ctr">
              <a:lnSpc>
                <a:spcPct val="80000"/>
              </a:lnSpc>
            </a:pPr>
            <a:endParaRPr lang="es-AR" sz="2400" b="1">
              <a:solidFill>
                <a:schemeClr val="accent6">
                  <a:lumMod val="50000"/>
                </a:schemeClr>
              </a:solidFill>
              <a:effectLst>
                <a:outerShdw blurRad="38100" dist="38100" dir="2700000" algn="tl">
                  <a:srgbClr val="C0C0C0"/>
                </a:outerShdw>
              </a:effectLst>
              <a:latin typeface="Verdana" pitchFamily="34" charset="0"/>
              <a:ea typeface="Verdana" pitchFamily="34" charset="0"/>
              <a:cs typeface="Verdana" pitchFamily="34" charset="0"/>
            </a:endParaRPr>
          </a:p>
          <a:p>
            <a:pPr algn="ctr">
              <a:lnSpc>
                <a:spcPct val="80000"/>
              </a:lnSpc>
            </a:pPr>
            <a:r>
              <a:rPr lang="es-AR" sz="2400" b="1" err="1">
                <a:solidFill>
                  <a:srgbClr val="006600"/>
                </a:solidFill>
                <a:effectLst>
                  <a:outerShdw blurRad="38100" dist="38100" dir="2700000" algn="tl">
                    <a:srgbClr val="C0C0C0"/>
                  </a:outerShdw>
                </a:effectLst>
                <a:latin typeface="Verdana" pitchFamily="34" charset="0"/>
                <a:ea typeface="Verdana" pitchFamily="34" charset="0"/>
                <a:cs typeface="Verdana" pitchFamily="34" charset="0"/>
              </a:rPr>
              <a:t>Location</a:t>
            </a:r>
            <a:endParaRPr lang="es-AR" sz="2400" b="1">
              <a:solidFill>
                <a:srgbClr val="006600"/>
              </a:solidFill>
              <a:effectLst>
                <a:outerShdw blurRad="38100" dist="38100" dir="2700000" algn="tl">
                  <a:srgbClr val="C0C0C0"/>
                </a:outerShdw>
              </a:effectLst>
              <a:latin typeface="Verdana" pitchFamily="34" charset="0"/>
              <a:ea typeface="Verdana" pitchFamily="34" charset="0"/>
              <a:cs typeface="Verdana" pitchFamily="34" charset="0"/>
            </a:endParaRPr>
          </a:p>
          <a:p>
            <a:pPr algn="ctr">
              <a:lnSpc>
                <a:spcPct val="80000"/>
              </a:lnSpc>
            </a:pPr>
            <a:r>
              <a:rPr lang="fr-CH" sz="2400" b="1">
                <a:solidFill>
                  <a:srgbClr val="006600"/>
                </a:solidFill>
                <a:effectLst>
                  <a:outerShdw blurRad="38100" dist="38100" dir="2700000" algn="tl">
                    <a:srgbClr val="C0C0C0"/>
                  </a:outerShdw>
                </a:effectLst>
                <a:latin typeface="Verdana" pitchFamily="34" charset="0"/>
                <a:ea typeface="Verdana" pitchFamily="34" charset="0"/>
                <a:cs typeface="Verdana" pitchFamily="34" charset="0"/>
              </a:rPr>
              <a:t>Date</a:t>
            </a:r>
            <a:endParaRPr lang="en-GB" sz="2400" b="1">
              <a:solidFill>
                <a:srgbClr val="006600"/>
              </a:solidFill>
              <a:effectLst>
                <a:outerShdw blurRad="38100" dist="38100" dir="2700000" algn="tl">
                  <a:srgbClr val="C0C0C0"/>
                </a:outerShdw>
              </a:effectLst>
              <a:latin typeface="Verdana" pitchFamily="34" charset="0"/>
              <a:ea typeface="Verdana" pitchFamily="34" charset="0"/>
              <a:cs typeface="Verdana" pitchFamily="34" charset="0"/>
            </a:endParaRPr>
          </a:p>
        </p:txBody>
      </p:sp>
    </p:spTree>
    <p:extLst>
      <p:ext uri="{BB962C8B-B14F-4D97-AF65-F5344CB8AC3E}">
        <p14:creationId xmlns:p14="http://schemas.microsoft.com/office/powerpoint/2010/main" val="35510588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10" name="Rectangle 3"/>
          <p:cNvSpPr>
            <a:spLocks noGrp="1" noChangeArrowheads="1"/>
          </p:cNvSpPr>
          <p:nvPr>
            <p:ph type="title"/>
          </p:nvPr>
        </p:nvSpPr>
        <p:spPr>
          <a:xfrm>
            <a:off x="3152800" y="332656"/>
            <a:ext cx="6753200" cy="1143000"/>
          </a:xfrm>
        </p:spPr>
        <p:txBody>
          <a:bodyPr/>
          <a:lstStyle>
            <a:lvl1pPr algn="l">
              <a:defRPr>
                <a:solidFill>
                  <a:schemeClr val="bg1"/>
                </a:solidFill>
              </a:defRPr>
            </a:lvl1pPr>
          </a:lstStyle>
          <a:p>
            <a:pPr algn="l" eaLnBrk="1" hangingPunct="1"/>
            <a:r>
              <a:rPr lang="en-GB" sz="4000" b="1">
                <a:solidFill>
                  <a:schemeClr val="bg1"/>
                </a:solidFill>
                <a:latin typeface="Verdana" pitchFamily="34" charset="0"/>
                <a:ea typeface="Verdana" pitchFamily="34" charset="0"/>
                <a:cs typeface="Verdana" pitchFamily="34" charset="0"/>
              </a:rPr>
              <a:t>Main title here</a:t>
            </a:r>
          </a:p>
        </p:txBody>
      </p:sp>
      <p:sp>
        <p:nvSpPr>
          <p:cNvPr id="3" name="Content Placeholder 2"/>
          <p:cNvSpPr>
            <a:spLocks noGrp="1"/>
          </p:cNvSpPr>
          <p:nvPr>
            <p:ph sz="quarter" idx="10"/>
          </p:nvPr>
        </p:nvSpPr>
        <p:spPr>
          <a:xfrm>
            <a:off x="849313" y="2132856"/>
            <a:ext cx="8496300" cy="4032994"/>
          </a:xfrm>
        </p:spPr>
        <p:txBody>
          <a:bodyPr/>
          <a:lstStyle>
            <a:lvl1pPr>
              <a:defRPr>
                <a:solidFill>
                  <a:schemeClr val="accent6">
                    <a:lumMod val="50000"/>
                  </a:schemeClr>
                </a:solidFill>
                <a:latin typeface="Verdana" pitchFamily="34" charset="0"/>
                <a:ea typeface="Verdana" pitchFamily="34" charset="0"/>
                <a:cs typeface="Verdana" pitchFamily="34" charset="0"/>
              </a:defRPr>
            </a:lvl1pPr>
            <a:lvl2pPr>
              <a:defRPr>
                <a:solidFill>
                  <a:schemeClr val="accent6">
                    <a:lumMod val="50000"/>
                  </a:schemeClr>
                </a:solidFill>
                <a:latin typeface="Verdana" pitchFamily="34" charset="0"/>
                <a:ea typeface="Verdana" pitchFamily="34" charset="0"/>
                <a:cs typeface="Verdana" pitchFamily="34" charset="0"/>
              </a:defRPr>
            </a:lvl2pPr>
            <a:lvl3pPr>
              <a:defRPr>
                <a:solidFill>
                  <a:schemeClr val="accent6">
                    <a:lumMod val="50000"/>
                  </a:schemeClr>
                </a:solidFill>
                <a:latin typeface="Verdana" pitchFamily="34" charset="0"/>
                <a:ea typeface="Verdana" pitchFamily="34" charset="0"/>
                <a:cs typeface="Verdana" pitchFamily="34" charset="0"/>
              </a:defRPr>
            </a:lvl3pPr>
            <a:lvl4pPr>
              <a:defRPr>
                <a:solidFill>
                  <a:schemeClr val="accent6">
                    <a:lumMod val="50000"/>
                  </a:schemeClr>
                </a:solidFill>
                <a:latin typeface="Verdana" pitchFamily="34" charset="0"/>
                <a:ea typeface="Verdana" pitchFamily="34" charset="0"/>
                <a:cs typeface="Verdana" pitchFamily="34" charset="0"/>
              </a:defRPr>
            </a:lvl4pPr>
            <a:lvl5pPr>
              <a:defRPr>
                <a:solidFill>
                  <a:schemeClr val="accent6">
                    <a:lumMod val="50000"/>
                  </a:schemeClr>
                </a:solidFill>
                <a:latin typeface="Verdana" pitchFamily="34" charset="0"/>
                <a:ea typeface="Verdana" pitchFamily="34" charset="0"/>
                <a:cs typeface="Verdana"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30594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7" name="Rectangle 3"/>
          <p:cNvSpPr txBox="1">
            <a:spLocks noChangeArrowheads="1"/>
          </p:cNvSpPr>
          <p:nvPr userDrawn="1"/>
        </p:nvSpPr>
        <p:spPr>
          <a:xfrm>
            <a:off x="3152800" y="332656"/>
            <a:ext cx="6753200" cy="1143000"/>
          </a:xfrm>
          <a:prstGeom prst="rect">
            <a:avLst/>
          </a:prstGeom>
        </p:spPr>
        <p:txBody>
          <a:bodyPr vert="horz" lIns="91440" tIns="45720" rIns="91440" bIns="45720" rtlCol="0" anchor="ctr">
            <a:normAutofit/>
          </a:bodyPr>
          <a:lstStyle>
            <a:lvl1pPr algn="l" defTabSz="914400" rtl="0" eaLnBrk="1" latinLnBrk="0" hangingPunct="1">
              <a:spcBef>
                <a:spcPct val="0"/>
              </a:spcBef>
              <a:buNone/>
              <a:defRPr sz="4400" kern="1200" baseline="0">
                <a:solidFill>
                  <a:schemeClr val="bg1"/>
                </a:solidFill>
                <a:latin typeface="+mj-lt"/>
                <a:ea typeface="+mj-ea"/>
                <a:cs typeface="+mj-cs"/>
              </a:defRPr>
            </a:lvl1pPr>
          </a:lstStyle>
          <a:p>
            <a:r>
              <a:rPr lang="en-GB" sz="4000" b="1">
                <a:latin typeface="Verdana" pitchFamily="34" charset="0"/>
                <a:ea typeface="Verdana" pitchFamily="34" charset="0"/>
                <a:cs typeface="Verdana" pitchFamily="34" charset="0"/>
              </a:rPr>
              <a:t>Main title here</a:t>
            </a:r>
          </a:p>
        </p:txBody>
      </p:sp>
      <p:sp>
        <p:nvSpPr>
          <p:cNvPr id="8" name="Content Placeholder 2"/>
          <p:cNvSpPr>
            <a:spLocks noGrp="1"/>
          </p:cNvSpPr>
          <p:nvPr>
            <p:ph sz="quarter" idx="10"/>
          </p:nvPr>
        </p:nvSpPr>
        <p:spPr>
          <a:xfrm>
            <a:off x="849313" y="2132856"/>
            <a:ext cx="8496300" cy="4032994"/>
          </a:xfrm>
        </p:spPr>
        <p:txBody>
          <a:bodyPr/>
          <a:lstStyle>
            <a:lvl1pPr>
              <a:defRPr>
                <a:solidFill>
                  <a:schemeClr val="accent6">
                    <a:lumMod val="50000"/>
                  </a:schemeClr>
                </a:solidFill>
                <a:latin typeface="Verdana" pitchFamily="34" charset="0"/>
                <a:ea typeface="Verdana" pitchFamily="34" charset="0"/>
                <a:cs typeface="Verdana" pitchFamily="34" charset="0"/>
              </a:defRPr>
            </a:lvl1pPr>
            <a:lvl2pPr>
              <a:defRPr>
                <a:solidFill>
                  <a:schemeClr val="accent6">
                    <a:lumMod val="50000"/>
                  </a:schemeClr>
                </a:solidFill>
                <a:latin typeface="Verdana" pitchFamily="34" charset="0"/>
                <a:ea typeface="Verdana" pitchFamily="34" charset="0"/>
                <a:cs typeface="Verdana" pitchFamily="34" charset="0"/>
              </a:defRPr>
            </a:lvl2pPr>
            <a:lvl3pPr>
              <a:defRPr>
                <a:solidFill>
                  <a:schemeClr val="accent6">
                    <a:lumMod val="50000"/>
                  </a:schemeClr>
                </a:solidFill>
                <a:latin typeface="Verdana" pitchFamily="34" charset="0"/>
                <a:ea typeface="Verdana" pitchFamily="34" charset="0"/>
                <a:cs typeface="Verdana" pitchFamily="34" charset="0"/>
              </a:defRPr>
            </a:lvl3pPr>
            <a:lvl4pPr>
              <a:defRPr>
                <a:solidFill>
                  <a:schemeClr val="accent6">
                    <a:lumMod val="50000"/>
                  </a:schemeClr>
                </a:solidFill>
                <a:latin typeface="Verdana" pitchFamily="34" charset="0"/>
                <a:ea typeface="Verdana" pitchFamily="34" charset="0"/>
                <a:cs typeface="Verdana" pitchFamily="34" charset="0"/>
              </a:defRPr>
            </a:lvl4pPr>
            <a:lvl5pPr>
              <a:defRPr>
                <a:solidFill>
                  <a:schemeClr val="accent6">
                    <a:lumMod val="50000"/>
                  </a:schemeClr>
                </a:solidFill>
                <a:latin typeface="Verdana" pitchFamily="34" charset="0"/>
                <a:ea typeface="Verdana" pitchFamily="34" charset="0"/>
                <a:cs typeface="Verdana"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2511317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8" name="Rectangle 3"/>
          <p:cNvSpPr txBox="1">
            <a:spLocks noChangeArrowheads="1"/>
          </p:cNvSpPr>
          <p:nvPr userDrawn="1"/>
        </p:nvSpPr>
        <p:spPr>
          <a:xfrm>
            <a:off x="3152800" y="332656"/>
            <a:ext cx="6753200" cy="1143000"/>
          </a:xfrm>
          <a:prstGeom prst="rect">
            <a:avLst/>
          </a:prstGeom>
        </p:spPr>
        <p:txBody>
          <a:bodyPr vert="horz" lIns="91440" tIns="45720" rIns="91440" bIns="45720" rtlCol="0" anchor="ctr">
            <a:normAutofit/>
          </a:bodyPr>
          <a:lstStyle>
            <a:lvl1pPr algn="l" defTabSz="914400" rtl="0" eaLnBrk="1" latinLnBrk="0" hangingPunct="1">
              <a:spcBef>
                <a:spcPct val="0"/>
              </a:spcBef>
              <a:buNone/>
              <a:defRPr sz="4400" kern="1200" baseline="0">
                <a:solidFill>
                  <a:schemeClr val="bg1"/>
                </a:solidFill>
                <a:latin typeface="+mj-lt"/>
                <a:ea typeface="+mj-ea"/>
                <a:cs typeface="+mj-cs"/>
              </a:defRPr>
            </a:lvl1pPr>
          </a:lstStyle>
          <a:p>
            <a:r>
              <a:rPr lang="en-GB" sz="4000" b="1">
                <a:latin typeface="Verdana" pitchFamily="34" charset="0"/>
                <a:ea typeface="Verdana" pitchFamily="34" charset="0"/>
                <a:cs typeface="Verdana" pitchFamily="34" charset="0"/>
              </a:rPr>
              <a:t>Main title here</a:t>
            </a:r>
          </a:p>
        </p:txBody>
      </p:sp>
      <p:sp>
        <p:nvSpPr>
          <p:cNvPr id="9" name="Content Placeholder 2"/>
          <p:cNvSpPr>
            <a:spLocks noGrp="1"/>
          </p:cNvSpPr>
          <p:nvPr>
            <p:ph sz="quarter" idx="10"/>
          </p:nvPr>
        </p:nvSpPr>
        <p:spPr>
          <a:xfrm>
            <a:off x="849313" y="2132856"/>
            <a:ext cx="8496300" cy="4032994"/>
          </a:xfrm>
        </p:spPr>
        <p:txBody>
          <a:bodyPr/>
          <a:lstStyle>
            <a:lvl1pPr>
              <a:defRPr>
                <a:solidFill>
                  <a:schemeClr val="accent6">
                    <a:lumMod val="50000"/>
                  </a:schemeClr>
                </a:solidFill>
                <a:latin typeface="Verdana" pitchFamily="34" charset="0"/>
                <a:ea typeface="Verdana" pitchFamily="34" charset="0"/>
                <a:cs typeface="Verdana" pitchFamily="34" charset="0"/>
              </a:defRPr>
            </a:lvl1pPr>
            <a:lvl2pPr>
              <a:defRPr>
                <a:solidFill>
                  <a:schemeClr val="accent6">
                    <a:lumMod val="50000"/>
                  </a:schemeClr>
                </a:solidFill>
                <a:latin typeface="Verdana" pitchFamily="34" charset="0"/>
                <a:ea typeface="Verdana" pitchFamily="34" charset="0"/>
                <a:cs typeface="Verdana" pitchFamily="34" charset="0"/>
              </a:defRPr>
            </a:lvl2pPr>
            <a:lvl3pPr>
              <a:defRPr>
                <a:solidFill>
                  <a:schemeClr val="accent6">
                    <a:lumMod val="50000"/>
                  </a:schemeClr>
                </a:solidFill>
                <a:latin typeface="Verdana" pitchFamily="34" charset="0"/>
                <a:ea typeface="Verdana" pitchFamily="34" charset="0"/>
                <a:cs typeface="Verdana" pitchFamily="34" charset="0"/>
              </a:defRPr>
            </a:lvl3pPr>
            <a:lvl4pPr>
              <a:defRPr>
                <a:solidFill>
                  <a:schemeClr val="accent6">
                    <a:lumMod val="50000"/>
                  </a:schemeClr>
                </a:solidFill>
                <a:latin typeface="Verdana" pitchFamily="34" charset="0"/>
                <a:ea typeface="Verdana" pitchFamily="34" charset="0"/>
                <a:cs typeface="Verdana" pitchFamily="34" charset="0"/>
              </a:defRPr>
            </a:lvl4pPr>
            <a:lvl5pPr>
              <a:defRPr>
                <a:solidFill>
                  <a:schemeClr val="accent6">
                    <a:lumMod val="50000"/>
                  </a:schemeClr>
                </a:solidFill>
                <a:latin typeface="Verdana" pitchFamily="34" charset="0"/>
                <a:ea typeface="Verdana" pitchFamily="34" charset="0"/>
                <a:cs typeface="Verdana"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6398854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95300" y="2348880"/>
            <a:ext cx="4375150" cy="3777284"/>
          </a:xfrm>
        </p:spPr>
        <p:txBody>
          <a:bodyPr/>
          <a:lstStyle>
            <a:lvl1pPr>
              <a:defRPr lang="en-US" sz="2000" b="1" kern="1200" baseline="0" dirty="0" smtClean="0">
                <a:solidFill>
                  <a:srgbClr val="006600"/>
                </a:solidFill>
                <a:latin typeface="Verdana" pitchFamily="34" charset="0"/>
                <a:ea typeface="Verdana" pitchFamily="34" charset="0"/>
                <a:cs typeface="Verdana" pitchFamily="34" charset="0"/>
              </a:defRPr>
            </a:lvl1pPr>
            <a:lvl2pPr>
              <a:defRPr sz="2400">
                <a:solidFill>
                  <a:schemeClr val="accent6">
                    <a:lumMod val="50000"/>
                  </a:schemeClr>
                </a:solidFill>
              </a:defRPr>
            </a:lvl2pPr>
            <a:lvl3pPr>
              <a:defRPr sz="2000">
                <a:solidFill>
                  <a:schemeClr val="accent6">
                    <a:lumMod val="50000"/>
                  </a:schemeClr>
                </a:solidFill>
              </a:defRPr>
            </a:lvl3pPr>
            <a:lvl4pPr>
              <a:defRPr sz="1800">
                <a:solidFill>
                  <a:schemeClr val="accent6">
                    <a:lumMod val="50000"/>
                  </a:schemeClr>
                </a:solidFill>
              </a:defRPr>
            </a:lvl4pPr>
            <a:lvl5pPr>
              <a:defRPr sz="1800">
                <a:solidFill>
                  <a:schemeClr val="accent6">
                    <a:lumMod val="50000"/>
                  </a:schemeClr>
                </a:solidFill>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5035550" y="2348880"/>
            <a:ext cx="4375150" cy="3777284"/>
          </a:xfrm>
        </p:spPr>
        <p:txBody>
          <a:bodyPr/>
          <a:lstStyle>
            <a:lvl1pPr>
              <a:defRPr lang="en-US" sz="2000" b="1" kern="1200" baseline="0" dirty="0" smtClean="0">
                <a:solidFill>
                  <a:srgbClr val="006600"/>
                </a:solidFill>
                <a:latin typeface="Verdana" pitchFamily="34" charset="0"/>
                <a:ea typeface="Verdana" pitchFamily="34" charset="0"/>
                <a:cs typeface="Verdana" pitchFamily="34" charset="0"/>
              </a:defRPr>
            </a:lvl1pPr>
            <a:lvl2pPr>
              <a:defRPr sz="2400">
                <a:solidFill>
                  <a:schemeClr val="accent6">
                    <a:lumMod val="50000"/>
                  </a:schemeClr>
                </a:solidFill>
              </a:defRPr>
            </a:lvl2pPr>
            <a:lvl3pPr>
              <a:defRPr sz="2000">
                <a:solidFill>
                  <a:schemeClr val="accent6">
                    <a:lumMod val="50000"/>
                  </a:schemeClr>
                </a:solidFill>
              </a:defRPr>
            </a:lvl3pPr>
            <a:lvl4pPr>
              <a:defRPr sz="1800">
                <a:solidFill>
                  <a:schemeClr val="accent6">
                    <a:lumMod val="50000"/>
                  </a:schemeClr>
                </a:solidFill>
              </a:defRPr>
            </a:lvl4pPr>
            <a:lvl5pPr>
              <a:defRPr sz="1800">
                <a:solidFill>
                  <a:schemeClr val="accent6">
                    <a:lumMod val="50000"/>
                  </a:schemeClr>
                </a:solidFill>
              </a:defRPr>
            </a:lvl5pPr>
            <a:lvl6pPr>
              <a:defRPr sz="1800"/>
            </a:lvl6pPr>
            <a:lvl7pPr>
              <a:defRPr sz="1800"/>
            </a:lvl7pPr>
            <a:lvl8pPr>
              <a:defRPr sz="1800"/>
            </a:lvl8pPr>
            <a:lvl9pPr>
              <a:defRPr sz="1800"/>
            </a:lvl9pPr>
          </a:lstStyle>
          <a:p>
            <a:pPr marL="0" lvl="0" indent="0" algn="l" defTabSz="914400" rtl="0" eaLnBrk="1" latinLnBrk="0" hangingPunct="1">
              <a:spcBef>
                <a:spcPct val="20000"/>
              </a:spcBef>
              <a:buFont typeface="Arial" pitchFamily="34" charset="0"/>
              <a:buNone/>
            </a:pPr>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Rectangle 3"/>
          <p:cNvSpPr>
            <a:spLocks noGrp="1" noChangeArrowheads="1"/>
          </p:cNvSpPr>
          <p:nvPr>
            <p:ph type="title"/>
          </p:nvPr>
        </p:nvSpPr>
        <p:spPr>
          <a:xfrm>
            <a:off x="3152800" y="332656"/>
            <a:ext cx="6753200" cy="1143000"/>
          </a:xfrm>
        </p:spPr>
        <p:txBody>
          <a:bodyPr/>
          <a:lstStyle>
            <a:lvl1pPr algn="l">
              <a:defRPr>
                <a:solidFill>
                  <a:schemeClr val="bg1"/>
                </a:solidFill>
              </a:defRPr>
            </a:lvl1pPr>
          </a:lstStyle>
          <a:p>
            <a:pPr algn="l" eaLnBrk="1" hangingPunct="1"/>
            <a:r>
              <a:rPr lang="en-GB" sz="4000" b="1">
                <a:solidFill>
                  <a:schemeClr val="bg1"/>
                </a:solidFill>
                <a:latin typeface="Verdana" pitchFamily="34" charset="0"/>
                <a:ea typeface="Verdana" pitchFamily="34" charset="0"/>
                <a:cs typeface="Verdana" pitchFamily="34" charset="0"/>
              </a:rPr>
              <a:t>Main title here</a:t>
            </a:r>
          </a:p>
        </p:txBody>
      </p:sp>
    </p:spTree>
    <p:extLst>
      <p:ext uri="{BB962C8B-B14F-4D97-AF65-F5344CB8AC3E}">
        <p14:creationId xmlns:p14="http://schemas.microsoft.com/office/powerpoint/2010/main" val="34884689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11" name="Rectangle 3"/>
          <p:cNvSpPr>
            <a:spLocks noGrp="1" noChangeArrowheads="1"/>
          </p:cNvSpPr>
          <p:nvPr>
            <p:ph type="title"/>
          </p:nvPr>
        </p:nvSpPr>
        <p:spPr>
          <a:xfrm>
            <a:off x="3152800" y="332656"/>
            <a:ext cx="6753200" cy="1143000"/>
          </a:xfrm>
        </p:spPr>
        <p:txBody>
          <a:bodyPr/>
          <a:lstStyle>
            <a:lvl1pPr algn="l">
              <a:defRPr>
                <a:solidFill>
                  <a:schemeClr val="bg1"/>
                </a:solidFill>
              </a:defRPr>
            </a:lvl1pPr>
          </a:lstStyle>
          <a:p>
            <a:pPr algn="l" eaLnBrk="1" hangingPunct="1"/>
            <a:r>
              <a:rPr lang="en-GB" sz="4000" b="1">
                <a:solidFill>
                  <a:schemeClr val="bg1"/>
                </a:solidFill>
                <a:latin typeface="Verdana" pitchFamily="34" charset="0"/>
                <a:ea typeface="Verdana" pitchFamily="34" charset="0"/>
                <a:cs typeface="Verdana" pitchFamily="34" charset="0"/>
              </a:rPr>
              <a:t>Main title here</a:t>
            </a:r>
          </a:p>
        </p:txBody>
      </p:sp>
    </p:spTree>
    <p:extLst>
      <p:ext uri="{BB962C8B-B14F-4D97-AF65-F5344CB8AC3E}">
        <p14:creationId xmlns:p14="http://schemas.microsoft.com/office/powerpoint/2010/main" val="20356510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88504" y="1772816"/>
            <a:ext cx="3259006" cy="1162050"/>
          </a:xfrm>
        </p:spPr>
        <p:txBody>
          <a:bodyPr anchor="b"/>
          <a:lstStyle>
            <a:lvl1pPr algn="l">
              <a:defRPr sz="2000" b="1">
                <a:solidFill>
                  <a:srgbClr val="006600"/>
                </a:solidFill>
                <a:latin typeface="Verdana" pitchFamily="34" charset="0"/>
                <a:ea typeface="Verdana" pitchFamily="34" charset="0"/>
                <a:cs typeface="Verdana" pitchFamily="34" charset="0"/>
              </a:defRPr>
            </a:lvl1pPr>
          </a:lstStyle>
          <a:p>
            <a:r>
              <a:rPr lang="en-US"/>
              <a:t>Click to edit Master title style</a:t>
            </a:r>
          </a:p>
        </p:txBody>
      </p:sp>
      <p:sp>
        <p:nvSpPr>
          <p:cNvPr id="3" name="Content Placeholder 2"/>
          <p:cNvSpPr>
            <a:spLocks noGrp="1"/>
          </p:cNvSpPr>
          <p:nvPr>
            <p:ph idx="1"/>
          </p:nvPr>
        </p:nvSpPr>
        <p:spPr>
          <a:xfrm>
            <a:off x="3872971" y="2132856"/>
            <a:ext cx="5537729" cy="3993308"/>
          </a:xfrm>
        </p:spPr>
        <p:txBody>
          <a:bodyPr/>
          <a:lstStyle>
            <a:lvl1pPr>
              <a:defRPr sz="3200">
                <a:solidFill>
                  <a:schemeClr val="accent6">
                    <a:lumMod val="50000"/>
                  </a:schemeClr>
                </a:solidFill>
                <a:latin typeface="Verdana" pitchFamily="34" charset="0"/>
                <a:ea typeface="Verdana" pitchFamily="34" charset="0"/>
                <a:cs typeface="Verdana" pitchFamily="34" charset="0"/>
              </a:defRPr>
            </a:lvl1pPr>
            <a:lvl2pPr>
              <a:defRPr sz="2800">
                <a:solidFill>
                  <a:schemeClr val="accent6">
                    <a:lumMod val="50000"/>
                  </a:schemeClr>
                </a:solidFill>
                <a:latin typeface="Verdana" pitchFamily="34" charset="0"/>
                <a:ea typeface="Verdana" pitchFamily="34" charset="0"/>
                <a:cs typeface="Verdana" pitchFamily="34" charset="0"/>
              </a:defRPr>
            </a:lvl2pPr>
            <a:lvl3pPr>
              <a:defRPr sz="2400">
                <a:solidFill>
                  <a:schemeClr val="accent6">
                    <a:lumMod val="50000"/>
                  </a:schemeClr>
                </a:solidFill>
                <a:latin typeface="Verdana" pitchFamily="34" charset="0"/>
                <a:ea typeface="Verdana" pitchFamily="34" charset="0"/>
                <a:cs typeface="Verdana" pitchFamily="34" charset="0"/>
              </a:defRPr>
            </a:lvl3pPr>
            <a:lvl4pPr>
              <a:defRPr sz="2000">
                <a:solidFill>
                  <a:schemeClr val="accent6">
                    <a:lumMod val="50000"/>
                  </a:schemeClr>
                </a:solidFill>
                <a:latin typeface="Verdana" pitchFamily="34" charset="0"/>
                <a:ea typeface="Verdana" pitchFamily="34" charset="0"/>
                <a:cs typeface="Verdana" pitchFamily="34" charset="0"/>
              </a:defRPr>
            </a:lvl4pPr>
            <a:lvl5pPr>
              <a:defRPr sz="2000">
                <a:solidFill>
                  <a:schemeClr val="accent6">
                    <a:lumMod val="50000"/>
                  </a:schemeClr>
                </a:solidFill>
                <a:latin typeface="Verdana" pitchFamily="34" charset="0"/>
                <a:ea typeface="Verdana" pitchFamily="34" charset="0"/>
                <a:cs typeface="Verdana" pitchFamily="34" charset="0"/>
              </a:defRPr>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95300" y="3212976"/>
            <a:ext cx="3259006" cy="2913188"/>
          </a:xfrm>
        </p:spPr>
        <p:txBody>
          <a:bodyPr/>
          <a:lstStyle>
            <a:lvl1pPr marL="0" indent="0">
              <a:buNone/>
              <a:defRPr sz="1400">
                <a:solidFill>
                  <a:schemeClr val="accent6">
                    <a:lumMod val="50000"/>
                  </a:schemeClr>
                </a:solidFill>
                <a:latin typeface="Verdana" pitchFamily="34" charset="0"/>
                <a:ea typeface="Verdana" pitchFamily="34" charset="0"/>
                <a:cs typeface="Verdana"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Rectangle 3"/>
          <p:cNvSpPr txBox="1">
            <a:spLocks noChangeArrowheads="1"/>
          </p:cNvSpPr>
          <p:nvPr userDrawn="1"/>
        </p:nvSpPr>
        <p:spPr>
          <a:xfrm>
            <a:off x="3152800" y="332656"/>
            <a:ext cx="6753200" cy="1143000"/>
          </a:xfrm>
          <a:prstGeom prst="rect">
            <a:avLst/>
          </a:prstGeom>
        </p:spPr>
        <p:txBody>
          <a:bodyPr vert="horz" lIns="91440" tIns="45720" rIns="91440" bIns="45720" rtlCol="0" anchor="ctr">
            <a:normAutofit/>
          </a:bodyPr>
          <a:lstStyle>
            <a:lvl1pPr algn="l" defTabSz="914400" rtl="0" eaLnBrk="1" latinLnBrk="0" hangingPunct="1">
              <a:spcBef>
                <a:spcPct val="0"/>
              </a:spcBef>
              <a:buNone/>
              <a:defRPr sz="4400" kern="1200" baseline="0">
                <a:solidFill>
                  <a:schemeClr val="bg1"/>
                </a:solidFill>
                <a:latin typeface="+mj-lt"/>
                <a:ea typeface="+mj-ea"/>
                <a:cs typeface="+mj-cs"/>
              </a:defRPr>
            </a:lvl1pPr>
          </a:lstStyle>
          <a:p>
            <a:r>
              <a:rPr lang="en-GB" sz="4000" b="1">
                <a:latin typeface="Verdana" pitchFamily="34" charset="0"/>
                <a:ea typeface="Verdana" pitchFamily="34" charset="0"/>
                <a:cs typeface="Verdana" pitchFamily="34" charset="0"/>
              </a:rPr>
              <a:t>Main title here</a:t>
            </a:r>
          </a:p>
        </p:txBody>
      </p:sp>
    </p:spTree>
    <p:extLst>
      <p:ext uri="{BB962C8B-B14F-4D97-AF65-F5344CB8AC3E}">
        <p14:creationId xmlns:p14="http://schemas.microsoft.com/office/powerpoint/2010/main" val="4270299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9">
            <a:lum/>
          </a:blip>
          <a:srcRect/>
          <a:stretch>
            <a:fillRect t="-2000" b="-2000"/>
          </a:stretch>
        </a:blipFill>
        <a:effectLst/>
      </p:bgPr>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3577" y="2276872"/>
            <a:ext cx="9906000" cy="1143000"/>
          </a:xfrm>
          <a:prstGeom prst="rect">
            <a:avLst/>
          </a:prstGeom>
        </p:spPr>
        <p:txBody>
          <a:bodyPr vert="horz" lIns="91440" tIns="45720" rIns="91440" bIns="45720" rtlCol="0" anchor="ctr">
            <a:normAutofit/>
          </a:bodyPr>
          <a:lstStyle/>
          <a:p>
            <a:r>
              <a:rPr lang="en-GB" sz="4000" b="1">
                <a:solidFill>
                  <a:srgbClr val="006600"/>
                </a:solidFill>
                <a:latin typeface="Verdana" pitchFamily="34" charset="0"/>
                <a:ea typeface="Verdana" pitchFamily="34" charset="0"/>
                <a:cs typeface="Verdana" pitchFamily="34" charset="0"/>
              </a:rPr>
              <a:t>Main title</a:t>
            </a:r>
          </a:p>
        </p:txBody>
      </p:sp>
      <p:sp>
        <p:nvSpPr>
          <p:cNvPr id="23" name="Text Placeholder 22"/>
          <p:cNvSpPr>
            <a:spLocks noGrp="1"/>
          </p:cNvSpPr>
          <p:nvPr>
            <p:ph type="body" idx="1"/>
          </p:nvPr>
        </p:nvSpPr>
        <p:spPr>
          <a:xfrm>
            <a:off x="0" y="3573016"/>
            <a:ext cx="9906000" cy="4525963"/>
          </a:xfrm>
          <a:prstGeom prst="rect">
            <a:avLst/>
          </a:prstGeom>
        </p:spPr>
        <p:txBody>
          <a:bodyPr vert="horz" lIns="91440" tIns="45720" rIns="91440" bIns="45720" rtlCol="0">
            <a:normAutofit/>
          </a:bodyPr>
          <a:lstStyle/>
          <a:p>
            <a:pPr algn="ctr">
              <a:lnSpc>
                <a:spcPct val="80000"/>
              </a:lnSpc>
            </a:pPr>
            <a:r>
              <a:rPr lang="es-AR" sz="2400" b="1" err="1">
                <a:solidFill>
                  <a:schemeClr val="accent6">
                    <a:lumMod val="50000"/>
                  </a:schemeClr>
                </a:solidFill>
                <a:effectLst>
                  <a:outerShdw blurRad="38100" dist="38100" dir="2700000" algn="tl">
                    <a:srgbClr val="C0C0C0"/>
                  </a:outerShdw>
                </a:effectLst>
                <a:latin typeface="Verdana" pitchFamily="34" charset="0"/>
                <a:ea typeface="Verdana" pitchFamily="34" charset="0"/>
                <a:cs typeface="Verdana" pitchFamily="34" charset="0"/>
              </a:rPr>
              <a:t>Subtitle</a:t>
            </a:r>
            <a:endParaRPr lang="es-AR" sz="2400" b="1">
              <a:solidFill>
                <a:schemeClr val="accent6">
                  <a:lumMod val="50000"/>
                </a:schemeClr>
              </a:solidFill>
              <a:effectLst>
                <a:outerShdw blurRad="38100" dist="38100" dir="2700000" algn="tl">
                  <a:srgbClr val="C0C0C0"/>
                </a:outerShdw>
              </a:effectLst>
              <a:latin typeface="Verdana" pitchFamily="34" charset="0"/>
              <a:ea typeface="Verdana" pitchFamily="34" charset="0"/>
              <a:cs typeface="Verdana" pitchFamily="34" charset="0"/>
            </a:endParaRPr>
          </a:p>
          <a:p>
            <a:pPr algn="ctr">
              <a:lnSpc>
                <a:spcPct val="80000"/>
              </a:lnSpc>
            </a:pPr>
            <a:endParaRPr lang="es-AR" sz="2400" b="1">
              <a:solidFill>
                <a:schemeClr val="accent6">
                  <a:lumMod val="50000"/>
                </a:schemeClr>
              </a:solidFill>
              <a:effectLst>
                <a:outerShdw blurRad="38100" dist="38100" dir="2700000" algn="tl">
                  <a:srgbClr val="C0C0C0"/>
                </a:outerShdw>
              </a:effectLst>
              <a:latin typeface="Verdana" pitchFamily="34" charset="0"/>
              <a:ea typeface="Verdana" pitchFamily="34" charset="0"/>
              <a:cs typeface="Verdana" pitchFamily="34" charset="0"/>
            </a:endParaRPr>
          </a:p>
          <a:p>
            <a:pPr algn="ctr">
              <a:lnSpc>
                <a:spcPct val="80000"/>
              </a:lnSpc>
            </a:pPr>
            <a:r>
              <a:rPr lang="es-AR" b="1" err="1">
                <a:solidFill>
                  <a:schemeClr val="accent6">
                    <a:lumMod val="50000"/>
                  </a:schemeClr>
                </a:solidFill>
                <a:effectLst>
                  <a:outerShdw blurRad="38100" dist="38100" dir="2700000" algn="tl">
                    <a:srgbClr val="C0C0C0"/>
                  </a:outerShdw>
                </a:effectLst>
                <a:latin typeface="Verdana" pitchFamily="34" charset="0"/>
                <a:ea typeface="Verdana" pitchFamily="34" charset="0"/>
                <a:cs typeface="Verdana" pitchFamily="34" charset="0"/>
              </a:rPr>
              <a:t>Author</a:t>
            </a:r>
            <a:endParaRPr lang="es-AR" b="1">
              <a:solidFill>
                <a:schemeClr val="accent6">
                  <a:lumMod val="50000"/>
                </a:schemeClr>
              </a:solidFill>
              <a:effectLst>
                <a:outerShdw blurRad="38100" dist="38100" dir="2700000" algn="tl">
                  <a:srgbClr val="C0C0C0"/>
                </a:outerShdw>
              </a:effectLst>
              <a:latin typeface="Verdana" pitchFamily="34" charset="0"/>
              <a:ea typeface="Verdana" pitchFamily="34" charset="0"/>
              <a:cs typeface="Verdana" pitchFamily="34" charset="0"/>
            </a:endParaRPr>
          </a:p>
          <a:p>
            <a:pPr algn="ctr">
              <a:lnSpc>
                <a:spcPct val="80000"/>
              </a:lnSpc>
            </a:pPr>
            <a:r>
              <a:rPr lang="fr-CH" sz="1800" err="1">
                <a:solidFill>
                  <a:schemeClr val="accent6">
                    <a:lumMod val="50000"/>
                  </a:schemeClr>
                </a:solidFill>
                <a:effectLst>
                  <a:outerShdw blurRad="38100" dist="38100" dir="2700000" algn="tl">
                    <a:srgbClr val="C0C0C0"/>
                  </a:outerShdw>
                </a:effectLst>
                <a:latin typeface="Verdana" pitchFamily="34" charset="0"/>
                <a:ea typeface="Verdana" pitchFamily="34" charset="0"/>
                <a:cs typeface="Verdana" pitchFamily="34" charset="0"/>
              </a:rPr>
              <a:t>Her</a:t>
            </a:r>
            <a:r>
              <a:rPr lang="fr-CH" sz="1800">
                <a:solidFill>
                  <a:schemeClr val="accent6">
                    <a:lumMod val="50000"/>
                  </a:schemeClr>
                </a:solidFill>
                <a:effectLst>
                  <a:outerShdw blurRad="38100" dist="38100" dir="2700000" algn="tl">
                    <a:srgbClr val="C0C0C0"/>
                  </a:outerShdw>
                </a:effectLst>
                <a:latin typeface="Verdana" pitchFamily="34" charset="0"/>
                <a:ea typeface="Verdana" pitchFamily="34" charset="0"/>
                <a:cs typeface="Verdana" pitchFamily="34" charset="0"/>
              </a:rPr>
              <a:t>/</a:t>
            </a:r>
            <a:r>
              <a:rPr lang="fr-CH" sz="1800" err="1">
                <a:solidFill>
                  <a:schemeClr val="accent6">
                    <a:lumMod val="50000"/>
                  </a:schemeClr>
                </a:solidFill>
                <a:effectLst>
                  <a:outerShdw blurRad="38100" dist="38100" dir="2700000" algn="tl">
                    <a:srgbClr val="C0C0C0"/>
                  </a:outerShdw>
                </a:effectLst>
                <a:latin typeface="Verdana" pitchFamily="34" charset="0"/>
                <a:ea typeface="Verdana" pitchFamily="34" charset="0"/>
                <a:cs typeface="Verdana" pitchFamily="34" charset="0"/>
              </a:rPr>
              <a:t>his</a:t>
            </a:r>
            <a:r>
              <a:rPr lang="fr-CH" sz="1800">
                <a:solidFill>
                  <a:schemeClr val="accent6">
                    <a:lumMod val="50000"/>
                  </a:schemeClr>
                </a:solidFill>
                <a:effectLst>
                  <a:outerShdw blurRad="38100" dist="38100" dir="2700000" algn="tl">
                    <a:srgbClr val="C0C0C0"/>
                  </a:outerShdw>
                </a:effectLst>
                <a:latin typeface="Verdana" pitchFamily="34" charset="0"/>
                <a:ea typeface="Verdana" pitchFamily="34" charset="0"/>
                <a:cs typeface="Verdana" pitchFamily="34" charset="0"/>
              </a:rPr>
              <a:t> </a:t>
            </a:r>
            <a:r>
              <a:rPr lang="fr-CH" sz="1800" err="1">
                <a:solidFill>
                  <a:schemeClr val="accent6">
                    <a:lumMod val="50000"/>
                  </a:schemeClr>
                </a:solidFill>
                <a:effectLst>
                  <a:outerShdw blurRad="38100" dist="38100" dir="2700000" algn="tl">
                    <a:srgbClr val="C0C0C0"/>
                  </a:outerShdw>
                </a:effectLst>
                <a:latin typeface="Verdana" pitchFamily="34" charset="0"/>
                <a:ea typeface="Verdana" pitchFamily="34" charset="0"/>
                <a:cs typeface="Verdana" pitchFamily="34" charset="0"/>
              </a:rPr>
              <a:t>title</a:t>
            </a:r>
            <a:endParaRPr lang="en-US" sz="1800">
              <a:solidFill>
                <a:schemeClr val="accent6">
                  <a:lumMod val="50000"/>
                </a:schemeClr>
              </a:solidFill>
              <a:effectLst>
                <a:outerShdw blurRad="38100" dist="38100" dir="2700000" algn="tl">
                  <a:srgbClr val="C0C0C0"/>
                </a:outerShdw>
              </a:effectLst>
              <a:latin typeface="Verdana" pitchFamily="34" charset="0"/>
              <a:ea typeface="Verdana" pitchFamily="34" charset="0"/>
              <a:cs typeface="Verdana" pitchFamily="34" charset="0"/>
            </a:endParaRPr>
          </a:p>
          <a:p>
            <a:pPr algn="ctr">
              <a:lnSpc>
                <a:spcPct val="80000"/>
              </a:lnSpc>
            </a:pPr>
            <a:endParaRPr lang="es-AR" sz="2400" b="1">
              <a:solidFill>
                <a:schemeClr val="accent6">
                  <a:lumMod val="50000"/>
                </a:schemeClr>
              </a:solidFill>
              <a:effectLst>
                <a:outerShdw blurRad="38100" dist="38100" dir="2700000" algn="tl">
                  <a:srgbClr val="C0C0C0"/>
                </a:outerShdw>
              </a:effectLst>
              <a:latin typeface="Verdana" pitchFamily="34" charset="0"/>
              <a:ea typeface="Verdana" pitchFamily="34" charset="0"/>
              <a:cs typeface="Verdana" pitchFamily="34" charset="0"/>
            </a:endParaRPr>
          </a:p>
          <a:p>
            <a:pPr algn="ctr">
              <a:lnSpc>
                <a:spcPct val="80000"/>
              </a:lnSpc>
            </a:pPr>
            <a:r>
              <a:rPr lang="es-AR" sz="2400" b="1" err="1">
                <a:solidFill>
                  <a:srgbClr val="006600"/>
                </a:solidFill>
                <a:effectLst>
                  <a:outerShdw blurRad="38100" dist="38100" dir="2700000" algn="tl">
                    <a:srgbClr val="C0C0C0"/>
                  </a:outerShdw>
                </a:effectLst>
                <a:latin typeface="Verdana" pitchFamily="34" charset="0"/>
                <a:ea typeface="Verdana" pitchFamily="34" charset="0"/>
                <a:cs typeface="Verdana" pitchFamily="34" charset="0"/>
              </a:rPr>
              <a:t>Location</a:t>
            </a:r>
            <a:endParaRPr lang="es-AR" sz="2400" b="1">
              <a:solidFill>
                <a:srgbClr val="006600"/>
              </a:solidFill>
              <a:effectLst>
                <a:outerShdw blurRad="38100" dist="38100" dir="2700000" algn="tl">
                  <a:srgbClr val="C0C0C0"/>
                </a:outerShdw>
              </a:effectLst>
              <a:latin typeface="Verdana" pitchFamily="34" charset="0"/>
              <a:ea typeface="Verdana" pitchFamily="34" charset="0"/>
              <a:cs typeface="Verdana" pitchFamily="34" charset="0"/>
            </a:endParaRPr>
          </a:p>
          <a:p>
            <a:pPr algn="ctr">
              <a:lnSpc>
                <a:spcPct val="80000"/>
              </a:lnSpc>
            </a:pPr>
            <a:r>
              <a:rPr lang="fr-CH" sz="2400" b="1">
                <a:solidFill>
                  <a:srgbClr val="006600"/>
                </a:solidFill>
                <a:effectLst>
                  <a:outerShdw blurRad="38100" dist="38100" dir="2700000" algn="tl">
                    <a:srgbClr val="C0C0C0"/>
                  </a:outerShdw>
                </a:effectLst>
                <a:latin typeface="Verdana" pitchFamily="34" charset="0"/>
                <a:ea typeface="Verdana" pitchFamily="34" charset="0"/>
                <a:cs typeface="Verdana" pitchFamily="34" charset="0"/>
              </a:rPr>
              <a:t>Date</a:t>
            </a:r>
            <a:endParaRPr lang="en-GB" sz="2400" b="1">
              <a:solidFill>
                <a:srgbClr val="006600"/>
              </a:solidFill>
              <a:effectLst>
                <a:outerShdw blurRad="38100" dist="38100" dir="2700000" algn="tl">
                  <a:srgbClr val="C0C0C0"/>
                </a:outerShdw>
              </a:effectLst>
              <a:latin typeface="Verdana" pitchFamily="34" charset="0"/>
              <a:ea typeface="Verdana" pitchFamily="34" charset="0"/>
              <a:cs typeface="Verdana" pitchFamily="34" charset="0"/>
            </a:endParaRPr>
          </a:p>
        </p:txBody>
      </p:sp>
      <p:sp>
        <p:nvSpPr>
          <p:cNvPr id="4" name="Rectangle 3"/>
          <p:cNvSpPr/>
          <p:nvPr/>
        </p:nvSpPr>
        <p:spPr>
          <a:xfrm>
            <a:off x="0" y="1484784"/>
            <a:ext cx="9906000" cy="537321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104687281"/>
      </p:ext>
    </p:extLst>
  </p:cSld>
  <p:clrMap bg1="lt1" tx1="dk1" bg2="lt2" tx2="dk2" accent1="accent1" accent2="accent2" accent3="accent3" accent4="accent4" accent5="accent5" accent6="accent6" hlink="hlink" folHlink="folHlink"/>
  <p:sldLayoutIdLst>
    <p:sldLayoutId id="2147483650" r:id="rId1"/>
    <p:sldLayoutId id="2147483649" r:id="rId2"/>
    <p:sldLayoutId id="2147483651" r:id="rId3"/>
    <p:sldLayoutId id="2147483652" r:id="rId4"/>
    <p:sldLayoutId id="2147483653" r:id="rId5"/>
    <p:sldLayoutId id="2147483654" r:id="rId6"/>
    <p:sldLayoutId id="2147483657" r:id="rId7"/>
  </p:sldLayoutIdLst>
  <p:txStyles>
    <p:titleStyle>
      <a:lvl1pPr algn="ctr" defTabSz="914400" rtl="0" eaLnBrk="1" latinLnBrk="0" hangingPunct="1">
        <a:spcBef>
          <a:spcPct val="0"/>
        </a:spcBef>
        <a:buNone/>
        <a:defRPr sz="4400" kern="1200" baseline="0">
          <a:solidFill>
            <a:schemeClr val="tx2">
              <a:lumMod val="60000"/>
              <a:lumOff val="40000"/>
            </a:schemeClr>
          </a:solidFill>
          <a:latin typeface="+mj-lt"/>
          <a:ea typeface="+mj-ea"/>
          <a:cs typeface="+mj-cs"/>
        </a:defRPr>
      </a:lvl1pPr>
    </p:titleStyle>
    <p:bodyStyle>
      <a:lvl1pPr marL="0" indent="0" algn="l" defTabSz="914400" rtl="0" eaLnBrk="1" latinLnBrk="0" hangingPunct="1">
        <a:spcBef>
          <a:spcPct val="20000"/>
        </a:spcBef>
        <a:buFont typeface="Arial" pitchFamily="34" charset="0"/>
        <a:buNone/>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24608" y="418577"/>
            <a:ext cx="8280920" cy="1210146"/>
          </a:xfrm>
        </p:spPr>
        <p:txBody>
          <a:bodyPr>
            <a:noAutofit/>
          </a:bodyPr>
          <a:lstStyle/>
          <a:p>
            <a:pPr algn="l"/>
            <a:r>
              <a:rPr lang="en-GB" sz="2400" dirty="0">
                <a:solidFill>
                  <a:schemeClr val="bg1"/>
                </a:solidFill>
              </a:rPr>
              <a:t>Working Party on Passive Safety (GRSP)</a:t>
            </a:r>
            <a:br>
              <a:rPr lang="en-GB" sz="2400" dirty="0">
                <a:solidFill>
                  <a:schemeClr val="bg1"/>
                </a:solidFill>
              </a:rPr>
            </a:br>
            <a:r>
              <a:rPr lang="en-GB" sz="1800" dirty="0">
                <a:solidFill>
                  <a:schemeClr val="bg1"/>
                </a:solidFill>
              </a:rPr>
              <a:t>Highlights of the March 2022 session of WP.29 </a:t>
            </a:r>
            <a:endParaRPr lang="en-GB" sz="1800" b="1" dirty="0">
              <a:solidFill>
                <a:schemeClr val="bg1"/>
              </a:solidFill>
            </a:endParaRPr>
          </a:p>
        </p:txBody>
      </p:sp>
      <p:sp>
        <p:nvSpPr>
          <p:cNvPr id="4" name="Textfeld 12"/>
          <p:cNvSpPr txBox="1">
            <a:spLocks noChangeArrowheads="1"/>
          </p:cNvSpPr>
          <p:nvPr/>
        </p:nvSpPr>
        <p:spPr bwMode="auto">
          <a:xfrm>
            <a:off x="6543675" y="62508"/>
            <a:ext cx="3362325" cy="646331"/>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r"/>
            <a:r>
              <a:rPr lang="en-US" sz="1200" dirty="0">
                <a:solidFill>
                  <a:schemeClr val="bg1"/>
                </a:solidFill>
                <a:latin typeface="Times New Roman" pitchFamily="18" charset="0"/>
                <a:cs typeface="Times New Roman" pitchFamily="18" charset="0"/>
              </a:rPr>
              <a:t>Informal document </a:t>
            </a:r>
            <a:r>
              <a:rPr lang="en-US" sz="1200" b="1" dirty="0">
                <a:solidFill>
                  <a:schemeClr val="bg1"/>
                </a:solidFill>
                <a:latin typeface="Times New Roman" pitchFamily="18" charset="0"/>
                <a:cs typeface="Times New Roman" pitchFamily="18" charset="0"/>
              </a:rPr>
              <a:t>GRSP-71-10</a:t>
            </a:r>
            <a:endParaRPr lang="de-DE" sz="1200" dirty="0">
              <a:solidFill>
                <a:schemeClr val="bg1"/>
              </a:solidFill>
              <a:latin typeface="Times New Roman" pitchFamily="18" charset="0"/>
              <a:cs typeface="Times New Roman" pitchFamily="18" charset="0"/>
            </a:endParaRPr>
          </a:p>
          <a:p>
            <a:pPr algn="r"/>
            <a:r>
              <a:rPr lang="en-US" sz="1200" dirty="0">
                <a:solidFill>
                  <a:schemeClr val="bg1"/>
                </a:solidFill>
                <a:latin typeface="Times New Roman" pitchFamily="18" charset="0"/>
                <a:cs typeface="Times New Roman" pitchFamily="18" charset="0"/>
              </a:rPr>
              <a:t>71</a:t>
            </a:r>
            <a:r>
              <a:rPr lang="en-US" sz="1200" baseline="30000" dirty="0">
                <a:solidFill>
                  <a:schemeClr val="bg1"/>
                </a:solidFill>
                <a:latin typeface="Times New Roman" pitchFamily="18" charset="0"/>
                <a:cs typeface="Times New Roman" pitchFamily="18" charset="0"/>
              </a:rPr>
              <a:t>st</a:t>
            </a:r>
            <a:r>
              <a:rPr lang="en-US" sz="1200" dirty="0">
                <a:solidFill>
                  <a:schemeClr val="bg1"/>
                </a:solidFill>
                <a:latin typeface="Times New Roman" pitchFamily="18" charset="0"/>
                <a:cs typeface="Times New Roman" pitchFamily="18" charset="0"/>
              </a:rPr>
              <a:t> GRSP, 9-13 May 2022</a:t>
            </a:r>
          </a:p>
          <a:p>
            <a:pPr algn="r" eaLnBrk="1" hangingPunct="1"/>
            <a:r>
              <a:rPr lang="en-US" sz="1200" dirty="0">
                <a:solidFill>
                  <a:schemeClr val="bg1"/>
                </a:solidFill>
                <a:latin typeface="Times New Roman" pitchFamily="18" charset="0"/>
                <a:cs typeface="Times New Roman" pitchFamily="18" charset="0"/>
              </a:rPr>
              <a:t>Agenda item 21(c)</a:t>
            </a:r>
            <a:endParaRPr lang="de-DE" sz="1200" dirty="0">
              <a:solidFill>
                <a:schemeClr val="bg1"/>
              </a:solidFill>
              <a:latin typeface="Times New Roman" pitchFamily="18" charset="0"/>
              <a:cs typeface="Times New Roman" pitchFamily="18" charset="0"/>
            </a:endParaRPr>
          </a:p>
        </p:txBody>
      </p:sp>
      <p:sp>
        <p:nvSpPr>
          <p:cNvPr id="5" name="Textfeld 39"/>
          <p:cNvSpPr txBox="1">
            <a:spLocks noChangeArrowheads="1"/>
          </p:cNvSpPr>
          <p:nvPr/>
        </p:nvSpPr>
        <p:spPr bwMode="auto">
          <a:xfrm>
            <a:off x="1424608" y="29822"/>
            <a:ext cx="2819400" cy="276999"/>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eaLnBrk="1" hangingPunct="1"/>
            <a:r>
              <a:rPr lang="en-US" sz="1200">
                <a:solidFill>
                  <a:schemeClr val="bg1"/>
                </a:solidFill>
                <a:latin typeface="Times New Roman" pitchFamily="18" charset="0"/>
                <a:cs typeface="Times New Roman" pitchFamily="18" charset="0"/>
              </a:rPr>
              <a:t>Note by the secretariat </a:t>
            </a:r>
            <a:endParaRPr lang="de-DE" sz="1200">
              <a:solidFill>
                <a:schemeClr val="bg1"/>
              </a:solidFill>
              <a:latin typeface="Times New Roman" pitchFamily="18" charset="0"/>
              <a:cs typeface="Times New Roman" pitchFamily="18" charset="0"/>
            </a:endParaRPr>
          </a:p>
        </p:txBody>
      </p:sp>
      <p:sp>
        <p:nvSpPr>
          <p:cNvPr id="7" name="Content Placeholder 2"/>
          <p:cNvSpPr>
            <a:spLocks noGrp="1"/>
          </p:cNvSpPr>
          <p:nvPr>
            <p:ph idx="1"/>
          </p:nvPr>
        </p:nvSpPr>
        <p:spPr>
          <a:xfrm>
            <a:off x="128464" y="1566056"/>
            <a:ext cx="9849544" cy="5229277"/>
          </a:xfrm>
        </p:spPr>
        <p:txBody>
          <a:bodyPr>
            <a:noAutofit/>
          </a:bodyPr>
          <a:lstStyle/>
          <a:p>
            <a:pPr>
              <a:spcBef>
                <a:spcPts val="0"/>
              </a:spcBef>
            </a:pPr>
            <a:r>
              <a:rPr lang="fr-FR" sz="2150" b="1" dirty="0"/>
              <a:t>Highlights of WP.29 </a:t>
            </a:r>
            <a:r>
              <a:rPr lang="fr-FR" sz="2150" b="1"/>
              <a:t>March 2022 </a:t>
            </a:r>
            <a:r>
              <a:rPr lang="fr-FR" sz="2150" b="1" dirty="0"/>
              <a:t>session</a:t>
            </a:r>
          </a:p>
          <a:p>
            <a:pPr>
              <a:spcBef>
                <a:spcPts val="0"/>
              </a:spcBef>
            </a:pPr>
            <a:endParaRPr lang="en-US" sz="2150" dirty="0"/>
          </a:p>
          <a:p>
            <a:pPr>
              <a:spcBef>
                <a:spcPts val="0"/>
              </a:spcBef>
            </a:pPr>
            <a:endParaRPr lang="en-GB" sz="2150" dirty="0"/>
          </a:p>
        </p:txBody>
      </p:sp>
    </p:spTree>
    <p:extLst>
      <p:ext uri="{BB962C8B-B14F-4D97-AF65-F5344CB8AC3E}">
        <p14:creationId xmlns:p14="http://schemas.microsoft.com/office/powerpoint/2010/main" val="22565159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feld 39"/>
          <p:cNvSpPr txBox="1">
            <a:spLocks noChangeArrowheads="1"/>
          </p:cNvSpPr>
          <p:nvPr/>
        </p:nvSpPr>
        <p:spPr bwMode="auto">
          <a:xfrm>
            <a:off x="1424608" y="29822"/>
            <a:ext cx="2819400" cy="276999"/>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eaLnBrk="1" hangingPunct="1"/>
            <a:r>
              <a:rPr lang="en-US" sz="1200">
                <a:solidFill>
                  <a:schemeClr val="bg1"/>
                </a:solidFill>
                <a:latin typeface="Times New Roman" pitchFamily="18" charset="0"/>
                <a:cs typeface="Times New Roman" pitchFamily="18" charset="0"/>
              </a:rPr>
              <a:t>Note by the secretariat </a:t>
            </a:r>
            <a:endParaRPr lang="de-DE" sz="1200">
              <a:solidFill>
                <a:schemeClr val="bg1"/>
              </a:solidFill>
              <a:latin typeface="Times New Roman" pitchFamily="18" charset="0"/>
              <a:cs typeface="Times New Roman" pitchFamily="18" charset="0"/>
            </a:endParaRPr>
          </a:p>
        </p:txBody>
      </p:sp>
      <p:sp>
        <p:nvSpPr>
          <p:cNvPr id="7" name="Content Placeholder 2"/>
          <p:cNvSpPr>
            <a:spLocks noGrp="1"/>
          </p:cNvSpPr>
          <p:nvPr>
            <p:ph idx="1"/>
          </p:nvPr>
        </p:nvSpPr>
        <p:spPr>
          <a:xfrm>
            <a:off x="56456" y="1488283"/>
            <a:ext cx="9849544" cy="5229277"/>
          </a:xfrm>
        </p:spPr>
        <p:txBody>
          <a:bodyPr>
            <a:noAutofit/>
          </a:bodyPr>
          <a:lstStyle/>
          <a:p>
            <a:pPr>
              <a:spcBef>
                <a:spcPts val="0"/>
              </a:spcBef>
            </a:pPr>
            <a:r>
              <a:rPr lang="fr-FR" sz="2150" b="1" dirty="0"/>
              <a:t>Highlights of WP.29 March 2022 session</a:t>
            </a:r>
          </a:p>
          <a:p>
            <a:pPr>
              <a:spcBef>
                <a:spcPts val="0"/>
              </a:spcBef>
            </a:pPr>
            <a:r>
              <a:rPr lang="en-US" sz="1600" dirty="0"/>
              <a:t>The 186</a:t>
            </a:r>
            <a:r>
              <a:rPr lang="en-US" sz="1600" baseline="30000" dirty="0"/>
              <a:t>th</a:t>
            </a:r>
            <a:r>
              <a:rPr lang="en-US" sz="1600" dirty="0"/>
              <a:t> session of WP.29 was held as an hybrid meeting.</a:t>
            </a:r>
          </a:p>
          <a:p>
            <a:pPr>
              <a:spcBef>
                <a:spcPts val="0"/>
              </a:spcBef>
            </a:pPr>
            <a:endParaRPr lang="en-US" sz="1600" dirty="0"/>
          </a:p>
          <a:p>
            <a:pPr>
              <a:spcBef>
                <a:spcPts val="0"/>
              </a:spcBef>
            </a:pPr>
            <a:r>
              <a:rPr lang="en-US" sz="1600" dirty="0"/>
              <a:t>request of WP.29 to all GRs to perform a screening of the UN Regulations and UN GTRs of relevance which were linked to drivers, to accommodate for automated/autonomous driving (see ECE/TRANS/WP.29/1164 paragraphs. 27 to -30). </a:t>
            </a:r>
          </a:p>
          <a:p>
            <a:pPr>
              <a:spcBef>
                <a:spcPts val="0"/>
              </a:spcBef>
            </a:pPr>
            <a:endParaRPr lang="en-US" sz="1600" dirty="0"/>
          </a:p>
          <a:p>
            <a:pPr>
              <a:spcBef>
                <a:spcPts val="0"/>
              </a:spcBef>
            </a:pPr>
            <a:r>
              <a:rPr lang="en-US" sz="1500" dirty="0"/>
              <a:t>In regard to the concern raised by Sweden over the poor representation of adult female by existing dummies, the Chair reported that GRSP would fulfil the mandate given by WP.29 (ECE/TRANS/WP.29/1159, paras. 22 and 58), i.e., continue to collect and review data to determine if there is a merit to Sweden’s claim. </a:t>
            </a:r>
          </a:p>
          <a:p>
            <a:pPr>
              <a:spcBef>
                <a:spcPts val="0"/>
              </a:spcBef>
            </a:pPr>
            <a:endParaRPr lang="en-US" sz="1500" dirty="0"/>
          </a:p>
          <a:p>
            <a:pPr>
              <a:spcBef>
                <a:spcPts val="0"/>
              </a:spcBef>
            </a:pPr>
            <a:r>
              <a:rPr lang="en-US" sz="1500" dirty="0"/>
              <a:t>The representative from Germany, Chair of the IWG on DETA reported that, following the consultation of the GRs concerning UI and the proposal for a “summary document” stored in DETA, the group discussed that the GRs would probably need to draft provisions, in the relevant UN Regulations, with the markings without UI and the markings with UI.</a:t>
            </a:r>
          </a:p>
          <a:p>
            <a:pPr>
              <a:spcBef>
                <a:spcPts val="0"/>
              </a:spcBef>
            </a:pPr>
            <a:endParaRPr lang="en-GB" sz="1500" dirty="0"/>
          </a:p>
          <a:p>
            <a:pPr>
              <a:spcBef>
                <a:spcPts val="0"/>
              </a:spcBef>
            </a:pPr>
            <a:endParaRPr lang="en-US" sz="2150" dirty="0">
              <a:solidFill>
                <a:srgbClr val="FF0000"/>
              </a:solidFill>
            </a:endParaRPr>
          </a:p>
          <a:p>
            <a:pPr>
              <a:spcBef>
                <a:spcPts val="0"/>
              </a:spcBef>
            </a:pPr>
            <a:endParaRPr lang="en-US" sz="2150" dirty="0">
              <a:solidFill>
                <a:srgbClr val="FF0000"/>
              </a:solidFill>
            </a:endParaRPr>
          </a:p>
          <a:p>
            <a:pPr>
              <a:spcBef>
                <a:spcPts val="0"/>
              </a:spcBef>
            </a:pPr>
            <a:endParaRPr lang="en-US" sz="2150" dirty="0"/>
          </a:p>
          <a:p>
            <a:pPr>
              <a:spcBef>
                <a:spcPts val="0"/>
              </a:spcBef>
            </a:pPr>
            <a:endParaRPr lang="fr-FR" sz="2150" b="1" dirty="0"/>
          </a:p>
          <a:p>
            <a:pPr>
              <a:spcBef>
                <a:spcPts val="0"/>
              </a:spcBef>
            </a:pPr>
            <a:endParaRPr lang="en-US" sz="2150" dirty="0"/>
          </a:p>
          <a:p>
            <a:pPr>
              <a:spcBef>
                <a:spcPts val="0"/>
              </a:spcBef>
            </a:pPr>
            <a:endParaRPr lang="en-US" sz="2150" dirty="0"/>
          </a:p>
          <a:p>
            <a:pPr>
              <a:spcBef>
                <a:spcPts val="0"/>
              </a:spcBef>
            </a:pPr>
            <a:endParaRPr lang="en-US" sz="1100" dirty="0"/>
          </a:p>
          <a:p>
            <a:pPr>
              <a:spcBef>
                <a:spcPts val="0"/>
              </a:spcBef>
            </a:pPr>
            <a:endParaRPr lang="en-GB" sz="2150" dirty="0"/>
          </a:p>
        </p:txBody>
      </p:sp>
      <p:sp>
        <p:nvSpPr>
          <p:cNvPr id="4" name="Title 3">
            <a:extLst>
              <a:ext uri="{FF2B5EF4-FFF2-40B4-BE49-F238E27FC236}">
                <a16:creationId xmlns:a16="http://schemas.microsoft.com/office/drawing/2014/main" id="{EF24FA55-370C-458B-B458-86ED6A5C5035}"/>
              </a:ext>
            </a:extLst>
          </p:cNvPr>
          <p:cNvSpPr>
            <a:spLocks noGrp="1"/>
          </p:cNvSpPr>
          <p:nvPr>
            <p:ph type="title"/>
          </p:nvPr>
        </p:nvSpPr>
        <p:spPr>
          <a:xfrm>
            <a:off x="-447600" y="306821"/>
            <a:ext cx="9906000" cy="1143000"/>
          </a:xfrm>
        </p:spPr>
        <p:txBody>
          <a:bodyPr/>
          <a:lstStyle/>
          <a:p>
            <a:endParaRPr lang="en-GB" dirty="0"/>
          </a:p>
        </p:txBody>
      </p:sp>
      <p:sp>
        <p:nvSpPr>
          <p:cNvPr id="8" name="Title 1">
            <a:extLst>
              <a:ext uri="{FF2B5EF4-FFF2-40B4-BE49-F238E27FC236}">
                <a16:creationId xmlns:a16="http://schemas.microsoft.com/office/drawing/2014/main" id="{8919244D-5883-4A81-9CC0-401183656F66}"/>
              </a:ext>
            </a:extLst>
          </p:cNvPr>
          <p:cNvSpPr txBox="1">
            <a:spLocks/>
          </p:cNvSpPr>
          <p:nvPr/>
        </p:nvSpPr>
        <p:spPr>
          <a:xfrm>
            <a:off x="1424608" y="418577"/>
            <a:ext cx="8280920" cy="1210146"/>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baseline="0">
                <a:solidFill>
                  <a:schemeClr val="accent1">
                    <a:lumMod val="75000"/>
                  </a:schemeClr>
                </a:solidFill>
                <a:latin typeface="+mj-lt"/>
                <a:ea typeface="+mj-ea"/>
                <a:cs typeface="+mj-cs"/>
              </a:defRPr>
            </a:lvl1pPr>
          </a:lstStyle>
          <a:p>
            <a:pPr algn="l"/>
            <a:r>
              <a:rPr lang="en-GB" sz="2400" dirty="0">
                <a:solidFill>
                  <a:schemeClr val="bg1"/>
                </a:solidFill>
              </a:rPr>
              <a:t>Working Party on Passive Safety (GRSP)</a:t>
            </a:r>
            <a:br>
              <a:rPr lang="en-GB" sz="2400" dirty="0">
                <a:solidFill>
                  <a:schemeClr val="bg1"/>
                </a:solidFill>
              </a:rPr>
            </a:br>
            <a:r>
              <a:rPr lang="en-GB" sz="1800" dirty="0">
                <a:solidFill>
                  <a:schemeClr val="bg1"/>
                </a:solidFill>
              </a:rPr>
              <a:t>Highlights of the March 2022 session of WP.29 </a:t>
            </a:r>
            <a:endParaRPr lang="en-GB" sz="1800" b="1" dirty="0">
              <a:solidFill>
                <a:schemeClr val="bg1"/>
              </a:solidFill>
            </a:endParaRPr>
          </a:p>
        </p:txBody>
      </p:sp>
    </p:spTree>
    <p:extLst>
      <p:ext uri="{BB962C8B-B14F-4D97-AF65-F5344CB8AC3E}">
        <p14:creationId xmlns:p14="http://schemas.microsoft.com/office/powerpoint/2010/main" val="5990110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feld 39"/>
          <p:cNvSpPr txBox="1">
            <a:spLocks noChangeArrowheads="1"/>
          </p:cNvSpPr>
          <p:nvPr/>
        </p:nvSpPr>
        <p:spPr bwMode="auto">
          <a:xfrm>
            <a:off x="1424608" y="29822"/>
            <a:ext cx="2819400" cy="276999"/>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eaLnBrk="1" hangingPunct="1"/>
            <a:r>
              <a:rPr lang="en-US" sz="1200">
                <a:solidFill>
                  <a:schemeClr val="bg1"/>
                </a:solidFill>
                <a:latin typeface="Times New Roman" pitchFamily="18" charset="0"/>
                <a:cs typeface="Times New Roman" pitchFamily="18" charset="0"/>
              </a:rPr>
              <a:t>Note by the secretariat </a:t>
            </a:r>
            <a:endParaRPr lang="de-DE" sz="1200">
              <a:solidFill>
                <a:schemeClr val="bg1"/>
              </a:solidFill>
              <a:latin typeface="Times New Roman" pitchFamily="18" charset="0"/>
              <a:cs typeface="Times New Roman" pitchFamily="18" charset="0"/>
            </a:endParaRPr>
          </a:p>
        </p:txBody>
      </p:sp>
      <p:sp>
        <p:nvSpPr>
          <p:cNvPr id="7" name="Content Placeholder 2"/>
          <p:cNvSpPr>
            <a:spLocks noGrp="1"/>
          </p:cNvSpPr>
          <p:nvPr>
            <p:ph idx="1"/>
          </p:nvPr>
        </p:nvSpPr>
        <p:spPr>
          <a:xfrm>
            <a:off x="56456" y="1628723"/>
            <a:ext cx="9849544" cy="5229277"/>
          </a:xfrm>
        </p:spPr>
        <p:txBody>
          <a:bodyPr>
            <a:noAutofit/>
          </a:bodyPr>
          <a:lstStyle/>
          <a:p>
            <a:pPr>
              <a:spcBef>
                <a:spcPts val="0"/>
              </a:spcBef>
            </a:pPr>
            <a:r>
              <a:rPr lang="fr-FR" sz="2150" b="1" dirty="0"/>
              <a:t>Highlights of AC.3 March 2022 session</a:t>
            </a:r>
            <a:endParaRPr lang="en-US" sz="2150" dirty="0"/>
          </a:p>
          <a:p>
            <a:pPr>
              <a:spcBef>
                <a:spcPts val="0"/>
              </a:spcBef>
            </a:pPr>
            <a:endParaRPr lang="fr-FR" sz="2150" b="1" dirty="0"/>
          </a:p>
          <a:p>
            <a:pPr>
              <a:spcBef>
                <a:spcPts val="0"/>
              </a:spcBef>
            </a:pPr>
            <a:r>
              <a:rPr lang="fr-FR" sz="1800" dirty="0"/>
              <a:t>On pedestrian </a:t>
            </a:r>
            <a:r>
              <a:rPr lang="fr-FR" sz="1800" dirty="0" err="1"/>
              <a:t>Safety</a:t>
            </a:r>
            <a:r>
              <a:rPr lang="fr-FR" sz="1800" dirty="0"/>
              <a:t> UN GTR No. 9, </a:t>
            </a:r>
            <a:r>
              <a:rPr lang="en-US" sz="1800" dirty="0"/>
              <a:t>the Chair of AC.3 expressed concern about the finalization of Amendment 3 to the UN GTR, since the original proposal submitted to vote at the March 2021 session of AC.3 (see ECE/TRANS/WP.29/1157, paras. 143-148) was returned to GRSP for urgent review, and the expectation that the issues could be resolved quickly. The representative of the United States of America stated that exchange of information among informal Task Force members and GRSP experts was ongoing and hopefully a full agreement would be reached on few remaining issues by the end of 2022.</a:t>
            </a:r>
            <a:endParaRPr lang="fr-FR" sz="1800" dirty="0"/>
          </a:p>
          <a:p>
            <a:pPr>
              <a:spcBef>
                <a:spcPts val="0"/>
              </a:spcBef>
            </a:pPr>
            <a:endParaRPr lang="fr-FR" sz="2150" b="1" dirty="0"/>
          </a:p>
          <a:p>
            <a:pPr>
              <a:spcBef>
                <a:spcPts val="0"/>
              </a:spcBef>
            </a:pPr>
            <a:r>
              <a:rPr lang="en-US" sz="1800" dirty="0"/>
              <a:t>The complete report will be available at WP.29 website under the official symbol ECE/TRANS/WP.29/1164.</a:t>
            </a:r>
          </a:p>
          <a:p>
            <a:pPr>
              <a:spcBef>
                <a:spcPts val="0"/>
              </a:spcBef>
            </a:pPr>
            <a:endParaRPr lang="en-US" sz="1800" dirty="0"/>
          </a:p>
          <a:p>
            <a:pPr>
              <a:spcBef>
                <a:spcPts val="0"/>
              </a:spcBef>
            </a:pPr>
            <a:r>
              <a:rPr lang="en-US" sz="1800" dirty="0"/>
              <a:t>GRSP 72</a:t>
            </a:r>
            <a:r>
              <a:rPr lang="en-US" sz="1800" baseline="30000" dirty="0"/>
              <a:t>nd</a:t>
            </a:r>
            <a:r>
              <a:rPr lang="en-US" sz="1800" dirty="0"/>
              <a:t> session will be held on 5-9 December 2022. Deadline for submission of official documents on 12 September 2022</a:t>
            </a:r>
          </a:p>
          <a:p>
            <a:pPr>
              <a:spcBef>
                <a:spcPts val="0"/>
              </a:spcBef>
            </a:pPr>
            <a:endParaRPr lang="en-US" sz="2150" dirty="0"/>
          </a:p>
          <a:p>
            <a:pPr>
              <a:spcBef>
                <a:spcPts val="0"/>
              </a:spcBef>
            </a:pPr>
            <a:endParaRPr lang="en-US" sz="2150" dirty="0"/>
          </a:p>
          <a:p>
            <a:pPr>
              <a:spcBef>
                <a:spcPts val="0"/>
              </a:spcBef>
            </a:pPr>
            <a:endParaRPr lang="en-US" sz="1100" dirty="0"/>
          </a:p>
          <a:p>
            <a:pPr>
              <a:spcBef>
                <a:spcPts val="0"/>
              </a:spcBef>
            </a:pPr>
            <a:endParaRPr lang="en-GB" sz="2150" dirty="0"/>
          </a:p>
        </p:txBody>
      </p:sp>
      <p:sp>
        <p:nvSpPr>
          <p:cNvPr id="8" name="Title 1">
            <a:extLst>
              <a:ext uri="{FF2B5EF4-FFF2-40B4-BE49-F238E27FC236}">
                <a16:creationId xmlns:a16="http://schemas.microsoft.com/office/drawing/2014/main" id="{00E6243A-C131-46BE-B4CA-32755401276B}"/>
              </a:ext>
            </a:extLst>
          </p:cNvPr>
          <p:cNvSpPr txBox="1">
            <a:spLocks/>
          </p:cNvSpPr>
          <p:nvPr/>
        </p:nvSpPr>
        <p:spPr>
          <a:xfrm>
            <a:off x="1424608" y="418577"/>
            <a:ext cx="8280920" cy="1210146"/>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baseline="0">
                <a:solidFill>
                  <a:schemeClr val="accent1">
                    <a:lumMod val="75000"/>
                  </a:schemeClr>
                </a:solidFill>
                <a:latin typeface="+mj-lt"/>
                <a:ea typeface="+mj-ea"/>
                <a:cs typeface="+mj-cs"/>
              </a:defRPr>
            </a:lvl1pPr>
          </a:lstStyle>
          <a:p>
            <a:pPr algn="l"/>
            <a:r>
              <a:rPr lang="en-GB" sz="2400" dirty="0">
                <a:solidFill>
                  <a:schemeClr val="bg1"/>
                </a:solidFill>
              </a:rPr>
              <a:t>Working Party on Passive Safety (GRSP)</a:t>
            </a:r>
            <a:br>
              <a:rPr lang="en-GB" sz="2400" dirty="0">
                <a:solidFill>
                  <a:schemeClr val="bg1"/>
                </a:solidFill>
              </a:rPr>
            </a:br>
            <a:r>
              <a:rPr lang="en-GB" sz="1800" dirty="0">
                <a:solidFill>
                  <a:schemeClr val="bg1"/>
                </a:solidFill>
              </a:rPr>
              <a:t>Highlights of the March 2022 session of WP.29 </a:t>
            </a:r>
            <a:endParaRPr lang="en-GB" sz="1800" b="1" dirty="0">
              <a:solidFill>
                <a:schemeClr val="bg1"/>
              </a:solidFill>
            </a:endParaRPr>
          </a:p>
        </p:txBody>
      </p:sp>
    </p:spTree>
    <p:extLst>
      <p:ext uri="{BB962C8B-B14F-4D97-AF65-F5344CB8AC3E}">
        <p14:creationId xmlns:p14="http://schemas.microsoft.com/office/powerpoint/2010/main" val="3664389315"/>
      </p:ext>
    </p:extLst>
  </p:cSld>
  <p:clrMapOvr>
    <a:masterClrMapping/>
  </p:clrMapOvr>
</p:sld>
</file>

<file path=ppt/theme/theme1.xml><?xml version="1.0" encoding="utf-8"?>
<a:theme xmlns:a="http://schemas.openxmlformats.org/drawingml/2006/main" name="Office Theme">
  <a:themeElements>
    <a:clrScheme name="Custom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00664C"/>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3B8422D08C252547BB1CFA7F78E2CB83" ma:contentTypeVersion="14" ma:contentTypeDescription="Create a new document." ma:contentTypeScope="" ma:versionID="92a9dd4e8c7f8be46150dda41d58f11b">
  <xsd:schema xmlns:xsd="http://www.w3.org/2001/XMLSchema" xmlns:xs="http://www.w3.org/2001/XMLSchema" xmlns:p="http://schemas.microsoft.com/office/2006/metadata/properties" xmlns:ns2="4b4a1c0d-4a69-4996-a84a-fc699b9f49de" xmlns:ns3="acccb6d4-dbe5-46d2-b4d3-5733603d8cc6" targetNamespace="http://schemas.microsoft.com/office/2006/metadata/properties" ma:root="true" ma:fieldsID="fb9d01cd92e8bcc0c6298e0f34402dac" ns2:_="" ns3:_="">
    <xsd:import namespace="4b4a1c0d-4a69-4996-a84a-fc699b9f49de"/>
    <xsd:import namespace="acccb6d4-dbe5-46d2-b4d3-5733603d8cc6"/>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AutoKeyPoints" minOccurs="0"/>
                <xsd:element ref="ns3:MediaServiceKeyPoints" minOccurs="0"/>
                <xsd:element ref="ns3:MediaServiceAutoTags" minOccurs="0"/>
                <xsd:element ref="ns3:MediaServiceOCR" minOccurs="0"/>
                <xsd:element ref="ns3:MediaServiceGenerationTime" minOccurs="0"/>
                <xsd:element ref="ns3:MediaServiceEventHashCode" minOccurs="0"/>
                <xsd:element ref="ns3:MediaServiceDateTaken" minOccurs="0"/>
                <xsd:element ref="ns3:MediaServiceLocation" minOccurs="0"/>
                <xsd:element ref="ns3: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b4a1c0d-4a69-4996-a84a-fc699b9f49de"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acccb6d4-dbe5-46d2-b4d3-5733603d8cc6" elementFormDefault="qualified">
    <xsd:import namespace="http://schemas.microsoft.com/office/2006/documentManagement/types"/>
    <xsd:import namespace="http://schemas.microsoft.com/office/infopath/2007/PartnerControls"/>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AutoKeyPoints" ma:index="12" nillable="true" ma:displayName="MediaServiceAutoKeyPoints" ma:hidden="true" ma:internalName="MediaServiceAutoKeyPoints" ma:readOnly="true">
      <xsd:simpleType>
        <xsd:restriction base="dms:Note"/>
      </xsd:simpleType>
    </xsd:element>
    <xsd:element name="MediaServiceKeyPoints" ma:index="13" nillable="true" ma:displayName="KeyPoints" ma:internalName="MediaServiceKeyPoints" ma:readOnly="true">
      <xsd:simpleType>
        <xsd:restriction base="dms:Note">
          <xsd:maxLength value="255"/>
        </xsd:restriction>
      </xsd:simpleType>
    </xsd:element>
    <xsd:element name="MediaServiceAutoTags" ma:index="14" nillable="true" ma:displayName="Tags" ma:internalName="MediaServiceAutoTags"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DateTaken" ma:index="18" nillable="true" ma:displayName="MediaServiceDateTaken" ma:hidden="true" ma:internalName="MediaServiceDateTaken" ma:readOnly="true">
      <xsd:simpleType>
        <xsd:restriction base="dms:Text"/>
      </xsd:simpleType>
    </xsd:element>
    <xsd:element name="MediaServiceLocation" ma:index="19" nillable="true" ma:displayName="Location" ma:internalName="MediaServiceLocation" ma:readOnly="true">
      <xsd:simpleType>
        <xsd:restriction base="dms:Text"/>
      </xsd:simpleType>
    </xsd:element>
    <xsd:element name="MediaLengthInSeconds" ma:index="20" nillable="true" ma:displayName="Length (seconds)" ma:internalName="MediaLengthInSeconds" ma:readOnly="tru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33DFD9D4-B669-441F-B2CB-A4C2667D7FE2}">
  <ds:schemaRefs>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http://purl.org/dc/elements/1.1/"/>
    <ds:schemaRef ds:uri="http://schemas.microsoft.com/office/2006/metadata/properties"/>
    <ds:schemaRef ds:uri="4b4a1c0d-4a69-4996-a84a-fc699b9f49de"/>
    <ds:schemaRef ds:uri="acccb6d4-dbe5-46d2-b4d3-5733603d8cc6"/>
    <ds:schemaRef ds:uri="http://www.w3.org/XML/1998/namespace"/>
    <ds:schemaRef ds:uri="http://purl.org/dc/dcmitype/"/>
  </ds:schemaRefs>
</ds:datastoreItem>
</file>

<file path=customXml/itemProps2.xml><?xml version="1.0" encoding="utf-8"?>
<ds:datastoreItem xmlns:ds="http://schemas.openxmlformats.org/officeDocument/2006/customXml" ds:itemID="{22300EDA-4293-4D4E-BA40-C19A8AAC7BF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b4a1c0d-4a69-4996-a84a-fc699b9f49de"/>
    <ds:schemaRef ds:uri="acccb6d4-dbe5-46d2-b4d3-5733603d8cc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4CF2357C-5529-460D-BFC4-2313D111B66A}">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285</TotalTime>
  <Words>468</Words>
  <Application>Microsoft Office PowerPoint</Application>
  <PresentationFormat>A4 Paper (210x297 mm)</PresentationFormat>
  <Paragraphs>34</Paragraphs>
  <Slides>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Arial</vt:lpstr>
      <vt:lpstr>Calibri</vt:lpstr>
      <vt:lpstr>Times New Roman</vt:lpstr>
      <vt:lpstr>Verdana</vt:lpstr>
      <vt:lpstr>Office Theme</vt:lpstr>
      <vt:lpstr>Working Party on Passive Safety (GRSP) Highlights of the March 2022 session of WP.29 </vt:lpstr>
      <vt:lpstr>PowerPoint Presentation</vt:lpstr>
      <vt:lpstr>PowerPoint Presentation</vt:lpstr>
    </vt:vector>
  </TitlesOfParts>
  <Company>ECE-ISU</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Yves Clopt</dc:creator>
  <cp:lastModifiedBy>Edoardo Gianotti</cp:lastModifiedBy>
  <cp:revision>5</cp:revision>
  <cp:lastPrinted>2019-05-20T06:59:44Z</cp:lastPrinted>
  <dcterms:created xsi:type="dcterms:W3CDTF">2014-05-01T14:51:01Z</dcterms:created>
  <dcterms:modified xsi:type="dcterms:W3CDTF">2022-05-04T13:57:37Z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0x0101003B8422D08C252547BB1CFA7F78E2CB83</vt:lpwstr>
  </property>
</Properties>
</file>