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03" r:id="rId5"/>
    <p:sldId id="335" r:id="rId6"/>
    <p:sldId id="367" r:id="rId7"/>
    <p:sldId id="380" r:id="rId8"/>
    <p:sldId id="394"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286"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3777">
          <p15:clr>
            <a:srgbClr val="A4A3A4"/>
          </p15:clr>
        </p15:guide>
        <p15:guide id="4" pos="3839">
          <p15:clr>
            <a:srgbClr val="A4A3A4"/>
          </p15:clr>
        </p15:guide>
        <p15:guide id="5" orient="horz" pos="2162">
          <p15:clr>
            <a:srgbClr val="A4A3A4"/>
          </p15:clr>
        </p15:guide>
        <p15:guide id="6" pos="3835">
          <p15:clr>
            <a:srgbClr val="A4A3A4"/>
          </p15:clr>
        </p15:guide>
        <p15:guide id="7" orient="horz" pos="13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iner" initials="R" lastIdx="2" clrIdx="0">
    <p:extLst>
      <p:ext uri="{19B8F6BF-5375-455C-9EA6-DF929625EA0E}">
        <p15:presenceInfo xmlns:p15="http://schemas.microsoft.com/office/powerpoint/2012/main" userId="S::rvogt@ford.com::7499ea09-4daa-4048-bc58-efa2d0947a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6F0"/>
    <a:srgbClr val="1F6DA6"/>
    <a:srgbClr val="FFC000"/>
    <a:srgbClr val="34ABE3"/>
    <a:srgbClr val="195989"/>
    <a:srgbClr val="1D679F"/>
    <a:srgbClr val="1B5B87"/>
    <a:srgbClr val="227DC1"/>
    <a:srgbClr val="2178B9"/>
    <a:srgbClr val="217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7" autoAdjust="0"/>
    <p:restoredTop sz="94660"/>
  </p:normalViewPr>
  <p:slideViewPr>
    <p:cSldViewPr snapToGrid="0">
      <p:cViewPr varScale="1">
        <p:scale>
          <a:sx n="63" d="100"/>
          <a:sy n="63" d="100"/>
        </p:scale>
        <p:origin x="1108" y="44"/>
      </p:cViewPr>
      <p:guideLst>
        <p:guide orient="horz" pos="2092"/>
        <p:guide pos="3840"/>
        <p:guide orient="horz" pos="3777"/>
        <p:guide pos="3839"/>
        <p:guide orient="horz" pos="2162"/>
        <p:guide pos="3835"/>
        <p:guide orient="horz" pos="1352"/>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29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Cuenot" userId="9928dff3-8fa4-42b5-9d6e-cd4dcb89281b" providerId="ADAL" clId="{E438E30C-DA32-4A2F-9522-045AFCB1CF54}"/>
    <pc:docChg chg="modSld">
      <pc:chgData name="Francois Cuenot" userId="9928dff3-8fa4-42b5-9d6e-cd4dcb89281b" providerId="ADAL" clId="{E438E30C-DA32-4A2F-9522-045AFCB1CF54}" dt="2022-05-31T16:17:15.746" v="5" actId="20577"/>
      <pc:docMkLst>
        <pc:docMk/>
      </pc:docMkLst>
      <pc:sldChg chg="modSp mod">
        <pc:chgData name="Francois Cuenot" userId="9928dff3-8fa4-42b5-9d6e-cd4dcb89281b" providerId="ADAL" clId="{E438E30C-DA32-4A2F-9522-045AFCB1CF54}" dt="2022-05-31T16:17:15.746" v="5" actId="20577"/>
        <pc:sldMkLst>
          <pc:docMk/>
          <pc:sldMk cId="4275095597" sldId="303"/>
        </pc:sldMkLst>
        <pc:spChg chg="mod">
          <ac:chgData name="Francois Cuenot" userId="9928dff3-8fa4-42b5-9d6e-cd4dcb89281b" providerId="ADAL" clId="{E438E30C-DA32-4A2F-9522-045AFCB1CF54}" dt="2022-05-31T16:17:15.746" v="5" actId="20577"/>
          <ac:spMkLst>
            <pc:docMk/>
            <pc:sldMk cId="4275095597" sldId="303"/>
            <ac:spMk id="7" creationId="{08979DB3-7EC9-41D2-B71B-108920283FC8}"/>
          </ac:spMkLst>
        </pc:spChg>
      </pc:sldChg>
    </pc:docChg>
  </pc:docChgLst>
  <pc:docChgLst>
    <pc:chgData name="Francois Cuenot" userId="9928dff3-8fa4-42b5-9d6e-cd4dcb89281b" providerId="ADAL" clId="{949A248A-897B-45DB-861A-D0179A368DE1}"/>
    <pc:docChg chg="delSld modSld">
      <pc:chgData name="Francois Cuenot" userId="9928dff3-8fa4-42b5-9d6e-cd4dcb89281b" providerId="ADAL" clId="{949A248A-897B-45DB-861A-D0179A368DE1}" dt="2022-01-07T16:36:37.619" v="7" actId="47"/>
      <pc:docMkLst>
        <pc:docMk/>
      </pc:docMkLst>
      <pc:sldChg chg="modSp mod">
        <pc:chgData name="Francois Cuenot" userId="9928dff3-8fa4-42b5-9d6e-cd4dcb89281b" providerId="ADAL" clId="{949A248A-897B-45DB-861A-D0179A368DE1}" dt="2022-01-07T16:33:14.861" v="6" actId="20577"/>
        <pc:sldMkLst>
          <pc:docMk/>
          <pc:sldMk cId="4275095597" sldId="303"/>
        </pc:sldMkLst>
        <pc:spChg chg="mod">
          <ac:chgData name="Francois Cuenot" userId="9928dff3-8fa4-42b5-9d6e-cd4dcb89281b" providerId="ADAL" clId="{949A248A-897B-45DB-861A-D0179A368DE1}" dt="2022-01-07T16:33:14.861" v="6" actId="20577"/>
          <ac:spMkLst>
            <pc:docMk/>
            <pc:sldMk cId="4275095597" sldId="303"/>
            <ac:spMk id="7" creationId="{08979DB3-7EC9-41D2-B71B-108920283FC8}"/>
          </ac:spMkLst>
        </pc:spChg>
      </pc:sldChg>
      <pc:sldChg chg="del">
        <pc:chgData name="Francois Cuenot" userId="9928dff3-8fa4-42b5-9d6e-cd4dcb89281b" providerId="ADAL" clId="{949A248A-897B-45DB-861A-D0179A368DE1}" dt="2022-01-07T16:36:37.619" v="7" actId="47"/>
        <pc:sldMkLst>
          <pc:docMk/>
          <pc:sldMk cId="1277405982" sldId="3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3A8834-37B1-4D11-AE9B-B7CB6B9566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CF25EE15-849F-4ACF-8F23-75BE5710BAD9}">
      <dgm:prSet phldrT="[Κείμενο]" custT="1"/>
      <dgm:spPr>
        <a:solidFill>
          <a:schemeClr val="accent3">
            <a:lumMod val="50000"/>
          </a:schemeClr>
        </a:solidFill>
        <a:ln w="25400" cmpd="dbl">
          <a:solidFill>
            <a:schemeClr val="tx1"/>
          </a:solidFill>
        </a:ln>
      </dgm:spPr>
      <dgm:t>
        <a:bodyPr/>
        <a:lstStyle/>
        <a:p>
          <a:pPr>
            <a:lnSpc>
              <a:spcPct val="100000"/>
            </a:lnSpc>
            <a:spcAft>
              <a:spcPts val="0"/>
            </a:spcAft>
          </a:pPr>
          <a:r>
            <a:rPr lang="en-IE" altLang="en-US" sz="1600" b="1" dirty="0">
              <a:solidFill>
                <a:schemeClr val="bg1"/>
              </a:solidFill>
              <a:latin typeface="+mj-lt"/>
              <a:ea typeface="Verdana" panose="020B0604030504040204" pitchFamily="34" charset="0"/>
            </a:rPr>
            <a:t>TF1</a:t>
          </a:r>
        </a:p>
        <a:p>
          <a:pPr>
            <a:lnSpc>
              <a:spcPct val="100000"/>
            </a:lnSpc>
            <a:spcAft>
              <a:spcPts val="0"/>
            </a:spcAft>
          </a:pPr>
          <a:r>
            <a:rPr lang="en-IE" sz="1600" b="1" dirty="0">
              <a:solidFill>
                <a:schemeClr val="bg1"/>
              </a:solidFill>
              <a:latin typeface="+mj-lt"/>
              <a:ea typeface="Verdana" panose="020B0604030504040204" pitchFamily="34" charset="0"/>
            </a:rPr>
            <a:t>WLTP-Brake Cycle</a:t>
          </a:r>
          <a:endParaRPr lang="el-GR" sz="1600" b="1" dirty="0">
            <a:solidFill>
              <a:schemeClr val="bg1"/>
            </a:solidFill>
            <a:latin typeface="+mj-lt"/>
            <a:ea typeface="Verdana" panose="020B0604030504040204" pitchFamily="34" charset="0"/>
          </a:endParaRPr>
        </a:p>
      </dgm:t>
    </dgm:pt>
    <dgm:pt modelId="{6CF9A41A-D7AA-42A1-BCE6-F52AD0658215}" type="parTrans" cxnId="{8520AAFE-307C-4B59-AF63-BA54B85188A4}">
      <dgm:prSet/>
      <dgm:spPr>
        <a:ln>
          <a:solidFill>
            <a:schemeClr val="tx1">
              <a:lumMod val="50000"/>
            </a:schemeClr>
          </a:solidFill>
        </a:ln>
      </dgm:spPr>
      <dgm:t>
        <a:bodyPr/>
        <a:lstStyle/>
        <a:p>
          <a:endParaRPr lang="el-GR" sz="1800">
            <a:latin typeface="+mj-lt"/>
          </a:endParaRPr>
        </a:p>
      </dgm:t>
    </dgm:pt>
    <dgm:pt modelId="{F4A176C1-3F4F-4127-A8E1-3F4BE5DEDAE6}" type="sibTrans" cxnId="{8520AAFE-307C-4B59-AF63-BA54B85188A4}">
      <dgm:prSet/>
      <dgm:spPr/>
      <dgm:t>
        <a:bodyPr/>
        <a:lstStyle/>
        <a:p>
          <a:endParaRPr lang="el-GR" sz="1800">
            <a:latin typeface="+mj-lt"/>
          </a:endParaRPr>
        </a:p>
      </dgm:t>
    </dgm:pt>
    <dgm:pt modelId="{4AADEFA6-762B-4BF7-91C0-F723E853B086}">
      <dgm:prSet phldrT="[Κείμενο]" custT="1"/>
      <dgm:spPr>
        <a:solidFill>
          <a:schemeClr val="accent3">
            <a:lumMod val="50000"/>
          </a:schemeClr>
        </a:solidFill>
        <a:ln w="25400" cmpd="dbl">
          <a:solidFill>
            <a:schemeClr val="tx1"/>
          </a:solidFill>
        </a:ln>
      </dgm:spPr>
      <dgm:t>
        <a:bodyPr/>
        <a:lstStyle/>
        <a:p>
          <a:pPr>
            <a:lnSpc>
              <a:spcPct val="100000"/>
            </a:lnSpc>
            <a:spcAft>
              <a:spcPts val="0"/>
            </a:spcAft>
          </a:pPr>
          <a:r>
            <a:rPr lang="en-IE" altLang="en-US" sz="1600" b="1" dirty="0">
              <a:solidFill>
                <a:schemeClr val="bg1"/>
              </a:solidFill>
              <a:latin typeface="+mj-lt"/>
              <a:ea typeface="Verdana" panose="020B0604030504040204" pitchFamily="34" charset="0"/>
            </a:rPr>
            <a:t>TF2</a:t>
          </a:r>
        </a:p>
        <a:p>
          <a:pPr>
            <a:lnSpc>
              <a:spcPct val="100000"/>
            </a:lnSpc>
            <a:spcAft>
              <a:spcPts val="0"/>
            </a:spcAft>
          </a:pPr>
          <a:r>
            <a:rPr lang="en-IE" sz="1600" b="1" dirty="0">
              <a:solidFill>
                <a:schemeClr val="bg1"/>
              </a:solidFill>
              <a:latin typeface="+mj-lt"/>
              <a:ea typeface="Verdana" panose="020B0604030504040204" pitchFamily="34" charset="0"/>
            </a:rPr>
            <a:t>Sampling &amp; Measurement </a:t>
          </a:r>
          <a:endParaRPr lang="el-GR" sz="1600" b="1" dirty="0">
            <a:solidFill>
              <a:schemeClr val="bg1"/>
            </a:solidFill>
            <a:latin typeface="+mj-lt"/>
            <a:ea typeface="Verdana" panose="020B0604030504040204" pitchFamily="34" charset="0"/>
          </a:endParaRPr>
        </a:p>
      </dgm:t>
    </dgm:pt>
    <dgm:pt modelId="{164037FA-7AA8-4871-8247-AEBA7A5987A1}" type="parTrans" cxnId="{26BC1897-5397-4D25-8ABD-F5EA8A320BB9}">
      <dgm:prSet/>
      <dgm:spPr>
        <a:ln>
          <a:solidFill>
            <a:schemeClr val="tx1"/>
          </a:solidFill>
        </a:ln>
      </dgm:spPr>
      <dgm:t>
        <a:bodyPr/>
        <a:lstStyle/>
        <a:p>
          <a:endParaRPr lang="el-GR" sz="1800">
            <a:latin typeface="+mj-lt"/>
          </a:endParaRPr>
        </a:p>
      </dgm:t>
    </dgm:pt>
    <dgm:pt modelId="{0601AF48-739B-46B8-8D20-E594B76FCA80}" type="sibTrans" cxnId="{26BC1897-5397-4D25-8ABD-F5EA8A320BB9}">
      <dgm:prSet/>
      <dgm:spPr/>
      <dgm:t>
        <a:bodyPr/>
        <a:lstStyle/>
        <a:p>
          <a:endParaRPr lang="el-GR" sz="1800">
            <a:latin typeface="+mj-lt"/>
          </a:endParaRPr>
        </a:p>
      </dgm:t>
    </dgm:pt>
    <dgm:pt modelId="{281FBF84-ABC2-4D9B-8664-4AAEBF913825}">
      <dgm:prSet phldrT="[Κείμενο]" custT="1"/>
      <dgm:spPr>
        <a:solidFill>
          <a:schemeClr val="accent3">
            <a:lumMod val="50000"/>
          </a:schemeClr>
        </a:solidFill>
        <a:ln w="25400" cmpd="dbl">
          <a:solidFill>
            <a:schemeClr val="tx1"/>
          </a:solidFill>
        </a:ln>
      </dgm:spPr>
      <dgm:t>
        <a:bodyPr/>
        <a:lstStyle/>
        <a:p>
          <a:pPr>
            <a:lnSpc>
              <a:spcPct val="100000"/>
            </a:lnSpc>
            <a:spcAft>
              <a:spcPts val="0"/>
            </a:spcAft>
          </a:pPr>
          <a:r>
            <a:rPr lang="en-IE" altLang="en-US" sz="1600" b="1" dirty="0">
              <a:solidFill>
                <a:schemeClr val="bg1"/>
              </a:solidFill>
              <a:latin typeface="+mj-lt"/>
              <a:ea typeface="Verdana" panose="020B0604030504040204" pitchFamily="34" charset="0"/>
            </a:rPr>
            <a:t>TF3 Interlaboratory Study</a:t>
          </a:r>
          <a:endParaRPr lang="el-GR" sz="1600" b="1" dirty="0">
            <a:solidFill>
              <a:schemeClr val="bg1"/>
            </a:solidFill>
            <a:latin typeface="+mj-lt"/>
            <a:ea typeface="Verdana" panose="020B0604030504040204" pitchFamily="34" charset="0"/>
          </a:endParaRPr>
        </a:p>
      </dgm:t>
    </dgm:pt>
    <dgm:pt modelId="{B52B87B4-0C24-4404-BCB6-B508A16A8EB0}" type="parTrans" cxnId="{59471E2F-1FDF-400C-A645-A9D0A6821579}">
      <dgm:prSet/>
      <dgm:spPr>
        <a:ln>
          <a:solidFill>
            <a:schemeClr val="tx1"/>
          </a:solidFill>
        </a:ln>
      </dgm:spPr>
      <dgm:t>
        <a:bodyPr/>
        <a:lstStyle/>
        <a:p>
          <a:endParaRPr lang="en-GB" sz="1800">
            <a:latin typeface="+mj-lt"/>
          </a:endParaRPr>
        </a:p>
      </dgm:t>
    </dgm:pt>
    <dgm:pt modelId="{6F30C24D-716B-4F09-901A-6EA782B8AE4A}" type="sibTrans" cxnId="{59471E2F-1FDF-400C-A645-A9D0A6821579}">
      <dgm:prSet/>
      <dgm:spPr/>
      <dgm:t>
        <a:bodyPr/>
        <a:lstStyle/>
        <a:p>
          <a:endParaRPr lang="en-GB" sz="1800">
            <a:latin typeface="+mj-lt"/>
          </a:endParaRPr>
        </a:p>
      </dgm:t>
    </dgm:pt>
    <dgm:pt modelId="{15DBE330-BE22-46F4-8B2C-49837854E9A7}">
      <dgm:prSet phldrT="[Κείμενο]" custT="1"/>
      <dgm:spPr>
        <a:solidFill>
          <a:schemeClr val="accent3">
            <a:lumMod val="50000"/>
          </a:schemeClr>
        </a:solidFill>
        <a:ln w="25400" cmpd="dbl">
          <a:solidFill>
            <a:schemeClr val="tx1"/>
          </a:solidFill>
        </a:ln>
      </dgm:spPr>
      <dgm:t>
        <a:bodyPr/>
        <a:lstStyle/>
        <a:p>
          <a:pPr>
            <a:lnSpc>
              <a:spcPct val="100000"/>
            </a:lnSpc>
            <a:spcAft>
              <a:spcPts val="0"/>
            </a:spcAft>
          </a:pPr>
          <a:r>
            <a:rPr lang="en-IE" sz="1600" b="1" dirty="0"/>
            <a:t>TF4 </a:t>
          </a:r>
        </a:p>
        <a:p>
          <a:pPr>
            <a:lnSpc>
              <a:spcPct val="100000"/>
            </a:lnSpc>
            <a:spcAft>
              <a:spcPts val="0"/>
            </a:spcAft>
          </a:pPr>
          <a:r>
            <a:rPr lang="en-IE" sz="1600" b="1" dirty="0"/>
            <a:t>Regenerative Braking</a:t>
          </a:r>
          <a:endParaRPr lang="el-GR" sz="1600" b="1" dirty="0">
            <a:solidFill>
              <a:schemeClr val="bg1"/>
            </a:solidFill>
            <a:latin typeface="+mj-lt"/>
            <a:ea typeface="Verdana" panose="020B0604030504040204" pitchFamily="34" charset="0"/>
          </a:endParaRPr>
        </a:p>
      </dgm:t>
    </dgm:pt>
    <dgm:pt modelId="{D674BF0C-9D5B-4088-8B39-D15F23D99ED0}" type="parTrans" cxnId="{F3323262-529E-4798-B941-BFB6D1BC2C1B}">
      <dgm:prSet/>
      <dgm:spPr>
        <a:ln>
          <a:solidFill>
            <a:schemeClr val="tx1">
              <a:lumMod val="50000"/>
            </a:schemeClr>
          </a:solidFill>
        </a:ln>
      </dgm:spPr>
      <dgm:t>
        <a:bodyPr/>
        <a:lstStyle/>
        <a:p>
          <a:endParaRPr lang="en-GB"/>
        </a:p>
      </dgm:t>
    </dgm:pt>
    <dgm:pt modelId="{02E486B5-38AC-4F86-B0D3-816A2361FF5A}" type="sibTrans" cxnId="{F3323262-529E-4798-B941-BFB6D1BC2C1B}">
      <dgm:prSet/>
      <dgm:spPr/>
      <dgm:t>
        <a:bodyPr/>
        <a:lstStyle/>
        <a:p>
          <a:endParaRPr lang="en-GB"/>
        </a:p>
      </dgm:t>
    </dgm:pt>
    <dgm:pt modelId="{C91C7559-2290-4303-B04C-E9900FA2F6DB}" type="asst">
      <dgm:prSet phldrT="[Κείμενο]" custT="1"/>
      <dgm:spPr>
        <a:solidFill>
          <a:schemeClr val="accent3">
            <a:lumMod val="50000"/>
          </a:schemeClr>
        </a:solidFill>
        <a:ln w="25400" cmpd="dbl">
          <a:solidFill>
            <a:schemeClr val="tx1"/>
          </a:solidFill>
        </a:ln>
      </dgm:spPr>
      <dgm:t>
        <a:bodyPr/>
        <a:lstStyle/>
        <a:p>
          <a:pPr>
            <a:lnSpc>
              <a:spcPct val="100000"/>
            </a:lnSpc>
            <a:spcAft>
              <a:spcPts val="0"/>
            </a:spcAft>
          </a:pPr>
          <a:r>
            <a:rPr lang="en-IE" sz="2000" b="1" dirty="0">
              <a:solidFill>
                <a:schemeClr val="bg1"/>
              </a:solidFill>
              <a:effectLst>
                <a:outerShdw blurRad="38100" dist="38100" dir="2700000" algn="tl">
                  <a:srgbClr val="000000">
                    <a:alpha val="43137"/>
                  </a:srgbClr>
                </a:outerShdw>
              </a:effectLst>
              <a:latin typeface="+mj-lt"/>
              <a:ea typeface="Verdana" panose="020B0604030504040204" pitchFamily="34" charset="0"/>
            </a:rPr>
            <a:t>WORKING</a:t>
          </a:r>
        </a:p>
        <a:p>
          <a:pPr>
            <a:lnSpc>
              <a:spcPct val="100000"/>
            </a:lnSpc>
            <a:spcAft>
              <a:spcPts val="0"/>
            </a:spcAft>
          </a:pPr>
          <a:r>
            <a:rPr lang="en-IE" sz="2000" b="1" dirty="0">
              <a:solidFill>
                <a:schemeClr val="bg1"/>
              </a:solidFill>
              <a:effectLst>
                <a:outerShdw blurRad="38100" dist="38100" dir="2700000" algn="tl">
                  <a:srgbClr val="000000">
                    <a:alpha val="43137"/>
                  </a:srgbClr>
                </a:outerShdw>
              </a:effectLst>
              <a:latin typeface="+mj-lt"/>
              <a:ea typeface="Verdana" panose="020B0604030504040204" pitchFamily="34" charset="0"/>
            </a:rPr>
            <a:t>GROUPS</a:t>
          </a:r>
          <a:endParaRPr lang="el-GR" sz="2000" b="1" dirty="0">
            <a:solidFill>
              <a:schemeClr val="bg1"/>
            </a:solidFill>
            <a:effectLst>
              <a:outerShdw blurRad="38100" dist="38100" dir="2700000" algn="tl">
                <a:srgbClr val="000000">
                  <a:alpha val="43137"/>
                </a:srgbClr>
              </a:outerShdw>
            </a:effectLst>
            <a:latin typeface="+mj-lt"/>
            <a:ea typeface="Verdana" panose="020B0604030504040204" pitchFamily="34" charset="0"/>
          </a:endParaRPr>
        </a:p>
      </dgm:t>
    </dgm:pt>
    <dgm:pt modelId="{7E8C9C64-DF6B-4574-82A1-952D9A282D74}" type="sibTrans" cxnId="{952022E5-2B65-4C58-BF32-57C106E96AE4}">
      <dgm:prSet/>
      <dgm:spPr/>
      <dgm:t>
        <a:bodyPr/>
        <a:lstStyle/>
        <a:p>
          <a:endParaRPr lang="el-GR" sz="1800">
            <a:latin typeface="+mj-lt"/>
          </a:endParaRPr>
        </a:p>
      </dgm:t>
    </dgm:pt>
    <dgm:pt modelId="{877248EE-928A-4E30-B849-2835CE80A4B2}" type="parTrans" cxnId="{952022E5-2B65-4C58-BF32-57C106E96AE4}">
      <dgm:prSet/>
      <dgm:spPr/>
      <dgm:t>
        <a:bodyPr/>
        <a:lstStyle/>
        <a:p>
          <a:endParaRPr lang="el-GR" sz="1800">
            <a:latin typeface="+mj-lt"/>
          </a:endParaRPr>
        </a:p>
      </dgm:t>
    </dgm:pt>
    <dgm:pt modelId="{B6B6EF10-9005-4A36-BF5D-4A2147335BCD}" type="pres">
      <dgm:prSet presAssocID="{473A8834-37B1-4D11-AE9B-B7CB6B956608}" presName="hierChild1" presStyleCnt="0">
        <dgm:presLayoutVars>
          <dgm:orgChart val="1"/>
          <dgm:chPref val="1"/>
          <dgm:dir/>
          <dgm:animOne val="branch"/>
          <dgm:animLvl val="lvl"/>
          <dgm:resizeHandles/>
        </dgm:presLayoutVars>
      </dgm:prSet>
      <dgm:spPr/>
    </dgm:pt>
    <dgm:pt modelId="{69FDEF9D-4491-4412-965A-B08DF91CF04E}" type="pres">
      <dgm:prSet presAssocID="{C91C7559-2290-4303-B04C-E9900FA2F6DB}" presName="hierRoot1" presStyleCnt="0">
        <dgm:presLayoutVars>
          <dgm:hierBranch val="init"/>
        </dgm:presLayoutVars>
      </dgm:prSet>
      <dgm:spPr/>
    </dgm:pt>
    <dgm:pt modelId="{14403C18-2608-4B85-8A6C-70CEA8642FE2}" type="pres">
      <dgm:prSet presAssocID="{C91C7559-2290-4303-B04C-E9900FA2F6DB}" presName="rootComposite1" presStyleCnt="0"/>
      <dgm:spPr/>
    </dgm:pt>
    <dgm:pt modelId="{335623F8-D7F9-42F7-AA17-E8BE11917180}" type="pres">
      <dgm:prSet presAssocID="{C91C7559-2290-4303-B04C-E9900FA2F6DB}" presName="rootText1" presStyleLbl="node0" presStyleIdx="0" presStyleCnt="1" custScaleX="118329" custLinFactNeighborY="-19543">
        <dgm:presLayoutVars>
          <dgm:chPref val="3"/>
        </dgm:presLayoutVars>
      </dgm:prSet>
      <dgm:spPr/>
    </dgm:pt>
    <dgm:pt modelId="{8AFAB035-B093-4BD7-8FBD-3C73DFAEAD03}" type="pres">
      <dgm:prSet presAssocID="{C91C7559-2290-4303-B04C-E9900FA2F6DB}" presName="rootConnector1" presStyleLbl="asst0" presStyleIdx="0" presStyleCnt="0"/>
      <dgm:spPr/>
    </dgm:pt>
    <dgm:pt modelId="{CD6FFBE1-0C14-43BB-9744-F7B88E13B084}" type="pres">
      <dgm:prSet presAssocID="{C91C7559-2290-4303-B04C-E9900FA2F6DB}" presName="hierChild2" presStyleCnt="0"/>
      <dgm:spPr/>
    </dgm:pt>
    <dgm:pt modelId="{281DF613-819D-4104-99F0-3425366F60E3}" type="pres">
      <dgm:prSet presAssocID="{6CF9A41A-D7AA-42A1-BCE6-F52AD0658215}" presName="Name37" presStyleLbl="parChTrans1D2" presStyleIdx="0" presStyleCnt="4"/>
      <dgm:spPr/>
    </dgm:pt>
    <dgm:pt modelId="{46BED597-F292-452C-8C19-FB8337A68623}" type="pres">
      <dgm:prSet presAssocID="{CF25EE15-849F-4ACF-8F23-75BE5710BAD9}" presName="hierRoot2" presStyleCnt="0">
        <dgm:presLayoutVars>
          <dgm:hierBranch val="init"/>
        </dgm:presLayoutVars>
      </dgm:prSet>
      <dgm:spPr/>
    </dgm:pt>
    <dgm:pt modelId="{25558AB0-C66E-4266-92FE-1AA89C238BB7}" type="pres">
      <dgm:prSet presAssocID="{CF25EE15-849F-4ACF-8F23-75BE5710BAD9}" presName="rootComposite" presStyleCnt="0"/>
      <dgm:spPr/>
    </dgm:pt>
    <dgm:pt modelId="{26E79941-3DD4-465E-A163-1A9567936CF4}" type="pres">
      <dgm:prSet presAssocID="{CF25EE15-849F-4ACF-8F23-75BE5710BAD9}" presName="rootText" presStyleLbl="node2" presStyleIdx="0" presStyleCnt="4">
        <dgm:presLayoutVars>
          <dgm:chPref val="3"/>
        </dgm:presLayoutVars>
      </dgm:prSet>
      <dgm:spPr/>
    </dgm:pt>
    <dgm:pt modelId="{3AE07CE5-465C-40A9-89F5-D6B3DAC7FB72}" type="pres">
      <dgm:prSet presAssocID="{CF25EE15-849F-4ACF-8F23-75BE5710BAD9}" presName="rootConnector" presStyleLbl="node2" presStyleIdx="0" presStyleCnt="4"/>
      <dgm:spPr/>
    </dgm:pt>
    <dgm:pt modelId="{6A3EE024-EE10-4472-9D47-40257A4CB969}" type="pres">
      <dgm:prSet presAssocID="{CF25EE15-849F-4ACF-8F23-75BE5710BAD9}" presName="hierChild4" presStyleCnt="0"/>
      <dgm:spPr/>
    </dgm:pt>
    <dgm:pt modelId="{B27C1D59-F0D2-4A97-ABBE-248136F7CB4A}" type="pres">
      <dgm:prSet presAssocID="{CF25EE15-849F-4ACF-8F23-75BE5710BAD9}" presName="hierChild5" presStyleCnt="0"/>
      <dgm:spPr/>
    </dgm:pt>
    <dgm:pt modelId="{5EEB4720-88D6-4FFE-86A4-095AF51ED306}" type="pres">
      <dgm:prSet presAssocID="{164037FA-7AA8-4871-8247-AEBA7A5987A1}" presName="Name37" presStyleLbl="parChTrans1D2" presStyleIdx="1" presStyleCnt="4"/>
      <dgm:spPr/>
    </dgm:pt>
    <dgm:pt modelId="{01D9F0E1-FA7A-4039-B5FA-7549468783BF}" type="pres">
      <dgm:prSet presAssocID="{4AADEFA6-762B-4BF7-91C0-F723E853B086}" presName="hierRoot2" presStyleCnt="0">
        <dgm:presLayoutVars>
          <dgm:hierBranch val="init"/>
        </dgm:presLayoutVars>
      </dgm:prSet>
      <dgm:spPr/>
    </dgm:pt>
    <dgm:pt modelId="{A4C6112F-8B57-49F6-B688-C08FE6DEB763}" type="pres">
      <dgm:prSet presAssocID="{4AADEFA6-762B-4BF7-91C0-F723E853B086}" presName="rootComposite" presStyleCnt="0"/>
      <dgm:spPr/>
    </dgm:pt>
    <dgm:pt modelId="{FFF0E6A0-2AF6-4F4B-A3B2-3DC6B4B6DA37}" type="pres">
      <dgm:prSet presAssocID="{4AADEFA6-762B-4BF7-91C0-F723E853B086}" presName="rootText" presStyleLbl="node2" presStyleIdx="1" presStyleCnt="4">
        <dgm:presLayoutVars>
          <dgm:chPref val="3"/>
        </dgm:presLayoutVars>
      </dgm:prSet>
      <dgm:spPr/>
    </dgm:pt>
    <dgm:pt modelId="{5A3C19E8-3FB9-4AF8-9D0D-0733E9879F59}" type="pres">
      <dgm:prSet presAssocID="{4AADEFA6-762B-4BF7-91C0-F723E853B086}" presName="rootConnector" presStyleLbl="node2" presStyleIdx="1" presStyleCnt="4"/>
      <dgm:spPr/>
    </dgm:pt>
    <dgm:pt modelId="{BB1F69DD-88E6-4393-9C3A-43FA7EAF45EF}" type="pres">
      <dgm:prSet presAssocID="{4AADEFA6-762B-4BF7-91C0-F723E853B086}" presName="hierChild4" presStyleCnt="0"/>
      <dgm:spPr/>
    </dgm:pt>
    <dgm:pt modelId="{6BDFEC1D-CD60-40F2-B228-322A88E70328}" type="pres">
      <dgm:prSet presAssocID="{4AADEFA6-762B-4BF7-91C0-F723E853B086}" presName="hierChild5" presStyleCnt="0"/>
      <dgm:spPr/>
    </dgm:pt>
    <dgm:pt modelId="{37E6120F-9F0D-47CE-88C2-E72E27C5016C}" type="pres">
      <dgm:prSet presAssocID="{B52B87B4-0C24-4404-BCB6-B508A16A8EB0}" presName="Name37" presStyleLbl="parChTrans1D2" presStyleIdx="2" presStyleCnt="4"/>
      <dgm:spPr/>
    </dgm:pt>
    <dgm:pt modelId="{2427F3C2-309A-4862-BE77-6809C7FF13D6}" type="pres">
      <dgm:prSet presAssocID="{281FBF84-ABC2-4D9B-8664-4AAEBF913825}" presName="hierRoot2" presStyleCnt="0">
        <dgm:presLayoutVars>
          <dgm:hierBranch val="init"/>
        </dgm:presLayoutVars>
      </dgm:prSet>
      <dgm:spPr/>
    </dgm:pt>
    <dgm:pt modelId="{BDCD1930-C365-4F48-B8E9-DAC065CE00AB}" type="pres">
      <dgm:prSet presAssocID="{281FBF84-ABC2-4D9B-8664-4AAEBF913825}" presName="rootComposite" presStyleCnt="0"/>
      <dgm:spPr/>
    </dgm:pt>
    <dgm:pt modelId="{92246936-D68B-4B51-AD42-CE7F35521FB2}" type="pres">
      <dgm:prSet presAssocID="{281FBF84-ABC2-4D9B-8664-4AAEBF913825}" presName="rootText" presStyleLbl="node2" presStyleIdx="2" presStyleCnt="4">
        <dgm:presLayoutVars>
          <dgm:chPref val="3"/>
        </dgm:presLayoutVars>
      </dgm:prSet>
      <dgm:spPr/>
    </dgm:pt>
    <dgm:pt modelId="{3A9DD40F-6681-4753-A8FE-4EBD1B5B8F41}" type="pres">
      <dgm:prSet presAssocID="{281FBF84-ABC2-4D9B-8664-4AAEBF913825}" presName="rootConnector" presStyleLbl="node2" presStyleIdx="2" presStyleCnt="4"/>
      <dgm:spPr/>
    </dgm:pt>
    <dgm:pt modelId="{1893C070-EEE1-4FC5-B128-A78B83D5CE73}" type="pres">
      <dgm:prSet presAssocID="{281FBF84-ABC2-4D9B-8664-4AAEBF913825}" presName="hierChild4" presStyleCnt="0"/>
      <dgm:spPr/>
    </dgm:pt>
    <dgm:pt modelId="{FEBEBD59-46DF-4787-83C2-2710F17C686C}" type="pres">
      <dgm:prSet presAssocID="{281FBF84-ABC2-4D9B-8664-4AAEBF913825}" presName="hierChild5" presStyleCnt="0"/>
      <dgm:spPr/>
    </dgm:pt>
    <dgm:pt modelId="{7DACEF23-5FB3-4FD8-AC89-1EDFB8EF46B7}" type="pres">
      <dgm:prSet presAssocID="{D674BF0C-9D5B-4088-8B39-D15F23D99ED0}" presName="Name37" presStyleLbl="parChTrans1D2" presStyleIdx="3" presStyleCnt="4"/>
      <dgm:spPr/>
    </dgm:pt>
    <dgm:pt modelId="{AC73BD18-C570-480F-9E8A-2ED43F372368}" type="pres">
      <dgm:prSet presAssocID="{15DBE330-BE22-46F4-8B2C-49837854E9A7}" presName="hierRoot2" presStyleCnt="0">
        <dgm:presLayoutVars>
          <dgm:hierBranch val="init"/>
        </dgm:presLayoutVars>
      </dgm:prSet>
      <dgm:spPr/>
    </dgm:pt>
    <dgm:pt modelId="{76107FFF-26A0-4695-865F-E8FA4960DB58}" type="pres">
      <dgm:prSet presAssocID="{15DBE330-BE22-46F4-8B2C-49837854E9A7}" presName="rootComposite" presStyleCnt="0"/>
      <dgm:spPr/>
    </dgm:pt>
    <dgm:pt modelId="{D3AB1AB3-AF87-4996-877D-0C793F79B1B0}" type="pres">
      <dgm:prSet presAssocID="{15DBE330-BE22-46F4-8B2C-49837854E9A7}" presName="rootText" presStyleLbl="node2" presStyleIdx="3" presStyleCnt="4">
        <dgm:presLayoutVars>
          <dgm:chPref val="3"/>
        </dgm:presLayoutVars>
      </dgm:prSet>
      <dgm:spPr/>
    </dgm:pt>
    <dgm:pt modelId="{FA39155B-121C-4803-9BF9-FD6F39214433}" type="pres">
      <dgm:prSet presAssocID="{15DBE330-BE22-46F4-8B2C-49837854E9A7}" presName="rootConnector" presStyleLbl="node2" presStyleIdx="3" presStyleCnt="4"/>
      <dgm:spPr/>
    </dgm:pt>
    <dgm:pt modelId="{9503C4ED-34B6-48FE-A542-DCEDDB3EF980}" type="pres">
      <dgm:prSet presAssocID="{15DBE330-BE22-46F4-8B2C-49837854E9A7}" presName="hierChild4" presStyleCnt="0"/>
      <dgm:spPr/>
    </dgm:pt>
    <dgm:pt modelId="{4008D0F4-2D44-4A08-9BCC-840D808D92D0}" type="pres">
      <dgm:prSet presAssocID="{15DBE330-BE22-46F4-8B2C-49837854E9A7}" presName="hierChild5" presStyleCnt="0"/>
      <dgm:spPr/>
    </dgm:pt>
    <dgm:pt modelId="{3F28D2EA-9FD3-40D1-8F92-63BE7474CE06}" type="pres">
      <dgm:prSet presAssocID="{C91C7559-2290-4303-B04C-E9900FA2F6DB}" presName="hierChild3" presStyleCnt="0"/>
      <dgm:spPr/>
    </dgm:pt>
  </dgm:ptLst>
  <dgm:cxnLst>
    <dgm:cxn modelId="{4C773506-BC7C-4D97-B00B-C5948AF3B4A3}" type="presOf" srcId="{281FBF84-ABC2-4D9B-8664-4AAEBF913825}" destId="{3A9DD40F-6681-4753-A8FE-4EBD1B5B8F41}" srcOrd="1" destOrd="0" presId="urn:microsoft.com/office/officeart/2005/8/layout/orgChart1"/>
    <dgm:cxn modelId="{2D2B7310-BC39-4ADA-9537-A74918048062}" type="presOf" srcId="{4AADEFA6-762B-4BF7-91C0-F723E853B086}" destId="{FFF0E6A0-2AF6-4F4B-A3B2-3DC6B4B6DA37}" srcOrd="0" destOrd="0" presId="urn:microsoft.com/office/officeart/2005/8/layout/orgChart1"/>
    <dgm:cxn modelId="{59471E2F-1FDF-400C-A645-A9D0A6821579}" srcId="{C91C7559-2290-4303-B04C-E9900FA2F6DB}" destId="{281FBF84-ABC2-4D9B-8664-4AAEBF913825}" srcOrd="2" destOrd="0" parTransId="{B52B87B4-0C24-4404-BCB6-B508A16A8EB0}" sibTransId="{6F30C24D-716B-4F09-901A-6EA782B8AE4A}"/>
    <dgm:cxn modelId="{7685193F-8A62-427A-8D6D-35B597924A69}" type="presOf" srcId="{281FBF84-ABC2-4D9B-8664-4AAEBF913825}" destId="{92246936-D68B-4B51-AD42-CE7F35521FB2}" srcOrd="0" destOrd="0" presId="urn:microsoft.com/office/officeart/2005/8/layout/orgChart1"/>
    <dgm:cxn modelId="{DA54FA5C-69A7-40EF-BDA4-766AF597C7EF}" type="presOf" srcId="{D674BF0C-9D5B-4088-8B39-D15F23D99ED0}" destId="{7DACEF23-5FB3-4FD8-AC89-1EDFB8EF46B7}" srcOrd="0" destOrd="0" presId="urn:microsoft.com/office/officeart/2005/8/layout/orgChart1"/>
    <dgm:cxn modelId="{F3323262-529E-4798-B941-BFB6D1BC2C1B}" srcId="{C91C7559-2290-4303-B04C-E9900FA2F6DB}" destId="{15DBE330-BE22-46F4-8B2C-49837854E9A7}" srcOrd="3" destOrd="0" parTransId="{D674BF0C-9D5B-4088-8B39-D15F23D99ED0}" sibTransId="{02E486B5-38AC-4F86-B0D3-816A2361FF5A}"/>
    <dgm:cxn modelId="{3178D846-202B-4463-B801-ACC3E0756ED3}" type="presOf" srcId="{C91C7559-2290-4303-B04C-E9900FA2F6DB}" destId="{8AFAB035-B093-4BD7-8FBD-3C73DFAEAD03}" srcOrd="1" destOrd="0" presId="urn:microsoft.com/office/officeart/2005/8/layout/orgChart1"/>
    <dgm:cxn modelId="{B3488E4C-AA58-4425-964A-E49A4818783A}" type="presOf" srcId="{164037FA-7AA8-4871-8247-AEBA7A5987A1}" destId="{5EEB4720-88D6-4FFE-86A4-095AF51ED306}" srcOrd="0" destOrd="0" presId="urn:microsoft.com/office/officeart/2005/8/layout/orgChart1"/>
    <dgm:cxn modelId="{34F60F7F-32EF-437A-98BB-0530AB2B1E4C}" type="presOf" srcId="{6CF9A41A-D7AA-42A1-BCE6-F52AD0658215}" destId="{281DF613-819D-4104-99F0-3425366F60E3}" srcOrd="0" destOrd="0" presId="urn:microsoft.com/office/officeart/2005/8/layout/orgChart1"/>
    <dgm:cxn modelId="{BEB6DC86-8186-427A-9B61-EE82A6DFC1D1}" type="presOf" srcId="{4AADEFA6-762B-4BF7-91C0-F723E853B086}" destId="{5A3C19E8-3FB9-4AF8-9D0D-0733E9879F59}" srcOrd="1" destOrd="0" presId="urn:microsoft.com/office/officeart/2005/8/layout/orgChart1"/>
    <dgm:cxn modelId="{26BC1897-5397-4D25-8ABD-F5EA8A320BB9}" srcId="{C91C7559-2290-4303-B04C-E9900FA2F6DB}" destId="{4AADEFA6-762B-4BF7-91C0-F723E853B086}" srcOrd="1" destOrd="0" parTransId="{164037FA-7AA8-4871-8247-AEBA7A5987A1}" sibTransId="{0601AF48-739B-46B8-8D20-E594B76FCA80}"/>
    <dgm:cxn modelId="{5D60E6A8-80C3-4EE5-BD9B-7720A570058C}" type="presOf" srcId="{15DBE330-BE22-46F4-8B2C-49837854E9A7}" destId="{FA39155B-121C-4803-9BF9-FD6F39214433}" srcOrd="1" destOrd="0" presId="urn:microsoft.com/office/officeart/2005/8/layout/orgChart1"/>
    <dgm:cxn modelId="{432033AC-40F9-4F70-B1C8-3783653A1D1C}" type="presOf" srcId="{473A8834-37B1-4D11-AE9B-B7CB6B956608}" destId="{B6B6EF10-9005-4A36-BF5D-4A2147335BCD}" srcOrd="0" destOrd="0" presId="urn:microsoft.com/office/officeart/2005/8/layout/orgChart1"/>
    <dgm:cxn modelId="{76E21DB5-8E75-4A42-9371-50473456769A}" type="presOf" srcId="{C91C7559-2290-4303-B04C-E9900FA2F6DB}" destId="{335623F8-D7F9-42F7-AA17-E8BE11917180}" srcOrd="0" destOrd="0" presId="urn:microsoft.com/office/officeart/2005/8/layout/orgChart1"/>
    <dgm:cxn modelId="{99F13EC2-EBE4-405F-9174-C6499F104D8A}" type="presOf" srcId="{15DBE330-BE22-46F4-8B2C-49837854E9A7}" destId="{D3AB1AB3-AF87-4996-877D-0C793F79B1B0}" srcOrd="0" destOrd="0" presId="urn:microsoft.com/office/officeart/2005/8/layout/orgChart1"/>
    <dgm:cxn modelId="{F1BE05CA-7D1F-4BB3-BA5F-A1349F2B9933}" type="presOf" srcId="{CF25EE15-849F-4ACF-8F23-75BE5710BAD9}" destId="{26E79941-3DD4-465E-A163-1A9567936CF4}" srcOrd="0" destOrd="0" presId="urn:microsoft.com/office/officeart/2005/8/layout/orgChart1"/>
    <dgm:cxn modelId="{D1D148CB-A4E2-4799-B909-20F9E1F99B26}" type="presOf" srcId="{CF25EE15-849F-4ACF-8F23-75BE5710BAD9}" destId="{3AE07CE5-465C-40A9-89F5-D6B3DAC7FB72}" srcOrd="1" destOrd="0" presId="urn:microsoft.com/office/officeart/2005/8/layout/orgChart1"/>
    <dgm:cxn modelId="{952022E5-2B65-4C58-BF32-57C106E96AE4}" srcId="{473A8834-37B1-4D11-AE9B-B7CB6B956608}" destId="{C91C7559-2290-4303-B04C-E9900FA2F6DB}" srcOrd="0" destOrd="0" parTransId="{877248EE-928A-4E30-B849-2835CE80A4B2}" sibTransId="{7E8C9C64-DF6B-4574-82A1-952D9A282D74}"/>
    <dgm:cxn modelId="{F1D2A1F9-0903-44AF-9B93-82FC998BA442}" type="presOf" srcId="{B52B87B4-0C24-4404-BCB6-B508A16A8EB0}" destId="{37E6120F-9F0D-47CE-88C2-E72E27C5016C}" srcOrd="0" destOrd="0" presId="urn:microsoft.com/office/officeart/2005/8/layout/orgChart1"/>
    <dgm:cxn modelId="{8520AAFE-307C-4B59-AF63-BA54B85188A4}" srcId="{C91C7559-2290-4303-B04C-E9900FA2F6DB}" destId="{CF25EE15-849F-4ACF-8F23-75BE5710BAD9}" srcOrd="0" destOrd="0" parTransId="{6CF9A41A-D7AA-42A1-BCE6-F52AD0658215}" sibTransId="{F4A176C1-3F4F-4127-A8E1-3F4BE5DEDAE6}"/>
    <dgm:cxn modelId="{C34FD37A-718F-4578-88F2-15D427FDD922}" type="presParOf" srcId="{B6B6EF10-9005-4A36-BF5D-4A2147335BCD}" destId="{69FDEF9D-4491-4412-965A-B08DF91CF04E}" srcOrd="0" destOrd="0" presId="urn:microsoft.com/office/officeart/2005/8/layout/orgChart1"/>
    <dgm:cxn modelId="{37F957C2-42E5-49DE-B361-EA51CCDD674D}" type="presParOf" srcId="{69FDEF9D-4491-4412-965A-B08DF91CF04E}" destId="{14403C18-2608-4B85-8A6C-70CEA8642FE2}" srcOrd="0" destOrd="0" presId="urn:microsoft.com/office/officeart/2005/8/layout/orgChart1"/>
    <dgm:cxn modelId="{3E231733-225D-45F3-A94D-4D407C2F3D12}" type="presParOf" srcId="{14403C18-2608-4B85-8A6C-70CEA8642FE2}" destId="{335623F8-D7F9-42F7-AA17-E8BE11917180}" srcOrd="0" destOrd="0" presId="urn:microsoft.com/office/officeart/2005/8/layout/orgChart1"/>
    <dgm:cxn modelId="{1575FDF2-04E4-4791-9E04-708BBB4E3CD4}" type="presParOf" srcId="{14403C18-2608-4B85-8A6C-70CEA8642FE2}" destId="{8AFAB035-B093-4BD7-8FBD-3C73DFAEAD03}" srcOrd="1" destOrd="0" presId="urn:microsoft.com/office/officeart/2005/8/layout/orgChart1"/>
    <dgm:cxn modelId="{93DB29B9-B9B0-4B93-954F-7AD9C4257DBD}" type="presParOf" srcId="{69FDEF9D-4491-4412-965A-B08DF91CF04E}" destId="{CD6FFBE1-0C14-43BB-9744-F7B88E13B084}" srcOrd="1" destOrd="0" presId="urn:microsoft.com/office/officeart/2005/8/layout/orgChart1"/>
    <dgm:cxn modelId="{1F3BA7E4-3076-442C-80D0-37252CA412C7}" type="presParOf" srcId="{CD6FFBE1-0C14-43BB-9744-F7B88E13B084}" destId="{281DF613-819D-4104-99F0-3425366F60E3}" srcOrd="0" destOrd="0" presId="urn:microsoft.com/office/officeart/2005/8/layout/orgChart1"/>
    <dgm:cxn modelId="{B86ED510-656D-4978-8F5F-976190EE1479}" type="presParOf" srcId="{CD6FFBE1-0C14-43BB-9744-F7B88E13B084}" destId="{46BED597-F292-452C-8C19-FB8337A68623}" srcOrd="1" destOrd="0" presId="urn:microsoft.com/office/officeart/2005/8/layout/orgChart1"/>
    <dgm:cxn modelId="{BC7C8D56-09C4-4A0B-9100-16AEDEB77ED1}" type="presParOf" srcId="{46BED597-F292-452C-8C19-FB8337A68623}" destId="{25558AB0-C66E-4266-92FE-1AA89C238BB7}" srcOrd="0" destOrd="0" presId="urn:microsoft.com/office/officeart/2005/8/layout/orgChart1"/>
    <dgm:cxn modelId="{47391231-E5B6-48B6-BAA5-F296CC9A3CB5}" type="presParOf" srcId="{25558AB0-C66E-4266-92FE-1AA89C238BB7}" destId="{26E79941-3DD4-465E-A163-1A9567936CF4}" srcOrd="0" destOrd="0" presId="urn:microsoft.com/office/officeart/2005/8/layout/orgChart1"/>
    <dgm:cxn modelId="{283ACF6C-7665-447F-B8AB-743F7AB8B9C1}" type="presParOf" srcId="{25558AB0-C66E-4266-92FE-1AA89C238BB7}" destId="{3AE07CE5-465C-40A9-89F5-D6B3DAC7FB72}" srcOrd="1" destOrd="0" presId="urn:microsoft.com/office/officeart/2005/8/layout/orgChart1"/>
    <dgm:cxn modelId="{5A30736D-91C3-4E99-B64C-ECB0452A9451}" type="presParOf" srcId="{46BED597-F292-452C-8C19-FB8337A68623}" destId="{6A3EE024-EE10-4472-9D47-40257A4CB969}" srcOrd="1" destOrd="0" presId="urn:microsoft.com/office/officeart/2005/8/layout/orgChart1"/>
    <dgm:cxn modelId="{FF4B6E91-4462-4C64-8D32-BC5C56DE3E9C}" type="presParOf" srcId="{46BED597-F292-452C-8C19-FB8337A68623}" destId="{B27C1D59-F0D2-4A97-ABBE-248136F7CB4A}" srcOrd="2" destOrd="0" presId="urn:microsoft.com/office/officeart/2005/8/layout/orgChart1"/>
    <dgm:cxn modelId="{C4FB1AC8-CD32-4F9E-9353-E626B3D3AC23}" type="presParOf" srcId="{CD6FFBE1-0C14-43BB-9744-F7B88E13B084}" destId="{5EEB4720-88D6-4FFE-86A4-095AF51ED306}" srcOrd="2" destOrd="0" presId="urn:microsoft.com/office/officeart/2005/8/layout/orgChart1"/>
    <dgm:cxn modelId="{AD03E44C-846E-43AE-9C63-EDC1ECAE9FDB}" type="presParOf" srcId="{CD6FFBE1-0C14-43BB-9744-F7B88E13B084}" destId="{01D9F0E1-FA7A-4039-B5FA-7549468783BF}" srcOrd="3" destOrd="0" presId="urn:microsoft.com/office/officeart/2005/8/layout/orgChart1"/>
    <dgm:cxn modelId="{33E8895E-5519-4D5C-AFF0-C97CF88A6201}" type="presParOf" srcId="{01D9F0E1-FA7A-4039-B5FA-7549468783BF}" destId="{A4C6112F-8B57-49F6-B688-C08FE6DEB763}" srcOrd="0" destOrd="0" presId="urn:microsoft.com/office/officeart/2005/8/layout/orgChart1"/>
    <dgm:cxn modelId="{0C7FF9EF-39B5-40DF-B4DC-258B433F9A7C}" type="presParOf" srcId="{A4C6112F-8B57-49F6-B688-C08FE6DEB763}" destId="{FFF0E6A0-2AF6-4F4B-A3B2-3DC6B4B6DA37}" srcOrd="0" destOrd="0" presId="urn:microsoft.com/office/officeart/2005/8/layout/orgChart1"/>
    <dgm:cxn modelId="{42576A90-A95B-4B6C-8936-9FC749309CF9}" type="presParOf" srcId="{A4C6112F-8B57-49F6-B688-C08FE6DEB763}" destId="{5A3C19E8-3FB9-4AF8-9D0D-0733E9879F59}" srcOrd="1" destOrd="0" presId="urn:microsoft.com/office/officeart/2005/8/layout/orgChart1"/>
    <dgm:cxn modelId="{FD10E318-1420-4EF9-AA62-C6452149B808}" type="presParOf" srcId="{01D9F0E1-FA7A-4039-B5FA-7549468783BF}" destId="{BB1F69DD-88E6-4393-9C3A-43FA7EAF45EF}" srcOrd="1" destOrd="0" presId="urn:microsoft.com/office/officeart/2005/8/layout/orgChart1"/>
    <dgm:cxn modelId="{68AC26EF-BE18-4AAA-8484-01C989B44E83}" type="presParOf" srcId="{01D9F0E1-FA7A-4039-B5FA-7549468783BF}" destId="{6BDFEC1D-CD60-40F2-B228-322A88E70328}" srcOrd="2" destOrd="0" presId="urn:microsoft.com/office/officeart/2005/8/layout/orgChart1"/>
    <dgm:cxn modelId="{E3DE3F01-6177-4FBB-9CFC-E1DBDCCF3BC2}" type="presParOf" srcId="{CD6FFBE1-0C14-43BB-9744-F7B88E13B084}" destId="{37E6120F-9F0D-47CE-88C2-E72E27C5016C}" srcOrd="4" destOrd="0" presId="urn:microsoft.com/office/officeart/2005/8/layout/orgChart1"/>
    <dgm:cxn modelId="{334A3435-669A-479A-B44A-28B9BB9C38C3}" type="presParOf" srcId="{CD6FFBE1-0C14-43BB-9744-F7B88E13B084}" destId="{2427F3C2-309A-4862-BE77-6809C7FF13D6}" srcOrd="5" destOrd="0" presId="urn:microsoft.com/office/officeart/2005/8/layout/orgChart1"/>
    <dgm:cxn modelId="{9542862B-4022-4CA8-9D9C-55DD153D62DA}" type="presParOf" srcId="{2427F3C2-309A-4862-BE77-6809C7FF13D6}" destId="{BDCD1930-C365-4F48-B8E9-DAC065CE00AB}" srcOrd="0" destOrd="0" presId="urn:microsoft.com/office/officeart/2005/8/layout/orgChart1"/>
    <dgm:cxn modelId="{BDD7C431-A913-4EDE-9F49-2676D792830F}" type="presParOf" srcId="{BDCD1930-C365-4F48-B8E9-DAC065CE00AB}" destId="{92246936-D68B-4B51-AD42-CE7F35521FB2}" srcOrd="0" destOrd="0" presId="urn:microsoft.com/office/officeart/2005/8/layout/orgChart1"/>
    <dgm:cxn modelId="{856C6037-9D1F-4FB3-AFC5-6BB1BC533DAE}" type="presParOf" srcId="{BDCD1930-C365-4F48-B8E9-DAC065CE00AB}" destId="{3A9DD40F-6681-4753-A8FE-4EBD1B5B8F41}" srcOrd="1" destOrd="0" presId="urn:microsoft.com/office/officeart/2005/8/layout/orgChart1"/>
    <dgm:cxn modelId="{CE5F2917-C53D-4BE1-9834-61DB78D31704}" type="presParOf" srcId="{2427F3C2-309A-4862-BE77-6809C7FF13D6}" destId="{1893C070-EEE1-4FC5-B128-A78B83D5CE73}" srcOrd="1" destOrd="0" presId="urn:microsoft.com/office/officeart/2005/8/layout/orgChart1"/>
    <dgm:cxn modelId="{BDF4139F-B311-4D17-A744-EEC7A2B5BF08}" type="presParOf" srcId="{2427F3C2-309A-4862-BE77-6809C7FF13D6}" destId="{FEBEBD59-46DF-4787-83C2-2710F17C686C}" srcOrd="2" destOrd="0" presId="urn:microsoft.com/office/officeart/2005/8/layout/orgChart1"/>
    <dgm:cxn modelId="{FC3141E2-59C0-4B54-BE44-1741BCF2ADC0}" type="presParOf" srcId="{CD6FFBE1-0C14-43BB-9744-F7B88E13B084}" destId="{7DACEF23-5FB3-4FD8-AC89-1EDFB8EF46B7}" srcOrd="6" destOrd="0" presId="urn:microsoft.com/office/officeart/2005/8/layout/orgChart1"/>
    <dgm:cxn modelId="{2B81DFC0-11C6-471C-A01B-A5E16EC26ABD}" type="presParOf" srcId="{CD6FFBE1-0C14-43BB-9744-F7B88E13B084}" destId="{AC73BD18-C570-480F-9E8A-2ED43F372368}" srcOrd="7" destOrd="0" presId="urn:microsoft.com/office/officeart/2005/8/layout/orgChart1"/>
    <dgm:cxn modelId="{44D7357D-E9C9-404D-B493-8B6613B5761B}" type="presParOf" srcId="{AC73BD18-C570-480F-9E8A-2ED43F372368}" destId="{76107FFF-26A0-4695-865F-E8FA4960DB58}" srcOrd="0" destOrd="0" presId="urn:microsoft.com/office/officeart/2005/8/layout/orgChart1"/>
    <dgm:cxn modelId="{ABF91AB4-47EF-4B7F-8659-C2263BB8858A}" type="presParOf" srcId="{76107FFF-26A0-4695-865F-E8FA4960DB58}" destId="{D3AB1AB3-AF87-4996-877D-0C793F79B1B0}" srcOrd="0" destOrd="0" presId="urn:microsoft.com/office/officeart/2005/8/layout/orgChart1"/>
    <dgm:cxn modelId="{04BF159C-9467-4E10-88EA-EF1546179C9F}" type="presParOf" srcId="{76107FFF-26A0-4695-865F-E8FA4960DB58}" destId="{FA39155B-121C-4803-9BF9-FD6F39214433}" srcOrd="1" destOrd="0" presId="urn:microsoft.com/office/officeart/2005/8/layout/orgChart1"/>
    <dgm:cxn modelId="{48F2C5D6-291E-4DA7-A69C-1C064E661AF1}" type="presParOf" srcId="{AC73BD18-C570-480F-9E8A-2ED43F372368}" destId="{9503C4ED-34B6-48FE-A542-DCEDDB3EF980}" srcOrd="1" destOrd="0" presId="urn:microsoft.com/office/officeart/2005/8/layout/orgChart1"/>
    <dgm:cxn modelId="{3942F7C5-C0D3-45FA-8658-540D7AE6C59F}" type="presParOf" srcId="{AC73BD18-C570-480F-9E8A-2ED43F372368}" destId="{4008D0F4-2D44-4A08-9BCC-840D808D92D0}" srcOrd="2" destOrd="0" presId="urn:microsoft.com/office/officeart/2005/8/layout/orgChart1"/>
    <dgm:cxn modelId="{2E950560-BFA6-4F0C-98E3-972BB9B69A81}" type="presParOf" srcId="{69FDEF9D-4491-4412-965A-B08DF91CF04E}" destId="{3F28D2EA-9FD3-40D1-8F92-63BE7474CE06}"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CEF23-5FB3-4FD8-AC89-1EDFB8EF46B7}">
      <dsp:nvSpPr>
        <dsp:cNvPr id="0" name=""/>
        <dsp:cNvSpPr/>
      </dsp:nvSpPr>
      <dsp:spPr>
        <a:xfrm>
          <a:off x="3440287" y="1027114"/>
          <a:ext cx="2694454" cy="456817"/>
        </a:xfrm>
        <a:custGeom>
          <a:avLst/>
          <a:gdLst/>
          <a:ahLst/>
          <a:cxnLst/>
          <a:rect l="0" t="0" r="0" b="0"/>
          <a:pathLst>
            <a:path>
              <a:moveTo>
                <a:pt x="0" y="0"/>
              </a:moveTo>
              <a:lnTo>
                <a:pt x="0" y="300940"/>
              </a:lnTo>
              <a:lnTo>
                <a:pt x="2694454" y="300940"/>
              </a:lnTo>
              <a:lnTo>
                <a:pt x="2694454" y="456817"/>
              </a:lnTo>
            </a:path>
          </a:pathLst>
        </a:custGeom>
        <a:noFill/>
        <a:ln w="12700" cap="flat" cmpd="sng" algn="ctr">
          <a:solidFill>
            <a:schemeClr val="tx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37E6120F-9F0D-47CE-88C2-E72E27C5016C}">
      <dsp:nvSpPr>
        <dsp:cNvPr id="0" name=""/>
        <dsp:cNvSpPr/>
      </dsp:nvSpPr>
      <dsp:spPr>
        <a:xfrm>
          <a:off x="3440287" y="1027114"/>
          <a:ext cx="898151" cy="456817"/>
        </a:xfrm>
        <a:custGeom>
          <a:avLst/>
          <a:gdLst/>
          <a:ahLst/>
          <a:cxnLst/>
          <a:rect l="0" t="0" r="0" b="0"/>
          <a:pathLst>
            <a:path>
              <a:moveTo>
                <a:pt x="0" y="0"/>
              </a:moveTo>
              <a:lnTo>
                <a:pt x="0" y="300940"/>
              </a:lnTo>
              <a:lnTo>
                <a:pt x="898151" y="300940"/>
              </a:lnTo>
              <a:lnTo>
                <a:pt x="898151" y="45681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EEB4720-88D6-4FFE-86A4-095AF51ED306}">
      <dsp:nvSpPr>
        <dsp:cNvPr id="0" name=""/>
        <dsp:cNvSpPr/>
      </dsp:nvSpPr>
      <dsp:spPr>
        <a:xfrm>
          <a:off x="2542135" y="1027114"/>
          <a:ext cx="898151" cy="456817"/>
        </a:xfrm>
        <a:custGeom>
          <a:avLst/>
          <a:gdLst/>
          <a:ahLst/>
          <a:cxnLst/>
          <a:rect l="0" t="0" r="0" b="0"/>
          <a:pathLst>
            <a:path>
              <a:moveTo>
                <a:pt x="898151" y="0"/>
              </a:moveTo>
              <a:lnTo>
                <a:pt x="898151" y="300940"/>
              </a:lnTo>
              <a:lnTo>
                <a:pt x="0" y="300940"/>
              </a:lnTo>
              <a:lnTo>
                <a:pt x="0" y="45681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81DF613-819D-4104-99F0-3425366F60E3}">
      <dsp:nvSpPr>
        <dsp:cNvPr id="0" name=""/>
        <dsp:cNvSpPr/>
      </dsp:nvSpPr>
      <dsp:spPr>
        <a:xfrm>
          <a:off x="745832" y="1027114"/>
          <a:ext cx="2694454" cy="456817"/>
        </a:xfrm>
        <a:custGeom>
          <a:avLst/>
          <a:gdLst/>
          <a:ahLst/>
          <a:cxnLst/>
          <a:rect l="0" t="0" r="0" b="0"/>
          <a:pathLst>
            <a:path>
              <a:moveTo>
                <a:pt x="2694454" y="0"/>
              </a:moveTo>
              <a:lnTo>
                <a:pt x="2694454" y="300940"/>
              </a:lnTo>
              <a:lnTo>
                <a:pt x="0" y="300940"/>
              </a:lnTo>
              <a:lnTo>
                <a:pt x="0" y="456817"/>
              </a:lnTo>
            </a:path>
          </a:pathLst>
        </a:custGeom>
        <a:noFill/>
        <a:ln w="12700" cap="flat" cmpd="sng" algn="ctr">
          <a:solidFill>
            <a:schemeClr val="tx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335623F8-D7F9-42F7-AA17-E8BE11917180}">
      <dsp:nvSpPr>
        <dsp:cNvPr id="0" name=""/>
        <dsp:cNvSpPr/>
      </dsp:nvSpPr>
      <dsp:spPr>
        <a:xfrm>
          <a:off x="2561961" y="284840"/>
          <a:ext cx="1756650" cy="742273"/>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en-IE" sz="2000" b="1" kern="1200" dirty="0">
              <a:solidFill>
                <a:schemeClr val="bg1"/>
              </a:solidFill>
              <a:effectLst>
                <a:outerShdw blurRad="38100" dist="38100" dir="2700000" algn="tl">
                  <a:srgbClr val="000000">
                    <a:alpha val="43137"/>
                  </a:srgbClr>
                </a:outerShdw>
              </a:effectLst>
              <a:latin typeface="+mj-lt"/>
              <a:ea typeface="Verdana" panose="020B0604030504040204" pitchFamily="34" charset="0"/>
            </a:rPr>
            <a:t>WORKING</a:t>
          </a:r>
        </a:p>
        <a:p>
          <a:pPr marL="0" lvl="0" indent="0" algn="ctr" defTabSz="889000">
            <a:lnSpc>
              <a:spcPct val="100000"/>
            </a:lnSpc>
            <a:spcBef>
              <a:spcPct val="0"/>
            </a:spcBef>
            <a:spcAft>
              <a:spcPts val="0"/>
            </a:spcAft>
            <a:buNone/>
          </a:pPr>
          <a:r>
            <a:rPr lang="en-IE" sz="2000" b="1" kern="1200" dirty="0">
              <a:solidFill>
                <a:schemeClr val="bg1"/>
              </a:solidFill>
              <a:effectLst>
                <a:outerShdw blurRad="38100" dist="38100" dir="2700000" algn="tl">
                  <a:srgbClr val="000000">
                    <a:alpha val="43137"/>
                  </a:srgbClr>
                </a:outerShdw>
              </a:effectLst>
              <a:latin typeface="+mj-lt"/>
              <a:ea typeface="Verdana" panose="020B0604030504040204" pitchFamily="34" charset="0"/>
            </a:rPr>
            <a:t>GROUPS</a:t>
          </a:r>
          <a:endParaRPr lang="el-GR" sz="2000" b="1" kern="1200" dirty="0">
            <a:solidFill>
              <a:schemeClr val="bg1"/>
            </a:solidFill>
            <a:effectLst>
              <a:outerShdw blurRad="38100" dist="38100" dir="2700000" algn="tl">
                <a:srgbClr val="000000">
                  <a:alpha val="43137"/>
                </a:srgbClr>
              </a:outerShdw>
            </a:effectLst>
            <a:latin typeface="+mj-lt"/>
            <a:ea typeface="Verdana" panose="020B0604030504040204" pitchFamily="34" charset="0"/>
          </a:endParaRPr>
        </a:p>
      </dsp:txBody>
      <dsp:txXfrm>
        <a:off x="2561961" y="284840"/>
        <a:ext cx="1756650" cy="742273"/>
      </dsp:txXfrm>
    </dsp:sp>
    <dsp:sp modelId="{26E79941-3DD4-465E-A163-1A9567936CF4}">
      <dsp:nvSpPr>
        <dsp:cNvPr id="0" name=""/>
        <dsp:cNvSpPr/>
      </dsp:nvSpPr>
      <dsp:spPr>
        <a:xfrm>
          <a:off x="3559" y="1483932"/>
          <a:ext cx="1484547" cy="742273"/>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IE" altLang="en-US" sz="1600" b="1" kern="1200" dirty="0">
              <a:solidFill>
                <a:schemeClr val="bg1"/>
              </a:solidFill>
              <a:latin typeface="+mj-lt"/>
              <a:ea typeface="Verdana" panose="020B0604030504040204" pitchFamily="34" charset="0"/>
            </a:rPr>
            <a:t>TF1</a:t>
          </a:r>
        </a:p>
        <a:p>
          <a:pPr marL="0" lvl="0" indent="0" algn="ctr" defTabSz="711200">
            <a:lnSpc>
              <a:spcPct val="100000"/>
            </a:lnSpc>
            <a:spcBef>
              <a:spcPct val="0"/>
            </a:spcBef>
            <a:spcAft>
              <a:spcPts val="0"/>
            </a:spcAft>
            <a:buNone/>
          </a:pPr>
          <a:r>
            <a:rPr lang="en-IE" sz="1600" b="1" kern="1200" dirty="0">
              <a:solidFill>
                <a:schemeClr val="bg1"/>
              </a:solidFill>
              <a:latin typeface="+mj-lt"/>
              <a:ea typeface="Verdana" panose="020B0604030504040204" pitchFamily="34" charset="0"/>
            </a:rPr>
            <a:t>WLTP-Brake Cycle</a:t>
          </a:r>
          <a:endParaRPr lang="el-GR" sz="1600" b="1" kern="1200" dirty="0">
            <a:solidFill>
              <a:schemeClr val="bg1"/>
            </a:solidFill>
            <a:latin typeface="+mj-lt"/>
            <a:ea typeface="Verdana" panose="020B0604030504040204" pitchFamily="34" charset="0"/>
          </a:endParaRPr>
        </a:p>
      </dsp:txBody>
      <dsp:txXfrm>
        <a:off x="3559" y="1483932"/>
        <a:ext cx="1484547" cy="742273"/>
      </dsp:txXfrm>
    </dsp:sp>
    <dsp:sp modelId="{FFF0E6A0-2AF6-4F4B-A3B2-3DC6B4B6DA37}">
      <dsp:nvSpPr>
        <dsp:cNvPr id="0" name=""/>
        <dsp:cNvSpPr/>
      </dsp:nvSpPr>
      <dsp:spPr>
        <a:xfrm>
          <a:off x="1799861" y="1483932"/>
          <a:ext cx="1484547" cy="742273"/>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IE" altLang="en-US" sz="1600" b="1" kern="1200" dirty="0">
              <a:solidFill>
                <a:schemeClr val="bg1"/>
              </a:solidFill>
              <a:latin typeface="+mj-lt"/>
              <a:ea typeface="Verdana" panose="020B0604030504040204" pitchFamily="34" charset="0"/>
            </a:rPr>
            <a:t>TF2</a:t>
          </a:r>
        </a:p>
        <a:p>
          <a:pPr marL="0" lvl="0" indent="0" algn="ctr" defTabSz="711200">
            <a:lnSpc>
              <a:spcPct val="100000"/>
            </a:lnSpc>
            <a:spcBef>
              <a:spcPct val="0"/>
            </a:spcBef>
            <a:spcAft>
              <a:spcPts val="0"/>
            </a:spcAft>
            <a:buNone/>
          </a:pPr>
          <a:r>
            <a:rPr lang="en-IE" sz="1600" b="1" kern="1200" dirty="0">
              <a:solidFill>
                <a:schemeClr val="bg1"/>
              </a:solidFill>
              <a:latin typeface="+mj-lt"/>
              <a:ea typeface="Verdana" panose="020B0604030504040204" pitchFamily="34" charset="0"/>
            </a:rPr>
            <a:t>Sampling &amp; Measurement </a:t>
          </a:r>
          <a:endParaRPr lang="el-GR" sz="1600" b="1" kern="1200" dirty="0">
            <a:solidFill>
              <a:schemeClr val="bg1"/>
            </a:solidFill>
            <a:latin typeface="+mj-lt"/>
            <a:ea typeface="Verdana" panose="020B0604030504040204" pitchFamily="34" charset="0"/>
          </a:endParaRPr>
        </a:p>
      </dsp:txBody>
      <dsp:txXfrm>
        <a:off x="1799861" y="1483932"/>
        <a:ext cx="1484547" cy="742273"/>
      </dsp:txXfrm>
    </dsp:sp>
    <dsp:sp modelId="{92246936-D68B-4B51-AD42-CE7F35521FB2}">
      <dsp:nvSpPr>
        <dsp:cNvPr id="0" name=""/>
        <dsp:cNvSpPr/>
      </dsp:nvSpPr>
      <dsp:spPr>
        <a:xfrm>
          <a:off x="3596164" y="1483932"/>
          <a:ext cx="1484547" cy="742273"/>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IE" altLang="en-US" sz="1600" b="1" kern="1200" dirty="0">
              <a:solidFill>
                <a:schemeClr val="bg1"/>
              </a:solidFill>
              <a:latin typeface="+mj-lt"/>
              <a:ea typeface="Verdana" panose="020B0604030504040204" pitchFamily="34" charset="0"/>
            </a:rPr>
            <a:t>TF3 Interlaboratory Study</a:t>
          </a:r>
          <a:endParaRPr lang="el-GR" sz="1600" b="1" kern="1200" dirty="0">
            <a:solidFill>
              <a:schemeClr val="bg1"/>
            </a:solidFill>
            <a:latin typeface="+mj-lt"/>
            <a:ea typeface="Verdana" panose="020B0604030504040204" pitchFamily="34" charset="0"/>
          </a:endParaRPr>
        </a:p>
      </dsp:txBody>
      <dsp:txXfrm>
        <a:off x="3596164" y="1483932"/>
        <a:ext cx="1484547" cy="742273"/>
      </dsp:txXfrm>
    </dsp:sp>
    <dsp:sp modelId="{D3AB1AB3-AF87-4996-877D-0C793F79B1B0}">
      <dsp:nvSpPr>
        <dsp:cNvPr id="0" name=""/>
        <dsp:cNvSpPr/>
      </dsp:nvSpPr>
      <dsp:spPr>
        <a:xfrm>
          <a:off x="5392467" y="1483932"/>
          <a:ext cx="1484547" cy="742273"/>
        </a:xfrm>
        <a:prstGeom prst="rect">
          <a:avLst/>
        </a:prstGeom>
        <a:solidFill>
          <a:schemeClr val="accent3">
            <a:lumMod val="50000"/>
          </a:schemeClr>
        </a:solidFill>
        <a:ln w="25400" cap="flat" cmpd="dbl"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IE" sz="1600" b="1" kern="1200" dirty="0"/>
            <a:t>TF4 </a:t>
          </a:r>
        </a:p>
        <a:p>
          <a:pPr marL="0" lvl="0" indent="0" algn="ctr" defTabSz="711200">
            <a:lnSpc>
              <a:spcPct val="100000"/>
            </a:lnSpc>
            <a:spcBef>
              <a:spcPct val="0"/>
            </a:spcBef>
            <a:spcAft>
              <a:spcPts val="0"/>
            </a:spcAft>
            <a:buNone/>
          </a:pPr>
          <a:r>
            <a:rPr lang="en-IE" sz="1600" b="1" kern="1200" dirty="0"/>
            <a:t>Regenerative Braking</a:t>
          </a:r>
          <a:endParaRPr lang="el-GR" sz="1600" b="1" kern="1200" dirty="0">
            <a:solidFill>
              <a:schemeClr val="bg1"/>
            </a:solidFill>
            <a:latin typeface="+mj-lt"/>
            <a:ea typeface="Verdana" panose="020B0604030504040204" pitchFamily="34" charset="0"/>
          </a:endParaRPr>
        </a:p>
      </dsp:txBody>
      <dsp:txXfrm>
        <a:off x="5392467" y="1483932"/>
        <a:ext cx="1484547" cy="7422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pPr/>
              <a:t>31/05/2022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pPr/>
              <a:t>‹#›</a:t>
            </a:fld>
            <a:endParaRPr lang="en-GB" dirty="0"/>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pPr/>
              <a:t>31/05/2022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pPr/>
              <a:t>‹#›</a:t>
            </a:fld>
            <a:endParaRPr lang="en-GB" dirty="0"/>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5</a:t>
            </a:fld>
            <a:endParaRPr lang="en-GB" dirty="0"/>
          </a:p>
        </p:txBody>
      </p:sp>
    </p:spTree>
    <p:extLst>
      <p:ext uri="{BB962C8B-B14F-4D97-AF65-F5344CB8AC3E}">
        <p14:creationId xmlns:p14="http://schemas.microsoft.com/office/powerpoint/2010/main" val="77223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14</a:t>
            </a:fld>
            <a:endParaRPr lang="en-GB" dirty="0"/>
          </a:p>
        </p:txBody>
      </p:sp>
    </p:spTree>
    <p:extLst>
      <p:ext uri="{BB962C8B-B14F-4D97-AF65-F5344CB8AC3E}">
        <p14:creationId xmlns:p14="http://schemas.microsoft.com/office/powerpoint/2010/main" val="251657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15</a:t>
            </a:fld>
            <a:endParaRPr lang="en-GB" dirty="0"/>
          </a:p>
        </p:txBody>
      </p:sp>
    </p:spTree>
    <p:extLst>
      <p:ext uri="{BB962C8B-B14F-4D97-AF65-F5344CB8AC3E}">
        <p14:creationId xmlns:p14="http://schemas.microsoft.com/office/powerpoint/2010/main" val="146165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18</a:t>
            </a:fld>
            <a:endParaRPr lang="en-GB" dirty="0"/>
          </a:p>
        </p:txBody>
      </p:sp>
    </p:spTree>
    <p:extLst>
      <p:ext uri="{BB962C8B-B14F-4D97-AF65-F5344CB8AC3E}">
        <p14:creationId xmlns:p14="http://schemas.microsoft.com/office/powerpoint/2010/main" val="2946890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19</a:t>
            </a:fld>
            <a:endParaRPr lang="en-GB" dirty="0"/>
          </a:p>
        </p:txBody>
      </p:sp>
    </p:spTree>
    <p:extLst>
      <p:ext uri="{BB962C8B-B14F-4D97-AF65-F5344CB8AC3E}">
        <p14:creationId xmlns:p14="http://schemas.microsoft.com/office/powerpoint/2010/main" val="48197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20</a:t>
            </a:fld>
            <a:endParaRPr lang="en-GB" dirty="0"/>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6</a:t>
            </a:fld>
            <a:endParaRPr lang="en-GB" dirty="0"/>
          </a:p>
        </p:txBody>
      </p:sp>
    </p:spTree>
    <p:extLst>
      <p:ext uri="{BB962C8B-B14F-4D97-AF65-F5344CB8AC3E}">
        <p14:creationId xmlns:p14="http://schemas.microsoft.com/office/powerpoint/2010/main" val="185707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7</a:t>
            </a:fld>
            <a:endParaRPr lang="en-GB" dirty="0"/>
          </a:p>
        </p:txBody>
      </p:sp>
    </p:spTree>
    <p:extLst>
      <p:ext uri="{BB962C8B-B14F-4D97-AF65-F5344CB8AC3E}">
        <p14:creationId xmlns:p14="http://schemas.microsoft.com/office/powerpoint/2010/main" val="228376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8</a:t>
            </a:fld>
            <a:endParaRPr lang="en-GB" dirty="0"/>
          </a:p>
        </p:txBody>
      </p:sp>
    </p:spTree>
    <p:extLst>
      <p:ext uri="{BB962C8B-B14F-4D97-AF65-F5344CB8AC3E}">
        <p14:creationId xmlns:p14="http://schemas.microsoft.com/office/powerpoint/2010/main" val="58460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9</a:t>
            </a:fld>
            <a:endParaRPr lang="en-GB" dirty="0"/>
          </a:p>
        </p:txBody>
      </p:sp>
    </p:spTree>
    <p:extLst>
      <p:ext uri="{BB962C8B-B14F-4D97-AF65-F5344CB8AC3E}">
        <p14:creationId xmlns:p14="http://schemas.microsoft.com/office/powerpoint/2010/main" val="231286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10</a:t>
            </a:fld>
            <a:endParaRPr lang="en-GB" dirty="0"/>
          </a:p>
        </p:txBody>
      </p:sp>
    </p:spTree>
    <p:extLst>
      <p:ext uri="{BB962C8B-B14F-4D97-AF65-F5344CB8AC3E}">
        <p14:creationId xmlns:p14="http://schemas.microsoft.com/office/powerpoint/2010/main" val="90820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11</a:t>
            </a:fld>
            <a:endParaRPr lang="en-GB" dirty="0"/>
          </a:p>
        </p:txBody>
      </p:sp>
    </p:spTree>
    <p:extLst>
      <p:ext uri="{BB962C8B-B14F-4D97-AF65-F5344CB8AC3E}">
        <p14:creationId xmlns:p14="http://schemas.microsoft.com/office/powerpoint/2010/main" val="27707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12</a:t>
            </a:fld>
            <a:endParaRPr lang="en-GB" dirty="0"/>
          </a:p>
        </p:txBody>
      </p:sp>
    </p:spTree>
    <p:extLst>
      <p:ext uri="{BB962C8B-B14F-4D97-AF65-F5344CB8AC3E}">
        <p14:creationId xmlns:p14="http://schemas.microsoft.com/office/powerpoint/2010/main" val="321815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13</a:t>
            </a:fld>
            <a:endParaRPr lang="en-GB" dirty="0"/>
          </a:p>
        </p:txBody>
      </p:sp>
    </p:spTree>
    <p:extLst>
      <p:ext uri="{BB962C8B-B14F-4D97-AF65-F5344CB8AC3E}">
        <p14:creationId xmlns:p14="http://schemas.microsoft.com/office/powerpoint/2010/main" val="2329934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p:cNvSpPr/>
          <p:nvPr userDrawn="1"/>
        </p:nvSpPr>
        <p:spPr>
          <a:xfrm>
            <a:off x="0" y="1073101"/>
            <a:ext cx="12192000" cy="57849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6" name="Title 1"/>
          <p:cNvSpPr>
            <a:spLocks noGrp="1"/>
          </p:cNvSpPr>
          <p:nvPr>
            <p:ph type="ctrTitle"/>
          </p:nvPr>
        </p:nvSpPr>
        <p:spPr>
          <a:xfrm>
            <a:off x="1071349" y="1992572"/>
            <a:ext cx="10290265" cy="2149523"/>
          </a:xfrm>
          <a:prstGeom prst="rect">
            <a:avLst/>
          </a:prstGeom>
        </p:spPr>
        <p:txBody>
          <a:bodyPr wrap="square" anchor="t">
            <a:noAutofit/>
          </a:bodyPr>
          <a:lstStyle>
            <a:lvl1pPr algn="l">
              <a:defRPr sz="6000" b="0">
                <a:solidFill>
                  <a:schemeClr val="bg1"/>
                </a:solidFill>
              </a:defRPr>
            </a:lvl1pPr>
          </a:lstStyle>
          <a:p>
            <a:r>
              <a:rPr lang="en-GB" noProof="0" dirty="0"/>
              <a:t>Click to edit Master title style</a:t>
            </a:r>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0" y="4418049"/>
            <a:ext cx="10290265"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6094413" y="5391726"/>
            <a:ext cx="5267202" cy="877455"/>
          </a:xfrm>
          <a:prstGeom prst="rect">
            <a:avLst/>
          </a:prstGeom>
        </p:spPr>
        <p:txBody>
          <a:bodyPr>
            <a:noAutofit/>
          </a:bodyPr>
          <a:lstStyle>
            <a:lvl1pPr marL="0" indent="0" algn="r">
              <a:spcAft>
                <a:spcPts val="800"/>
              </a:spcAft>
              <a:buFontTx/>
              <a:buNone/>
              <a:defRPr sz="2200" i="1" baseline="0">
                <a:solidFill>
                  <a:schemeClr val="bg1"/>
                </a:solidFill>
              </a:defRPr>
            </a:lvl1pPr>
          </a:lstStyle>
          <a:p>
            <a:pPr lvl="0"/>
            <a:r>
              <a:rPr lang="en-GB" noProof="0" dirty="0"/>
              <a:t>Speaker</a:t>
            </a:r>
            <a:br>
              <a:rPr lang="en-GB" noProof="0" dirty="0"/>
            </a:br>
            <a:r>
              <a:rPr lang="en-GB" noProof="0" dirty="0"/>
              <a:t>Venue and date</a:t>
            </a:r>
          </a:p>
        </p:txBody>
      </p:sp>
      <p:pic>
        <p:nvPicPr>
          <p:cNvPr id="8"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221" y="6390001"/>
            <a:ext cx="697559" cy="467999"/>
          </a:xfrm>
          <a:prstGeom prst="rect">
            <a:avLst/>
          </a:prstGeom>
        </p:spPr>
      </p:pic>
      <p:pic>
        <p:nvPicPr>
          <p:cNvPr id="13" name="Picture 12" descr="EC-JRC-logo_vertical_EN_pos_transparent-background.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733" t="5040" r="4159" b="4382"/>
          <a:stretch/>
        </p:blipFill>
        <p:spPr>
          <a:xfrm>
            <a:off x="5373779" y="264907"/>
            <a:ext cx="1674947" cy="1152000"/>
          </a:xfrm>
          <a:prstGeom prst="rect">
            <a:avLst/>
          </a:prstGeom>
        </p:spPr>
      </p:pic>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prstGeom prst="rect">
            <a:avLst/>
          </a:prstGeom>
          <a:solidFill>
            <a:schemeClr val="bg2"/>
          </a:solidFill>
          <a:ln w="28575">
            <a:solidFill>
              <a:schemeClr val="accent5"/>
            </a:solidFill>
          </a:ln>
        </p:spPr>
        <p:txBody>
          <a:bodyPr/>
          <a:lstStyle>
            <a:lvl1pPr marL="0" indent="0">
              <a:buNone/>
              <a:defRPr/>
            </a:lvl1pPr>
          </a:lstStyle>
          <a:p>
            <a:endParaRPr lang="en-GB" noProof="0"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7615" y="743802"/>
            <a:ext cx="544923" cy="544923"/>
          </a:xfrm>
          <a:prstGeom prst="rect">
            <a:avLst/>
          </a:prstGeom>
        </p:spPr>
      </p:pic>
      <p:sp>
        <p:nvSpPr>
          <p:cNvPr id="3" name="Content Placeholder 2"/>
          <p:cNvSpPr>
            <a:spLocks noGrp="1"/>
          </p:cNvSpPr>
          <p:nvPr>
            <p:ph idx="1" hasCustomPrompt="1"/>
          </p:nvPr>
        </p:nvSpPr>
        <p:spPr>
          <a:xfrm>
            <a:off x="3214048" y="1992572"/>
            <a:ext cx="8010798" cy="3616657"/>
          </a:xfrm>
          <a:prstGeom prst="rect">
            <a:avLst/>
          </a:prstGeom>
          <a:solidFill>
            <a:schemeClr val="bg1"/>
          </a:solidFill>
        </p:spPr>
        <p:txBody>
          <a:bodyPr lIns="360000" tIns="360000" rIns="360000" bIns="360000" anchor="ctr" anchorCtr="0">
            <a:noAutofit/>
          </a:bodyPr>
          <a:lstStyle>
            <a:lvl1pPr marL="0" indent="0">
              <a:buFontTx/>
              <a:buNone/>
              <a:defRPr i="1" baseline="0">
                <a:solidFill>
                  <a:schemeClr val="tx2"/>
                </a:solidFill>
              </a:defRPr>
            </a:lvl1pPr>
          </a:lstStyle>
          <a:p>
            <a:pPr lvl="0"/>
            <a:r>
              <a:rPr lang="en-GB" noProof="0" dirty="0"/>
              <a:t>Insert text</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62614" y="1825625"/>
            <a:ext cx="4583519" cy="4170363"/>
          </a:xfrm>
          <a:prstGeom prst="rect">
            <a:avLst/>
          </a:prstGeom>
        </p:spPr>
        <p:txBody>
          <a:bodyPr>
            <a:noAutofit/>
          </a:bodyPr>
          <a:lstStyle>
            <a:lvl1pPr marL="0" indent="-342900">
              <a:buClr>
                <a:schemeClr val="accent5"/>
              </a:buClr>
              <a:buFont typeface="Arial"/>
              <a:buNone/>
              <a:defRPr/>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pPr/>
              <a:t>‹#›</a:t>
            </a:fld>
            <a:endParaRPr lang="en-GB" dirty="0"/>
          </a:p>
        </p:txBody>
      </p:sp>
      <p:sp>
        <p:nvSpPr>
          <p:cNvPr id="10" name="Title Placeholder 1"/>
          <p:cNvSpPr>
            <a:spLocks noGrp="1"/>
          </p:cNvSpPr>
          <p:nvPr>
            <p:ph type="title"/>
          </p:nvPr>
        </p:nvSpPr>
        <p:spPr>
          <a:xfrm>
            <a:off x="6662614" y="586765"/>
            <a:ext cx="4581771"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7" name="Picture Placeholder 4"/>
          <p:cNvSpPr>
            <a:spLocks noGrp="1"/>
          </p:cNvSpPr>
          <p:nvPr>
            <p:ph type="pic" sz="quarter" idx="13"/>
          </p:nvPr>
        </p:nvSpPr>
        <p:spPr>
          <a:xfrm>
            <a:off x="-46383" y="-46383"/>
            <a:ext cx="6142383" cy="6964017"/>
          </a:xfrm>
          <a:prstGeom prst="rect">
            <a:avLst/>
          </a:prstGeom>
          <a:solidFill>
            <a:schemeClr val="bg2"/>
          </a:solidFill>
          <a:ln w="28575">
            <a:solidFill>
              <a:schemeClr val="accent5"/>
            </a:solidFill>
          </a:ln>
        </p:spPr>
        <p:txBody>
          <a:bodyPr/>
          <a:lstStyle>
            <a:lvl1pPr marL="0" indent="0">
              <a:buNone/>
              <a:defRPr/>
            </a:lvl1pPr>
          </a:lstStyle>
          <a:p>
            <a:endParaRPr lang="en-GB" noProof="0"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63280" y="-62165"/>
            <a:ext cx="1231856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dirty="0"/>
          </a:p>
        </p:txBody>
      </p:sp>
      <p:sp>
        <p:nvSpPr>
          <p:cNvPr id="2" name="Title 1"/>
          <p:cNvSpPr>
            <a:spLocks noGrp="1"/>
          </p:cNvSpPr>
          <p:nvPr>
            <p:ph type="title"/>
          </p:nvPr>
        </p:nvSpPr>
        <p:spPr>
          <a:xfrm>
            <a:off x="957385" y="2818576"/>
            <a:ext cx="10287000" cy="628377"/>
          </a:xfrm>
          <a:prstGeom prst="rect">
            <a:avLst/>
          </a:prstGeom>
          <a:solidFill>
            <a:schemeClr val="bg1"/>
          </a:solidFill>
        </p:spPr>
        <p:txBody>
          <a:bodyPr wrap="square" anchor="b">
            <a:spAutoFit/>
          </a:bodyPr>
          <a:lstStyle>
            <a:lvl1pPr>
              <a:defRPr sz="3800"/>
            </a:lvl1pPr>
          </a:lstStyle>
          <a:p>
            <a:r>
              <a:rPr lang="en-GB" noProof="0" dirty="0"/>
              <a:t>Click to edit Master title style</a:t>
            </a:r>
          </a:p>
        </p:txBody>
      </p:sp>
      <p:sp>
        <p:nvSpPr>
          <p:cNvPr id="6" name="Text Placeholder 5"/>
          <p:cNvSpPr>
            <a:spLocks noGrp="1"/>
          </p:cNvSpPr>
          <p:nvPr>
            <p:ph type="body" sz="quarter" idx="14" hasCustomPrompt="1"/>
          </p:nvPr>
        </p:nvSpPr>
        <p:spPr>
          <a:xfrm>
            <a:off x="957385" y="3630613"/>
            <a:ext cx="10287000" cy="2365375"/>
          </a:xfrm>
          <a:prstGeom prst="rect">
            <a:avLst/>
          </a:prstGeom>
        </p:spPr>
        <p:txBody>
          <a:bodyPr/>
          <a:lstStyle>
            <a:lvl1pPr marL="0" indent="-342900" algn="l">
              <a:buClr>
                <a:schemeClr val="accent5"/>
              </a:buClr>
              <a:buFont typeface="Arial"/>
              <a:buNone/>
              <a:defRPr/>
            </a:lvl1pPr>
            <a:lvl2pPr marL="800100" indent="-342900">
              <a:buClr>
                <a:schemeClr val="accent5"/>
              </a:buClr>
              <a:buFont typeface="Arial"/>
              <a:buNone/>
              <a:defRPr/>
            </a:lvl2pPr>
            <a:lvl3pPr marL="1200150" indent="-285750">
              <a:buClr>
                <a:schemeClr val="accent5"/>
              </a:buClr>
              <a:buFont typeface="Arial"/>
              <a:buNone/>
              <a:defRPr/>
            </a:lvl3pPr>
            <a:lvl4pPr marL="1657350" indent="-285750">
              <a:buClr>
                <a:schemeClr val="accent5"/>
              </a:buClr>
              <a:buFont typeface="Arial"/>
              <a:buNone/>
              <a:defRPr/>
            </a:lvl4pPr>
            <a:lvl5pPr marL="2114550" indent="-285750">
              <a:buClr>
                <a:schemeClr val="accent5"/>
              </a:buClr>
              <a:buFont typeface="Arial"/>
              <a:buNone/>
              <a:defRPr/>
            </a:lvl5pPr>
          </a:lstStyle>
          <a:p>
            <a:pPr lvl="0"/>
            <a:r>
              <a:rPr lang="en-GB" noProof="0" dirty="0"/>
              <a:t>Insert text</a:t>
            </a:r>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0" name="Straight Connector 9"/>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Picture Placeholder 2">
            <a:extLst>
              <a:ext uri="{FF2B5EF4-FFF2-40B4-BE49-F238E27FC236}">
                <a16:creationId xmlns:a16="http://schemas.microsoft.com/office/drawing/2014/main" id="{BF77687C-AC6F-634F-AC60-81131BCE7FCF}"/>
              </a:ext>
            </a:extLst>
          </p:cNvPr>
          <p:cNvSpPr>
            <a:spLocks noGrp="1"/>
          </p:cNvSpPr>
          <p:nvPr>
            <p:ph type="pic" sz="quarter" idx="19"/>
          </p:nvPr>
        </p:nvSpPr>
        <p:spPr>
          <a:xfrm>
            <a:off x="838201"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17" name="Text Placeholder 4">
            <a:extLst>
              <a:ext uri="{FF2B5EF4-FFF2-40B4-BE49-F238E27FC236}">
                <a16:creationId xmlns:a16="http://schemas.microsoft.com/office/drawing/2014/main" id="{A1F17483-D7EC-5F47-B284-CA9DDB1A8905}"/>
              </a:ext>
            </a:extLst>
          </p:cNvPr>
          <p:cNvSpPr>
            <a:spLocks noGrp="1"/>
          </p:cNvSpPr>
          <p:nvPr>
            <p:ph type="body" sz="quarter" idx="16"/>
          </p:nvPr>
        </p:nvSpPr>
        <p:spPr>
          <a:xfrm>
            <a:off x="1178392" y="4331292"/>
            <a:ext cx="2736000" cy="1524235"/>
          </a:xfrm>
          <a:prstGeom prst="rect">
            <a:avLst/>
          </a:prstGeom>
          <a:solidFill>
            <a:schemeClr val="bg1"/>
          </a:solidFill>
        </p:spPr>
        <p:txBody>
          <a:bodyPr/>
          <a:lstStyle>
            <a:lvl1pPr marL="0" indent="0">
              <a:buNone/>
              <a:defRPr sz="1400"/>
            </a:lvl1pPr>
          </a:lstStyle>
          <a:p>
            <a:endParaRPr lang="en-GB" dirty="0"/>
          </a:p>
        </p:txBody>
      </p:sp>
      <p:sp>
        <p:nvSpPr>
          <p:cNvPr id="18" name="Picture Placeholder 2">
            <a:extLst>
              <a:ext uri="{FF2B5EF4-FFF2-40B4-BE49-F238E27FC236}">
                <a16:creationId xmlns:a16="http://schemas.microsoft.com/office/drawing/2014/main" id="{E020C457-3C2E-CA42-88B4-5E3F06B1AE96}"/>
              </a:ext>
            </a:extLst>
          </p:cNvPr>
          <p:cNvSpPr>
            <a:spLocks noGrp="1"/>
          </p:cNvSpPr>
          <p:nvPr>
            <p:ph type="pic" sz="quarter" idx="20"/>
          </p:nvPr>
        </p:nvSpPr>
        <p:spPr>
          <a:xfrm>
            <a:off x="4338313"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19" name="Text Placeholder 4">
            <a:extLst>
              <a:ext uri="{FF2B5EF4-FFF2-40B4-BE49-F238E27FC236}">
                <a16:creationId xmlns:a16="http://schemas.microsoft.com/office/drawing/2014/main" id="{B33CC6E2-D391-D44C-9F83-EE43AEFB9DA4}"/>
              </a:ext>
            </a:extLst>
          </p:cNvPr>
          <p:cNvSpPr>
            <a:spLocks noGrp="1"/>
          </p:cNvSpPr>
          <p:nvPr>
            <p:ph type="body" sz="quarter" idx="21"/>
          </p:nvPr>
        </p:nvSpPr>
        <p:spPr>
          <a:xfrm>
            <a:off x="4678504" y="4331292"/>
            <a:ext cx="2736000" cy="1524235"/>
          </a:xfrm>
          <a:prstGeom prst="rect">
            <a:avLst/>
          </a:prstGeom>
          <a:solidFill>
            <a:schemeClr val="bg1"/>
          </a:solidFill>
        </p:spPr>
        <p:txBody>
          <a:bodyPr/>
          <a:lstStyle>
            <a:lvl1pPr marL="0" indent="0">
              <a:buNone/>
              <a:defRPr sz="1400"/>
            </a:lvl1pPr>
          </a:lstStyle>
          <a:p>
            <a:endParaRPr lang="en-GB" dirty="0"/>
          </a:p>
        </p:txBody>
      </p:sp>
      <p:sp>
        <p:nvSpPr>
          <p:cNvPr id="21" name="Picture Placeholder 2">
            <a:extLst>
              <a:ext uri="{FF2B5EF4-FFF2-40B4-BE49-F238E27FC236}">
                <a16:creationId xmlns:a16="http://schemas.microsoft.com/office/drawing/2014/main" id="{82EE2749-4448-E94D-A3B6-E8FD4C9B9E33}"/>
              </a:ext>
            </a:extLst>
          </p:cNvPr>
          <p:cNvSpPr>
            <a:spLocks noGrp="1"/>
          </p:cNvSpPr>
          <p:nvPr>
            <p:ph type="pic" sz="quarter" idx="22"/>
          </p:nvPr>
        </p:nvSpPr>
        <p:spPr>
          <a:xfrm>
            <a:off x="7841783" y="1750540"/>
            <a:ext cx="3416382" cy="3523152"/>
          </a:xfrm>
          <a:prstGeom prst="rect">
            <a:avLst/>
          </a:prstGeom>
          <a:solidFill>
            <a:schemeClr val="bg2"/>
          </a:solidFill>
        </p:spPr>
        <p:txBody>
          <a:bodyPr/>
          <a:lstStyle>
            <a:lvl1pPr marL="0" indent="0">
              <a:buNone/>
              <a:defRPr/>
            </a:lvl1pPr>
          </a:lstStyle>
          <a:p>
            <a:endParaRPr lang="en-GB" noProof="0" dirty="0"/>
          </a:p>
        </p:txBody>
      </p:sp>
      <p:sp>
        <p:nvSpPr>
          <p:cNvPr id="22" name="Text Placeholder 4">
            <a:extLst>
              <a:ext uri="{FF2B5EF4-FFF2-40B4-BE49-F238E27FC236}">
                <a16:creationId xmlns:a16="http://schemas.microsoft.com/office/drawing/2014/main" id="{292FCF7F-70FF-AF43-824A-E78383E715EC}"/>
              </a:ext>
            </a:extLst>
          </p:cNvPr>
          <p:cNvSpPr>
            <a:spLocks noGrp="1"/>
          </p:cNvSpPr>
          <p:nvPr>
            <p:ph type="body" sz="quarter" idx="23"/>
          </p:nvPr>
        </p:nvSpPr>
        <p:spPr>
          <a:xfrm>
            <a:off x="8181974" y="4331292"/>
            <a:ext cx="2736000" cy="1524235"/>
          </a:xfrm>
          <a:prstGeom prst="rect">
            <a:avLst/>
          </a:prstGeom>
          <a:solidFill>
            <a:schemeClr val="bg1"/>
          </a:solidFill>
        </p:spPr>
        <p:txBody>
          <a:bodyPr/>
          <a:lstStyle>
            <a:lvl1pPr marL="0" indent="0">
              <a:buNone/>
              <a:defRPr sz="1400"/>
            </a:lvl1pPr>
          </a:lstStyle>
          <a:p>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5" name="Straight Connector 1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Picture Placeholder 2">
            <a:extLst>
              <a:ext uri="{FF2B5EF4-FFF2-40B4-BE49-F238E27FC236}">
                <a16:creationId xmlns:a16="http://schemas.microsoft.com/office/drawing/2014/main" id="{5F365213-848B-024E-A456-0D200676FA24}"/>
              </a:ext>
            </a:extLst>
          </p:cNvPr>
          <p:cNvSpPr>
            <a:spLocks noGrp="1"/>
          </p:cNvSpPr>
          <p:nvPr>
            <p:ph type="pic" sz="quarter" idx="13"/>
          </p:nvPr>
        </p:nvSpPr>
        <p:spPr>
          <a:xfrm>
            <a:off x="2733074" y="1750540"/>
            <a:ext cx="3330000" cy="2088000"/>
          </a:xfrm>
          <a:prstGeom prst="rect">
            <a:avLst/>
          </a:prstGeom>
          <a:solidFill>
            <a:schemeClr val="bg2"/>
          </a:solidFill>
        </p:spPr>
        <p:txBody>
          <a:bodyPr/>
          <a:lstStyle>
            <a:lvl1pPr marL="0" indent="0">
              <a:buNone/>
              <a:defRPr/>
            </a:lvl1pPr>
          </a:lstStyle>
          <a:p>
            <a:endParaRPr lang="en-GB" noProof="0" dirty="0"/>
          </a:p>
        </p:txBody>
      </p:sp>
      <p:sp>
        <p:nvSpPr>
          <p:cNvPr id="27" name="Picture Placeholder 2">
            <a:extLst>
              <a:ext uri="{FF2B5EF4-FFF2-40B4-BE49-F238E27FC236}">
                <a16:creationId xmlns:a16="http://schemas.microsoft.com/office/drawing/2014/main" id="{1F0C252E-54B1-624A-B251-93ACB24B44EB}"/>
              </a:ext>
            </a:extLst>
          </p:cNvPr>
          <p:cNvSpPr>
            <a:spLocks noGrp="1"/>
          </p:cNvSpPr>
          <p:nvPr>
            <p:ph type="pic" sz="quarter" idx="14"/>
          </p:nvPr>
        </p:nvSpPr>
        <p:spPr>
          <a:xfrm>
            <a:off x="2733075" y="3907988"/>
            <a:ext cx="3330000" cy="2088000"/>
          </a:xfrm>
          <a:prstGeom prst="rect">
            <a:avLst/>
          </a:prstGeom>
          <a:solidFill>
            <a:schemeClr val="bg2"/>
          </a:solidFill>
        </p:spPr>
        <p:txBody>
          <a:bodyPr/>
          <a:lstStyle>
            <a:lvl1pPr marL="0" indent="0">
              <a:buNone/>
              <a:defRPr/>
            </a:lvl1pPr>
          </a:lstStyle>
          <a:p>
            <a:endParaRPr lang="en-GB" noProof="0" dirty="0"/>
          </a:p>
        </p:txBody>
      </p:sp>
      <p:sp>
        <p:nvSpPr>
          <p:cNvPr id="28" name="Picture Placeholder 2">
            <a:extLst>
              <a:ext uri="{FF2B5EF4-FFF2-40B4-BE49-F238E27FC236}">
                <a16:creationId xmlns:a16="http://schemas.microsoft.com/office/drawing/2014/main" id="{EC7BFE4B-D881-0841-972F-3BB3E43AAF62}"/>
              </a:ext>
            </a:extLst>
          </p:cNvPr>
          <p:cNvSpPr>
            <a:spLocks noGrp="1"/>
          </p:cNvSpPr>
          <p:nvPr>
            <p:ph type="pic" sz="quarter" idx="15"/>
          </p:nvPr>
        </p:nvSpPr>
        <p:spPr>
          <a:xfrm>
            <a:off x="6127391" y="1750540"/>
            <a:ext cx="3330000" cy="2088000"/>
          </a:xfrm>
          <a:prstGeom prst="rect">
            <a:avLst/>
          </a:prstGeom>
          <a:solidFill>
            <a:schemeClr val="bg2"/>
          </a:solidFill>
        </p:spPr>
        <p:txBody>
          <a:bodyPr/>
          <a:lstStyle>
            <a:lvl1pPr marL="0" indent="0">
              <a:buNone/>
              <a:defRPr/>
            </a:lvl1pPr>
          </a:lstStyle>
          <a:p>
            <a:endParaRPr lang="en-GB" noProof="0" dirty="0"/>
          </a:p>
        </p:txBody>
      </p:sp>
      <p:sp>
        <p:nvSpPr>
          <p:cNvPr id="29" name="Text Placeholder 12">
            <a:extLst>
              <a:ext uri="{FF2B5EF4-FFF2-40B4-BE49-F238E27FC236}">
                <a16:creationId xmlns:a16="http://schemas.microsoft.com/office/drawing/2014/main" id="{26D230BA-B3D4-3543-AD14-9F6C784D2F43}"/>
              </a:ext>
            </a:extLst>
          </p:cNvPr>
          <p:cNvSpPr>
            <a:spLocks noGrp="1"/>
          </p:cNvSpPr>
          <p:nvPr>
            <p:ph type="body" sz="quarter" idx="16"/>
          </p:nvPr>
        </p:nvSpPr>
        <p:spPr>
          <a:xfrm>
            <a:off x="9549106" y="3907988"/>
            <a:ext cx="1620000" cy="2088000"/>
          </a:xfrm>
          <a:prstGeom prst="rect">
            <a:avLst/>
          </a:prstGeom>
          <a:noFill/>
        </p:spPr>
        <p:txBody>
          <a:bodyPr tIns="90000"/>
          <a:lstStyle>
            <a:lvl1pPr marL="0" indent="0" algn="l">
              <a:lnSpc>
                <a:spcPts val="1680"/>
              </a:lnSpc>
              <a:spcAft>
                <a:spcPts val="0"/>
              </a:spcAft>
              <a:buNone/>
              <a:defRPr sz="1400"/>
            </a:lvl1pPr>
          </a:lstStyle>
          <a:p>
            <a:pPr lvl="0"/>
            <a:r>
              <a:rPr lang="en-GB" noProof="0" dirty="0"/>
              <a:t>Edit Master text styles</a:t>
            </a:r>
          </a:p>
        </p:txBody>
      </p:sp>
      <p:sp>
        <p:nvSpPr>
          <p:cNvPr id="30" name="Text Placeholder 12">
            <a:extLst>
              <a:ext uri="{FF2B5EF4-FFF2-40B4-BE49-F238E27FC236}">
                <a16:creationId xmlns:a16="http://schemas.microsoft.com/office/drawing/2014/main" id="{6151C0D4-98EF-D447-A8C6-142CA23E3F17}"/>
              </a:ext>
            </a:extLst>
          </p:cNvPr>
          <p:cNvSpPr>
            <a:spLocks noGrp="1"/>
          </p:cNvSpPr>
          <p:nvPr>
            <p:ph type="body" sz="quarter" idx="18"/>
          </p:nvPr>
        </p:nvSpPr>
        <p:spPr>
          <a:xfrm>
            <a:off x="970722" y="1750540"/>
            <a:ext cx="1663928" cy="2088000"/>
          </a:xfrm>
          <a:prstGeom prst="rect">
            <a:avLst/>
          </a:prstGeom>
          <a:noFill/>
        </p:spPr>
        <p:txBody>
          <a:bodyPr tIns="90000"/>
          <a:lstStyle>
            <a:lvl1pPr marL="0" indent="0" algn="r">
              <a:lnSpc>
                <a:spcPts val="1680"/>
              </a:lnSpc>
              <a:spcAft>
                <a:spcPts val="0"/>
              </a:spcAft>
              <a:buNone/>
              <a:defRPr sz="1400"/>
            </a:lvl1pPr>
          </a:lstStyle>
          <a:p>
            <a:pPr lvl="0"/>
            <a:r>
              <a:rPr lang="en-GB" noProof="0" dirty="0"/>
              <a:t>Edit Master text styles</a:t>
            </a:r>
          </a:p>
        </p:txBody>
      </p:sp>
      <p:sp>
        <p:nvSpPr>
          <p:cNvPr id="31" name="Picture Placeholder 2">
            <a:extLst>
              <a:ext uri="{FF2B5EF4-FFF2-40B4-BE49-F238E27FC236}">
                <a16:creationId xmlns:a16="http://schemas.microsoft.com/office/drawing/2014/main" id="{3298D3D7-E8BE-DE4C-9995-3011560B905D}"/>
              </a:ext>
            </a:extLst>
          </p:cNvPr>
          <p:cNvSpPr>
            <a:spLocks noGrp="1"/>
          </p:cNvSpPr>
          <p:nvPr>
            <p:ph type="pic" sz="quarter" idx="19"/>
          </p:nvPr>
        </p:nvSpPr>
        <p:spPr>
          <a:xfrm>
            <a:off x="6127393" y="3907988"/>
            <a:ext cx="3330000" cy="2088000"/>
          </a:xfrm>
          <a:prstGeom prst="rect">
            <a:avLst/>
          </a:prstGeom>
          <a:solidFill>
            <a:schemeClr val="bg2"/>
          </a:solidFill>
        </p:spPr>
        <p:txBody>
          <a:bodyPr/>
          <a:lstStyle>
            <a:lvl1pPr marL="0" indent="0">
              <a:buNone/>
              <a:defRPr/>
            </a:lvl1pPr>
          </a:lstStyle>
          <a:p>
            <a:endParaRPr lang="en-GB" noProof="0" dirty="0"/>
          </a:p>
        </p:txBody>
      </p:sp>
      <p:sp>
        <p:nvSpPr>
          <p:cNvPr id="32" name="Text Placeholder 12">
            <a:extLst>
              <a:ext uri="{FF2B5EF4-FFF2-40B4-BE49-F238E27FC236}">
                <a16:creationId xmlns:a16="http://schemas.microsoft.com/office/drawing/2014/main" id="{5AA5AF97-B62D-1649-9296-29B8A162A14E}"/>
              </a:ext>
            </a:extLst>
          </p:cNvPr>
          <p:cNvSpPr>
            <a:spLocks noGrp="1"/>
          </p:cNvSpPr>
          <p:nvPr>
            <p:ph type="body" sz="quarter" idx="20"/>
          </p:nvPr>
        </p:nvSpPr>
        <p:spPr>
          <a:xfrm>
            <a:off x="978650" y="3897313"/>
            <a:ext cx="1656000" cy="2098675"/>
          </a:xfrm>
          <a:prstGeom prst="rect">
            <a:avLst/>
          </a:prstGeom>
          <a:noFill/>
        </p:spPr>
        <p:txBody>
          <a:bodyPr tIns="90000"/>
          <a:lstStyle>
            <a:lvl1pPr marL="0" indent="0" algn="r">
              <a:lnSpc>
                <a:spcPts val="1680"/>
              </a:lnSpc>
              <a:spcAft>
                <a:spcPts val="0"/>
              </a:spcAft>
              <a:buNone/>
              <a:defRPr sz="1400"/>
            </a:lvl1pPr>
          </a:lstStyle>
          <a:p>
            <a:pPr lvl="0"/>
            <a:r>
              <a:rPr lang="en-GB" noProof="0" dirty="0"/>
              <a:t>Edit Master text styles</a:t>
            </a:r>
          </a:p>
        </p:txBody>
      </p:sp>
      <p:sp>
        <p:nvSpPr>
          <p:cNvPr id="33" name="Text Placeholder 12">
            <a:extLst>
              <a:ext uri="{FF2B5EF4-FFF2-40B4-BE49-F238E27FC236}">
                <a16:creationId xmlns:a16="http://schemas.microsoft.com/office/drawing/2014/main" id="{018AC41E-3877-BF47-AA29-7A9F0F0A096F}"/>
              </a:ext>
            </a:extLst>
          </p:cNvPr>
          <p:cNvSpPr>
            <a:spLocks noGrp="1"/>
          </p:cNvSpPr>
          <p:nvPr>
            <p:ph type="body" sz="quarter" idx="21"/>
          </p:nvPr>
        </p:nvSpPr>
        <p:spPr>
          <a:xfrm>
            <a:off x="9549106" y="1750540"/>
            <a:ext cx="1620000" cy="2088000"/>
          </a:xfrm>
          <a:prstGeom prst="rect">
            <a:avLst/>
          </a:prstGeom>
          <a:noFill/>
        </p:spPr>
        <p:txBody>
          <a:bodyPr tIns="90000"/>
          <a:lstStyle>
            <a:lvl1pPr marL="0" indent="0" algn="l">
              <a:lnSpc>
                <a:spcPts val="1680"/>
              </a:lnSpc>
              <a:spcAft>
                <a:spcPts val="0"/>
              </a:spcAft>
              <a:buNone/>
              <a:defRPr sz="1400"/>
            </a:lvl1pPr>
          </a:lstStyle>
          <a:p>
            <a:pPr lvl="0"/>
            <a:r>
              <a:rPr lang="en-GB" noProof="0"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1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30587"/>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11"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5"/>
                </a:solidFill>
              </a:defRPr>
            </a:lvl1pPr>
          </a:lstStyle>
          <a:p>
            <a:r>
              <a:rPr lang="en-GB" noProof="0" dirty="0"/>
              <a:t>Click to edit Master title style</a:t>
            </a:r>
          </a:p>
        </p:txBody>
      </p:sp>
      <p:cxnSp>
        <p:nvCxnSpPr>
          <p:cNvPr id="13" name="Straight Connector 12"/>
          <p:cNvCxnSpPr/>
          <p:nvPr userDrawn="1"/>
        </p:nvCxnSpPr>
        <p:spPr>
          <a:xfrm>
            <a:off x="838200" y="0"/>
            <a:ext cx="0" cy="2362711"/>
          </a:xfrm>
          <a:prstGeom prst="line">
            <a:avLst/>
          </a:prstGeom>
          <a:ln w="28575">
            <a:solidFill>
              <a:srgbClr val="F8CC29"/>
            </a:solidFill>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4110061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10" name="Rectangle 9"/>
          <p:cNvSpPr/>
          <p:nvPr userDrawn="1"/>
        </p:nvSpPr>
        <p:spPr>
          <a:xfrm>
            <a:off x="0" y="0"/>
            <a:ext cx="12192000" cy="3432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cxnSp>
        <p:nvCxnSpPr>
          <p:cNvPr id="13" name="Straight Connector 12"/>
          <p:cNvCxnSpPr/>
          <p:nvPr userDrawn="1"/>
        </p:nvCxnSpPr>
        <p:spPr>
          <a:xfrm>
            <a:off x="838200" y="0"/>
            <a:ext cx="0" cy="236271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2">
                    <a:lumMod val="75000"/>
                  </a:schemeClr>
                </a:solidFill>
              </a:defRPr>
            </a:lvl1pPr>
          </a:lstStyle>
          <a:p>
            <a:r>
              <a:rPr lang="en-GB" noProof="0" dirty="0"/>
              <a:t>Click to edit Master title style</a:t>
            </a:r>
          </a:p>
        </p:txBody>
      </p:sp>
      <p:sp>
        <p:nvSpPr>
          <p:cNvPr id="9"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30305502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cover (option 1)">
    <p:spTree>
      <p:nvGrpSpPr>
        <p:cNvPr id="1" name=""/>
        <p:cNvGrpSpPr/>
        <p:nvPr/>
      </p:nvGrpSpPr>
      <p:grpSpPr>
        <a:xfrm>
          <a:off x="0" y="0"/>
          <a:ext cx="0" cy="0"/>
          <a:chOff x="0" y="0"/>
          <a:chExt cx="0" cy="0"/>
        </a:xfrm>
      </p:grpSpPr>
      <p:sp>
        <p:nvSpPr>
          <p:cNvPr id="11" name="Rectangle 10"/>
          <p:cNvSpPr/>
          <p:nvPr userDrawn="1"/>
        </p:nvSpPr>
        <p:spPr>
          <a:xfrm>
            <a:off x="0" y="1"/>
            <a:ext cx="12192000" cy="68580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2" name="Title 1"/>
          <p:cNvSpPr>
            <a:spLocks noGrp="1"/>
          </p:cNvSpPr>
          <p:nvPr>
            <p:ph type="ctrTitle"/>
          </p:nvPr>
        </p:nvSpPr>
        <p:spPr>
          <a:xfrm>
            <a:off x="1070189" y="1122363"/>
            <a:ext cx="10281657" cy="2387600"/>
          </a:xfrm>
          <a:prstGeom prst="rect">
            <a:avLst/>
          </a:prstGeom>
        </p:spPr>
        <p:txBody>
          <a:bodyPr anchor="b">
            <a:noAutofit/>
          </a:bodyPr>
          <a:lstStyle>
            <a:lvl1pPr algn="l">
              <a:defRPr sz="6000">
                <a:solidFill>
                  <a:srgbClr val="FFD129"/>
                </a:solidFill>
              </a:defRPr>
            </a:lvl1pPr>
          </a:lstStyle>
          <a:p>
            <a:r>
              <a:rPr lang="en-GB" noProof="0" dirty="0"/>
              <a:t>Click to edit Master title style</a:t>
            </a:r>
          </a:p>
        </p:txBody>
      </p:sp>
      <p:sp>
        <p:nvSpPr>
          <p:cNvPr id="3" name="Subtitle 2"/>
          <p:cNvSpPr>
            <a:spLocks noGrp="1"/>
          </p:cNvSpPr>
          <p:nvPr>
            <p:ph type="subTitle" idx="1"/>
          </p:nvPr>
        </p:nvSpPr>
        <p:spPr>
          <a:xfrm>
            <a:off x="1070189" y="3602038"/>
            <a:ext cx="10281657" cy="1655762"/>
          </a:xfrm>
          <a:prstGeom prst="rect">
            <a:avLst/>
          </a:prstGeo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cxnSp>
        <p:nvCxnSpPr>
          <p:cNvPr id="7" name="Straight Connector 6"/>
          <p:cNvCxnSpPr/>
          <p:nvPr userDrawn="1"/>
        </p:nvCxnSpPr>
        <p:spPr>
          <a:xfrm>
            <a:off x="838200" y="0"/>
            <a:ext cx="0" cy="3478213"/>
          </a:xfrm>
          <a:prstGeom prst="line">
            <a:avLst/>
          </a:prstGeom>
          <a:ln w="28575">
            <a:solidFill>
              <a:srgbClr val="FFD12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cover (option 2)">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 name="Title 1"/>
          <p:cNvSpPr>
            <a:spLocks noGrp="1"/>
          </p:cNvSpPr>
          <p:nvPr>
            <p:ph type="ctrTitle"/>
          </p:nvPr>
        </p:nvSpPr>
        <p:spPr>
          <a:xfrm>
            <a:off x="1077013" y="1122363"/>
            <a:ext cx="10284602" cy="2387600"/>
          </a:xfrm>
          <a:prstGeom prst="rect">
            <a:avLst/>
          </a:prstGeom>
        </p:spPr>
        <p:txBody>
          <a:bodyPr anchor="b">
            <a:noAutofit/>
          </a:bodyPr>
          <a:lstStyle>
            <a:lvl1pPr algn="l">
              <a:defRPr sz="6000">
                <a:solidFill>
                  <a:schemeClr val="accent2">
                    <a:lumMod val="75000"/>
                  </a:schemeClr>
                </a:solidFill>
              </a:defRPr>
            </a:lvl1pPr>
          </a:lstStyle>
          <a:p>
            <a:r>
              <a:rPr lang="en-GB" noProof="0" dirty="0"/>
              <a:t>Click to edit Master title style</a:t>
            </a:r>
          </a:p>
        </p:txBody>
      </p:sp>
      <p:sp>
        <p:nvSpPr>
          <p:cNvPr id="14" name="Subtitle 2"/>
          <p:cNvSpPr>
            <a:spLocks noGrp="1"/>
          </p:cNvSpPr>
          <p:nvPr>
            <p:ph type="subTitle" idx="1"/>
          </p:nvPr>
        </p:nvSpPr>
        <p:spPr>
          <a:xfrm>
            <a:off x="1070189" y="3602038"/>
            <a:ext cx="10284602" cy="1655762"/>
          </a:xfrm>
          <a:prstGeom prst="rect">
            <a:avLst/>
          </a:prstGeo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838200" y="0"/>
            <a:ext cx="0" cy="347821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67154" y="1825624"/>
            <a:ext cx="10267462"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lvl="0"/>
            <a:r>
              <a:rPr lang="en-GB" noProof="0" dirty="0"/>
              <a:t>Insert text</a:t>
            </a:r>
          </a:p>
        </p:txBody>
      </p:sp>
      <p:cxnSp>
        <p:nvCxnSpPr>
          <p:cNvPr id="7" name="Straight Connector 6"/>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30423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2525" y="1825625"/>
            <a:ext cx="5002090" cy="4170363"/>
          </a:xfrm>
          <a:prstGeom prst="rect">
            <a:avLst/>
          </a:prstGeom>
          <a:noFill/>
        </p:spPr>
        <p:txBody>
          <a:bodyPr>
            <a:noAutofit/>
          </a:bodyPr>
          <a:lstStyle>
            <a:lvl1pPr marL="0" indent="0">
              <a:buClr>
                <a:schemeClr val="accent5"/>
              </a:buClr>
              <a:buFont typeface="Arial"/>
              <a:buNone/>
              <a:defRPr/>
            </a:lvl1pPr>
          </a:lstStyle>
          <a:p>
            <a:pPr lvl="0"/>
            <a:endParaRPr lang="en-GB" noProof="0" dirty="0"/>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8" name="Content Placeholder 2"/>
          <p:cNvSpPr>
            <a:spLocks noGrp="1"/>
          </p:cNvSpPr>
          <p:nvPr>
            <p:ph idx="10" hasCustomPrompt="1"/>
          </p:nvPr>
        </p:nvSpPr>
        <p:spPr>
          <a:xfrm>
            <a:off x="967154" y="1825624"/>
            <a:ext cx="5004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endParaRPr lang="en-GB" noProof="0" dirty="0"/>
          </a:p>
          <a:p>
            <a:pPr lvl="0"/>
            <a:endParaRPr lang="en-GB" noProof="0" dirty="0"/>
          </a:p>
        </p:txBody>
      </p:sp>
    </p:spTree>
    <p:extLst>
      <p:ext uri="{BB962C8B-B14F-4D97-AF65-F5344CB8AC3E}">
        <p14:creationId xmlns:p14="http://schemas.microsoft.com/office/powerpoint/2010/main" val="280383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hasCustomPrompt="1"/>
          </p:nvPr>
        </p:nvSpPr>
        <p:spPr>
          <a:xfrm>
            <a:off x="6232524" y="1825624"/>
            <a:ext cx="500400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a:buNone/>
              <a:defRPr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dirty="0"/>
              <a:t>Insert text</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2" name="Content Placeholder 2"/>
          <p:cNvSpPr>
            <a:spLocks noGrp="1"/>
          </p:cNvSpPr>
          <p:nvPr>
            <p:ph idx="10" hasCustomPrompt="1"/>
          </p:nvPr>
        </p:nvSpPr>
        <p:spPr>
          <a:xfrm>
            <a:off x="967154" y="1825624"/>
            <a:ext cx="500400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baseline="0"/>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Insert text</a:t>
            </a:r>
          </a:p>
        </p:txBody>
      </p:sp>
    </p:spTree>
    <p:extLst>
      <p:ext uri="{BB962C8B-B14F-4D97-AF65-F5344CB8AC3E}">
        <p14:creationId xmlns:p14="http://schemas.microsoft.com/office/powerpoint/2010/main" val="124677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70722" y="1825625"/>
            <a:ext cx="3229533" cy="4170363"/>
          </a:xfrm>
          <a:prstGeom prst="rect">
            <a:avLst/>
          </a:prstGeom>
        </p:spPr>
        <p:txBody>
          <a:bodyPr>
            <a:noAutofit/>
          </a:bodyPr>
          <a:lstStyle>
            <a:lvl1pPr marL="0" indent="-342900">
              <a:buClr>
                <a:schemeClr val="accent5"/>
              </a:buClr>
              <a:buFont typeface="Arial"/>
              <a:buNone/>
              <a:defRPr baseline="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9" name="Content Placeholder 2"/>
          <p:cNvSpPr>
            <a:spLocks noGrp="1"/>
          </p:cNvSpPr>
          <p:nvPr>
            <p:ph sz="half" idx="13" hasCustomPrompt="1"/>
          </p:nvPr>
        </p:nvSpPr>
        <p:spPr>
          <a:xfrm>
            <a:off x="4476002" y="1825624"/>
            <a:ext cx="3239996"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sp>
        <p:nvSpPr>
          <p:cNvPr id="7" name="Content Placeholder 2"/>
          <p:cNvSpPr>
            <a:spLocks noGrp="1"/>
          </p:cNvSpPr>
          <p:nvPr>
            <p:ph sz="half" idx="15" hasCustomPrompt="1"/>
          </p:nvPr>
        </p:nvSpPr>
        <p:spPr>
          <a:xfrm>
            <a:off x="7990763" y="1825624"/>
            <a:ext cx="3239998"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dirty="0"/>
              <a:t>Insert text</a:t>
            </a:r>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2071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0722" y="1681163"/>
            <a:ext cx="5003999" cy="823912"/>
          </a:xfrm>
          <a:prstGeom prst="rect">
            <a:avLst/>
          </a:prstGeom>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4" name="Content Placeholder 3"/>
          <p:cNvSpPr>
            <a:spLocks noGrp="1"/>
          </p:cNvSpPr>
          <p:nvPr>
            <p:ph sz="half" idx="2" hasCustomPrompt="1"/>
          </p:nvPr>
        </p:nvSpPr>
        <p:spPr>
          <a:xfrm>
            <a:off x="970722" y="2597727"/>
            <a:ext cx="5003999" cy="3398261"/>
          </a:xfrm>
          <a:prstGeom prst="rect">
            <a:avLst/>
          </a:prstGeom>
        </p:spPr>
        <p:txBody>
          <a:bodyPr wrap="square">
            <a:noAutofit/>
          </a:bodyPr>
          <a:lstStyle>
            <a:lvl1pPr marL="0" indent="-342900">
              <a:buClr>
                <a:schemeClr val="accent5"/>
              </a:buClr>
              <a:buFont typeface="Arial"/>
              <a:buNone/>
              <a:defRPr/>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dirty="0"/>
              <a:t>Insert text</a:t>
            </a:r>
          </a:p>
        </p:txBody>
      </p:sp>
      <p:sp>
        <p:nvSpPr>
          <p:cNvPr id="5" name="Text Placeholder 4"/>
          <p:cNvSpPr>
            <a:spLocks noGrp="1"/>
          </p:cNvSpPr>
          <p:nvPr>
            <p:ph type="body" sz="quarter" idx="3"/>
          </p:nvPr>
        </p:nvSpPr>
        <p:spPr>
          <a:xfrm>
            <a:off x="6232768" y="1681163"/>
            <a:ext cx="5003999" cy="823912"/>
          </a:xfrm>
          <a:prstGeom prst="rect">
            <a:avLst/>
          </a:prstGeom>
          <a:noFill/>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6" name="Content Placeholder 5"/>
          <p:cNvSpPr>
            <a:spLocks noGrp="1"/>
          </p:cNvSpPr>
          <p:nvPr>
            <p:ph sz="quarter" idx="4" hasCustomPrompt="1"/>
          </p:nvPr>
        </p:nvSpPr>
        <p:spPr>
          <a:xfrm>
            <a:off x="6232768" y="2597727"/>
            <a:ext cx="5003999" cy="3398261"/>
          </a:xfrm>
          <a:prstGeom prst="rect">
            <a:avLst/>
          </a:prstGeom>
        </p:spPr>
        <p:txBody>
          <a:bodyPr wrap="square">
            <a:noAutofit/>
          </a:bodyPr>
          <a:lstStyle>
            <a:lvl1pPr marL="0" indent="-342900">
              <a:buClr>
                <a:schemeClr val="accent5"/>
              </a:buClr>
              <a:buFont typeface="Arial"/>
              <a:buNone/>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Insert text</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74269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12192000" cy="4245448"/>
          </a:xfrm>
          <a:prstGeom prst="rect">
            <a:avLst/>
          </a:prstGeom>
          <a:solidFill>
            <a:schemeClr val="bg2"/>
          </a:solidFill>
        </p:spPr>
        <p:txBody>
          <a:bodyPr/>
          <a:lstStyle>
            <a:lvl1pPr marL="0" indent="0">
              <a:buNone/>
              <a:defRPr/>
            </a:lvl1pPr>
          </a:lstStyle>
          <a:p>
            <a:endParaRPr lang="en-GB" noProof="0" dirty="0"/>
          </a:p>
        </p:txBody>
      </p:sp>
      <p:sp>
        <p:nvSpPr>
          <p:cNvPr id="1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5" name="Straight Connector 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C-JRC-logo_horizontal_EN_pos_transparent-background.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l="6902" t="10944" r="6669" b="9113"/>
          <a:stretch/>
        </p:blipFill>
        <p:spPr>
          <a:xfrm>
            <a:off x="9945929" y="6177847"/>
            <a:ext cx="1727997" cy="467228"/>
          </a:xfrm>
          <a:prstGeom prst="rect">
            <a:avLst/>
          </a:prstGeom>
        </p:spPr>
      </p:pic>
      <p:sp>
        <p:nvSpPr>
          <p:cNvPr id="11" name="TextBox 10"/>
          <p:cNvSpPr txBox="1"/>
          <p:nvPr userDrawn="1"/>
        </p:nvSpPr>
        <p:spPr>
          <a:xfrm>
            <a:off x="902658" y="6436338"/>
            <a:ext cx="444383" cy="276999"/>
          </a:xfrm>
          <a:prstGeom prst="rect">
            <a:avLst/>
          </a:prstGeom>
          <a:noFill/>
        </p:spPr>
        <p:txBody>
          <a:bodyPr wrap="square" lIns="0" rIns="0" rtlCol="0">
            <a:spAutoFit/>
          </a:bodyPr>
          <a:lstStyle/>
          <a:p>
            <a:pPr marL="0" indent="0" algn="l">
              <a:buClr>
                <a:schemeClr val="accent5"/>
              </a:buClr>
              <a:buFont typeface="Arial"/>
              <a:buNone/>
            </a:pPr>
            <a:fld id="{7CDCD853-BF31-41A2-A1D4-0871305F302F}" type="slidenum">
              <a:rPr lang="en-GB" sz="1200" noProof="0" smtClean="0">
                <a:ln>
                  <a:noFill/>
                </a:ln>
                <a:solidFill>
                  <a:schemeClr val="bg1">
                    <a:lumMod val="65000"/>
                  </a:schemeClr>
                </a:solidFill>
              </a:rPr>
              <a:pPr marL="0" indent="0" algn="l">
                <a:buClr>
                  <a:schemeClr val="accent5"/>
                </a:buClr>
                <a:buFont typeface="Arial"/>
                <a:buNone/>
              </a:pPr>
              <a:t>‹#›</a:t>
            </a:fld>
            <a:endParaRPr lang="en-GB" sz="1600" noProof="0" dirty="0">
              <a:ln>
                <a:noFill/>
              </a:ln>
              <a:solidFill>
                <a:schemeClr val="bg1">
                  <a:lumMod val="65000"/>
                </a:schemeClr>
              </a:solidFill>
            </a:endParaRPr>
          </a:p>
        </p:txBody>
      </p:sp>
      <p:cxnSp>
        <p:nvCxnSpPr>
          <p:cNvPr id="12" name="Straight Connector 11"/>
          <p:cNvCxnSpPr/>
          <p:nvPr userDrawn="1"/>
        </p:nvCxnSpPr>
        <p:spPr>
          <a:xfrm>
            <a:off x="799653" y="6411461"/>
            <a:ext cx="1" cy="44653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1" r:id="rId3"/>
    <p:sldLayoutId id="2147483650" r:id="rId4"/>
    <p:sldLayoutId id="2147483660" r:id="rId5"/>
    <p:sldLayoutId id="2147483652" r:id="rId6"/>
    <p:sldLayoutId id="2147483661" r:id="rId7"/>
    <p:sldLayoutId id="2147483653" r:id="rId8"/>
    <p:sldLayoutId id="2147483654" r:id="rId9"/>
    <p:sldLayoutId id="2147483659" r:id="rId10"/>
    <p:sldLayoutId id="2147483658" r:id="rId11"/>
    <p:sldLayoutId id="2147483668" r:id="rId12"/>
    <p:sldLayoutId id="2147483666" r:id="rId13"/>
    <p:sldLayoutId id="2147483667" r:id="rId14"/>
    <p:sldLayoutId id="2147483655" r:id="rId15"/>
    <p:sldLayoutId id="2147483670" r:id="rId16"/>
    <p:sldLayoutId id="2147483669" r:id="rId17"/>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5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notesSlide" Target="../notesSlides/notesSlide6.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 Type="http://schemas.openxmlformats.org/officeDocument/2006/relationships/tags" Target="../tags/tag33.xml"/><Relationship Id="rId21" Type="http://schemas.openxmlformats.org/officeDocument/2006/relationships/tags" Target="../tags/tag51.xml"/><Relationship Id="rId34" Type="http://schemas.openxmlformats.org/officeDocument/2006/relationships/notesSlide" Target="../notesSlides/notesSlide12.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slideLayout" Target="../slideLayouts/slideLayout6.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29" Type="http://schemas.openxmlformats.org/officeDocument/2006/relationships/tags" Target="../tags/tag59.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86</a:t>
            </a:r>
            <a:r>
              <a:rPr lang="en-IE" baseline="30000" dirty="0"/>
              <a:t>th</a:t>
            </a:r>
            <a:r>
              <a:rPr lang="en-IE" dirty="0"/>
              <a:t> UNECE GRPE session</a:t>
            </a:r>
            <a:br>
              <a:rPr lang="en-IE" dirty="0"/>
            </a:br>
            <a:br>
              <a:rPr lang="en-IE" dirty="0"/>
            </a:br>
            <a:r>
              <a:rPr lang="en-IE" dirty="0"/>
              <a:t>PMP IWG Progress Report</a:t>
            </a:r>
            <a:endParaRPr lang="nl-NL" dirty="0"/>
          </a:p>
        </p:txBody>
      </p:sp>
      <p:sp>
        <p:nvSpPr>
          <p:cNvPr id="4" name="Text Placeholder 3"/>
          <p:cNvSpPr>
            <a:spLocks noGrp="1"/>
          </p:cNvSpPr>
          <p:nvPr>
            <p:ph type="body" sz="quarter" idx="13"/>
          </p:nvPr>
        </p:nvSpPr>
        <p:spPr/>
        <p:txBody>
          <a:bodyPr/>
          <a:lstStyle/>
          <a:p>
            <a:r>
              <a:rPr lang="nl-NL" dirty="0"/>
              <a:t>B. Giechaskiel,T. Grigoratos</a:t>
            </a:r>
          </a:p>
          <a:p>
            <a:r>
              <a:rPr lang="it-IT" dirty="0"/>
              <a:t>Geneva, 30</a:t>
            </a:r>
            <a:r>
              <a:rPr lang="it-IT" baseline="30000" dirty="0"/>
              <a:t>th</a:t>
            </a:r>
            <a:r>
              <a:rPr lang="it-IT" dirty="0"/>
              <a:t> May – 2</a:t>
            </a:r>
            <a:r>
              <a:rPr lang="it-IT" baseline="30000" dirty="0"/>
              <a:t>nd</a:t>
            </a:r>
            <a:r>
              <a:rPr lang="it-IT" dirty="0"/>
              <a:t> June 2022</a:t>
            </a:r>
            <a:endParaRPr lang="en-US" dirty="0"/>
          </a:p>
          <a:p>
            <a:endParaRPr lang="nl-NL" dirty="0"/>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63622" y="4844875"/>
            <a:ext cx="1969717" cy="1493763"/>
          </a:xfrm>
          <a:prstGeom prst="rect">
            <a:avLst/>
          </a:prstGeo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6" name="Rectangle 5"/>
          <p:cNvSpPr/>
          <p:nvPr/>
        </p:nvSpPr>
        <p:spPr>
          <a:xfrm>
            <a:off x="963622" y="6448243"/>
            <a:ext cx="2496277" cy="338554"/>
          </a:xfrm>
          <a:prstGeom prst="rect">
            <a:avLst/>
          </a:prstGeom>
        </p:spPr>
        <p:txBody>
          <a:bodyPr wrap="square">
            <a:spAutoFit/>
          </a:bodyPr>
          <a:lstStyle/>
          <a:p>
            <a:r>
              <a:rPr lang="en-IE" sz="1600" b="1" dirty="0">
                <a:solidFill>
                  <a:schemeClr val="bg1"/>
                </a:solidFill>
              </a:rPr>
              <a:t>UNITED NATIONS</a:t>
            </a:r>
            <a:endParaRPr lang="en-IE" sz="1600" dirty="0">
              <a:solidFill>
                <a:schemeClr val="bg1"/>
              </a:solidFill>
            </a:endParaRPr>
          </a:p>
        </p:txBody>
      </p:sp>
      <p:sp>
        <p:nvSpPr>
          <p:cNvPr id="7" name="Textfeld 12">
            <a:extLst>
              <a:ext uri="{FF2B5EF4-FFF2-40B4-BE49-F238E27FC236}">
                <a16:creationId xmlns:a16="http://schemas.microsoft.com/office/drawing/2014/main" id="{08979DB3-7EC9-41D2-B71B-108920283FC8}"/>
              </a:ext>
            </a:extLst>
          </p:cNvPr>
          <p:cNvSpPr txBox="1">
            <a:spLocks noChangeArrowheads="1"/>
          </p:cNvSpPr>
          <p:nvPr/>
        </p:nvSpPr>
        <p:spPr bwMode="auto">
          <a:xfrm>
            <a:off x="8657700" y="104453"/>
            <a:ext cx="336232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sz="1200" dirty="0">
                <a:latin typeface="Times New Roman" pitchFamily="18" charset="0"/>
                <a:cs typeface="Times New Roman" pitchFamily="18" charset="0"/>
              </a:rPr>
              <a:t>Informal document </a:t>
            </a:r>
            <a:r>
              <a:rPr lang="en-US" sz="1200" b="1" dirty="0">
                <a:latin typeface="Times New Roman" pitchFamily="18" charset="0"/>
                <a:cs typeface="Times New Roman" pitchFamily="18" charset="0"/>
              </a:rPr>
              <a:t>GRPE-86-34</a:t>
            </a:r>
            <a:endParaRPr lang="de-DE" sz="1200" dirty="0">
              <a:solidFill>
                <a:srgbClr val="FF0000"/>
              </a:solidFill>
              <a:latin typeface="Times New Roman" pitchFamily="18" charset="0"/>
              <a:cs typeface="Times New Roman" pitchFamily="18" charset="0"/>
            </a:endParaRPr>
          </a:p>
          <a:p>
            <a:pPr algn="r"/>
            <a:r>
              <a:rPr lang="en-US" sz="1200" dirty="0">
                <a:latin typeface="Times New Roman" pitchFamily="18" charset="0"/>
                <a:cs typeface="Times New Roman" pitchFamily="18" charset="0"/>
              </a:rPr>
              <a:t>86</a:t>
            </a:r>
            <a:r>
              <a:rPr lang="en-US" sz="1200" baseline="30000" dirty="0">
                <a:latin typeface="Times New Roman" pitchFamily="18" charset="0"/>
                <a:cs typeface="Times New Roman" pitchFamily="18" charset="0"/>
              </a:rPr>
              <a:t>th</a:t>
            </a:r>
            <a:r>
              <a:rPr lang="en-US" sz="1200" dirty="0">
                <a:latin typeface="Times New Roman" pitchFamily="18" charset="0"/>
                <a:cs typeface="Times New Roman" pitchFamily="18" charset="0"/>
              </a:rPr>
              <a:t> GRPE, 30 May - 2 June 2022</a:t>
            </a:r>
          </a:p>
          <a:p>
            <a:pPr algn="r" eaLnBrk="1" hangingPunct="1"/>
            <a:r>
              <a:rPr lang="en-US" sz="1200" dirty="0">
                <a:latin typeface="Times New Roman" pitchFamily="18" charset="0"/>
                <a:cs typeface="Times New Roman" pitchFamily="18" charset="0"/>
              </a:rPr>
              <a:t>Agenda item 7.</a:t>
            </a:r>
            <a:endParaRPr lang="de-DE" sz="1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7509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253153"/>
            <a:ext cx="10263893" cy="694049"/>
          </a:xfrm>
        </p:spPr>
        <p:txBody>
          <a:bodyPr/>
          <a:lstStyle/>
          <a:p>
            <a:pPr algn="ctr"/>
            <a:r>
              <a:rPr lang="en-US" sz="3200" u="sng" dirty="0">
                <a:latin typeface="Berlin Sans FB Demi" panose="020E0802020502020306" pitchFamily="34" charset="0"/>
              </a:rPr>
              <a:t>ROADMAP TO THE GTR – T</a:t>
            </a:r>
            <a:r>
              <a:rPr lang="" sz="3200" u="sng" dirty="0">
                <a:latin typeface="Berlin Sans FB Demi" panose="020E0802020502020306" pitchFamily="34" charset="0"/>
              </a:rPr>
              <a:t>IMELINE PMP 01.12.2021</a:t>
            </a:r>
            <a:endParaRPr lang="en-GB" sz="3200" u="sng" dirty="0">
              <a:latin typeface="Berlin Sans FB Demi" panose="020E0802020502020306" pitchFamily="34" charset="0"/>
            </a:endParaRPr>
          </a:p>
        </p:txBody>
      </p:sp>
      <p:grpSp>
        <p:nvGrpSpPr>
          <p:cNvPr id="78" name="Group 77"/>
          <p:cNvGrpSpPr/>
          <p:nvPr/>
        </p:nvGrpSpPr>
        <p:grpSpPr>
          <a:xfrm>
            <a:off x="192125" y="1539740"/>
            <a:ext cx="11256311" cy="4385536"/>
            <a:chOff x="204000" y="1242989"/>
            <a:chExt cx="11256311" cy="4385536"/>
          </a:xfrm>
        </p:grpSpPr>
        <p:sp>
          <p:nvSpPr>
            <p:cNvPr id="7" name="OTLSHAPE_TB_00000000000000000000000000000000_ScaleContainer"/>
            <p:cNvSpPr/>
            <p:nvPr>
              <p:custDataLst>
                <p:tags r:id="rId22"/>
              </p:custDataLst>
            </p:nvPr>
          </p:nvSpPr>
          <p:spPr>
            <a:xfrm>
              <a:off x="741511" y="5232525"/>
              <a:ext cx="10718800" cy="396000"/>
            </a:xfrm>
            <a:prstGeom prst="rect">
              <a:avLst/>
            </a:prstGeom>
            <a:gradFill>
              <a:gsLst>
                <a:gs pos="0">
                  <a:srgbClr val="B2381C"/>
                </a:gs>
                <a:gs pos="50000">
                  <a:srgbClr val="F24C26"/>
                </a:gs>
                <a:gs pos="100000">
                  <a:srgbClr val="B2381C"/>
                </a:gs>
                <a:gs pos="100000">
                  <a:srgbClr val="FFFFFF"/>
                </a:gs>
              </a:gsLst>
              <a:lin ang="5400000" scaled="1"/>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204000" y="2913794"/>
              <a:ext cx="1512000" cy="2289325"/>
              <a:chOff x="584000" y="2664419"/>
              <a:chExt cx="1512000" cy="2289325"/>
            </a:xfrm>
          </p:grpSpPr>
          <p:sp>
            <p:nvSpPr>
              <p:cNvPr id="15" name="OTLSHAPE_M_474d297198d5425c9487e9abdc401d8d_Title"/>
              <p:cNvSpPr txBox="1"/>
              <p:nvPr>
                <p:custDataLst>
                  <p:tags r:id="rId29"/>
                </p:custDataLst>
              </p:nvPr>
            </p:nvSpPr>
            <p:spPr>
              <a:xfrm>
                <a:off x="584000" y="2664419"/>
                <a:ext cx="1512000" cy="534368"/>
              </a:xfrm>
              <a:prstGeom prst="rect">
                <a:avLst/>
              </a:prstGeom>
              <a:solidFill>
                <a:srgbClr val="C00000"/>
              </a:solidFill>
              <a:ln w="19050">
                <a:solidFill>
                  <a:srgbClr val="C00000"/>
                </a:solidFill>
              </a:ln>
            </p:spPr>
            <p:txBody>
              <a:bodyPr vert="horz" wrap="square" lIns="36000" tIns="36000" rIns="36000" bIns="36000" rtlCol="0" anchor="ctr" anchorCtr="0">
                <a:spAutoFit/>
              </a:bodyPr>
              <a:lstStyle/>
              <a:p>
                <a:pPr algn="just"/>
                <a:r>
                  <a:rPr lang="en-US" sz="1000" b="1" dirty="0">
                    <a:solidFill>
                      <a:schemeClr val="bg1"/>
                    </a:solidFill>
                  </a:rPr>
                  <a:t>Completion of the ILS exercise – Submission of the results to the SC</a:t>
                </a:r>
                <a:endParaRPr lang="en-US" sz="1000" b="1" spc="-6" dirty="0">
                  <a:solidFill>
                    <a:schemeClr val="bg1"/>
                  </a:solidFill>
                  <a:latin typeface="Calibri" panose="020F0502020204030204" pitchFamily="34" charset="0"/>
                </a:endParaRPr>
              </a:p>
            </p:txBody>
          </p:sp>
          <p:cxnSp>
            <p:nvCxnSpPr>
              <p:cNvPr id="33" name="OTLSHAPE_M_fc32de2855dc427da7f0e298f9f0429a_Connector1"/>
              <p:cNvCxnSpPr/>
              <p:nvPr>
                <p:custDataLst>
                  <p:tags r:id="rId30"/>
                </p:custDataLst>
              </p:nvPr>
            </p:nvCxnSpPr>
            <p:spPr>
              <a:xfrm>
                <a:off x="1339782" y="3225744"/>
                <a:ext cx="0" cy="1728000"/>
              </a:xfrm>
              <a:prstGeom prst="line">
                <a:avLst/>
              </a:prstGeom>
              <a:ln w="25400" cap="flat" cmpd="sng" algn="ctr">
                <a:solidFill>
                  <a:srgbClr val="C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024933" y="3574311"/>
              <a:ext cx="1476000" cy="1634574"/>
              <a:chOff x="1523683" y="3574311"/>
              <a:chExt cx="1476000" cy="1634574"/>
            </a:xfrm>
          </p:grpSpPr>
          <p:sp>
            <p:nvSpPr>
              <p:cNvPr id="17" name="OTLSHAPE_M_057d3339c879444e9724c9bbb66d5fa2_Title"/>
              <p:cNvSpPr txBox="1"/>
              <p:nvPr>
                <p:custDataLst>
                  <p:tags r:id="rId27"/>
                </p:custDataLst>
              </p:nvPr>
            </p:nvSpPr>
            <p:spPr>
              <a:xfrm>
                <a:off x="1523683" y="3574311"/>
                <a:ext cx="1476000" cy="684000"/>
              </a:xfrm>
              <a:prstGeom prst="rect">
                <a:avLst/>
              </a:prstGeom>
              <a:solidFill>
                <a:srgbClr val="C00000"/>
              </a:solidFill>
              <a:ln w="19050">
                <a:solidFill>
                  <a:srgbClr val="C00000"/>
                </a:solidFill>
              </a:ln>
            </p:spPr>
            <p:txBody>
              <a:bodyPr vert="horz" wrap="square" lIns="36000" tIns="36000" rIns="36000" bIns="36000" rtlCol="0" anchor="ctr" anchorCtr="0">
                <a:spAutoFit/>
              </a:bodyPr>
              <a:lstStyle/>
              <a:p>
                <a:pPr algn="just"/>
                <a:r>
                  <a:rPr lang="" sz="1000" b="1" spc="-6">
                    <a:solidFill>
                      <a:schemeClr val="bg1"/>
                    </a:solidFill>
                    <a:latin typeface="+mj-lt"/>
                  </a:rPr>
                  <a:t>High</a:t>
                </a:r>
                <a:r>
                  <a:rPr lang="en-US" sz="1000" b="1" spc="-6" dirty="0">
                    <a:solidFill>
                      <a:schemeClr val="bg1"/>
                    </a:solidFill>
                    <a:latin typeface="+mj-lt"/>
                  </a:rPr>
                  <a:t> level PM</a:t>
                </a:r>
                <a:r>
                  <a:rPr lang="" sz="1000" b="1" spc="-6">
                    <a:solidFill>
                      <a:schemeClr val="bg1"/>
                    </a:solidFill>
                    <a:latin typeface="+mj-lt"/>
                  </a:rPr>
                  <a:t>/</a:t>
                </a:r>
                <a:r>
                  <a:rPr lang="en-US" sz="1000" b="1" spc="-6" dirty="0">
                    <a:solidFill>
                      <a:schemeClr val="bg1"/>
                    </a:solidFill>
                    <a:latin typeface="+mj-lt"/>
                  </a:rPr>
                  <a:t>PN results for repeatability and reproducibility of the proposed method</a:t>
                </a:r>
              </a:p>
            </p:txBody>
          </p:sp>
          <p:cxnSp>
            <p:nvCxnSpPr>
              <p:cNvPr id="34" name="OTLSHAPE_M_a6ec4f477c764ee4a8c051c0775a86b0_Connector2">
                <a:extLst>
                  <a:ext uri="{FF2B5EF4-FFF2-40B4-BE49-F238E27FC236}">
                    <a16:creationId xmlns:a16="http://schemas.microsoft.com/office/drawing/2014/main" id="{3921FD44-26D6-4363-98E5-6AA8969A2E45}"/>
                  </a:ext>
                </a:extLst>
              </p:cNvPr>
              <p:cNvCxnSpPr/>
              <p:nvPr>
                <p:custDataLst>
                  <p:tags r:id="rId28"/>
                </p:custDataLst>
              </p:nvPr>
            </p:nvCxnSpPr>
            <p:spPr>
              <a:xfrm flipH="1">
                <a:off x="2256044" y="4272885"/>
                <a:ext cx="826" cy="936000"/>
              </a:xfrm>
              <a:prstGeom prst="line">
                <a:avLst/>
              </a:prstGeom>
              <a:ln w="19050" cap="flat" cmpd="sng" algn="ctr">
                <a:solidFill>
                  <a:schemeClr val="accent6">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4" name="OTLSHAPE_M_474d297198d5425c9487e9abdc401d8d_Title"/>
            <p:cNvSpPr txBox="1"/>
            <p:nvPr>
              <p:custDataLst>
                <p:tags r:id="rId23"/>
              </p:custDataLst>
            </p:nvPr>
          </p:nvSpPr>
          <p:spPr>
            <a:xfrm>
              <a:off x="2689103" y="4218346"/>
              <a:ext cx="1440000" cy="540000"/>
            </a:xfrm>
            <a:prstGeom prst="rect">
              <a:avLst/>
            </a:prstGeom>
            <a:solidFill>
              <a:schemeClr val="bg1">
                <a:lumMod val="65000"/>
              </a:schemeClr>
            </a:solidFill>
            <a:ln w="19050">
              <a:solidFill>
                <a:schemeClr val="bg1">
                  <a:lumMod val="65000"/>
                </a:schemeClr>
              </a:solidFill>
            </a:ln>
          </p:spPr>
          <p:txBody>
            <a:bodyPr vert="horz" wrap="square" lIns="36000" tIns="36000" rIns="36000" bIns="36000" rtlCol="0" anchor="ctr" anchorCtr="0">
              <a:spAutoFit/>
            </a:bodyPr>
            <a:lstStyle/>
            <a:p>
              <a:pPr algn="just"/>
              <a:r>
                <a:rPr lang="en-US" sz="1000" b="1" dirty="0"/>
                <a:t>Incorporation of the regenerative braking</a:t>
              </a:r>
              <a:r>
                <a:rPr lang="" sz="1000" b="1"/>
                <a:t> concept</a:t>
              </a:r>
              <a:r>
                <a:rPr lang="en-US" sz="1000" b="1" dirty="0"/>
                <a:t> to the method</a:t>
              </a:r>
              <a:endParaRPr lang="en-US" sz="1000" b="1" spc="-6" dirty="0">
                <a:latin typeface="Calibri" panose="020F0502020204030204" pitchFamily="34" charset="0"/>
              </a:endParaRPr>
            </a:p>
          </p:txBody>
        </p:sp>
        <p:sp>
          <p:nvSpPr>
            <p:cNvPr id="57" name="OTLSHAPE_M_474d297198d5425c9487e9abdc401d8d_Title"/>
            <p:cNvSpPr txBox="1"/>
            <p:nvPr>
              <p:custDataLst>
                <p:tags r:id="rId24"/>
              </p:custDataLst>
            </p:nvPr>
          </p:nvSpPr>
          <p:spPr>
            <a:xfrm>
              <a:off x="5012156" y="1242989"/>
              <a:ext cx="1620000" cy="842145"/>
            </a:xfrm>
            <a:prstGeom prst="rect">
              <a:avLst/>
            </a:prstGeom>
            <a:solidFill>
              <a:srgbClr val="002060"/>
            </a:solidFill>
            <a:ln w="19050">
              <a:solidFill>
                <a:srgbClr val="002060"/>
              </a:solidFill>
            </a:ln>
          </p:spPr>
          <p:txBody>
            <a:bodyPr vert="horz" wrap="square" lIns="36000" tIns="36000" rIns="36000" bIns="36000" rtlCol="0" anchor="ctr" anchorCtr="0">
              <a:spAutoFit/>
            </a:bodyPr>
            <a:lstStyle/>
            <a:p>
              <a:pPr algn="just"/>
              <a:r>
                <a:rPr lang="en-US" sz="1000" b="1" dirty="0">
                  <a:solidFill>
                    <a:schemeClr val="bg1"/>
                  </a:solidFill>
                </a:rPr>
                <a:t>Submission of the draft GTR at the </a:t>
              </a:r>
              <a:r>
                <a:rPr lang="" sz="1000" b="1">
                  <a:solidFill>
                    <a:schemeClr val="bg1"/>
                  </a:solidFill>
                </a:rPr>
                <a:t>June </a:t>
              </a:r>
              <a:r>
                <a:rPr lang="en-US" sz="1000" b="1" dirty="0">
                  <a:solidFill>
                    <a:schemeClr val="bg1"/>
                  </a:solidFill>
                </a:rPr>
                <a:t>GRPE</a:t>
              </a:r>
              <a:r>
                <a:rPr lang="" sz="1000" b="1">
                  <a:solidFill>
                    <a:schemeClr val="bg1"/>
                  </a:solidFill>
                </a:rPr>
                <a:t> session</a:t>
              </a:r>
              <a:r>
                <a:rPr lang="en-US" sz="1000" b="1" dirty="0">
                  <a:solidFill>
                    <a:schemeClr val="bg1"/>
                  </a:solidFill>
                </a:rPr>
                <a:t> – Request</a:t>
              </a:r>
              <a:r>
                <a:rPr lang="" sz="1000" b="1">
                  <a:solidFill>
                    <a:schemeClr val="bg1"/>
                  </a:solidFill>
                </a:rPr>
                <a:t> for</a:t>
              </a:r>
              <a:r>
                <a:rPr lang="en-US" sz="1000" b="1" dirty="0">
                  <a:solidFill>
                    <a:schemeClr val="bg1"/>
                  </a:solidFill>
                </a:rPr>
                <a:t> comments on the draft GTR</a:t>
              </a:r>
              <a:endParaRPr lang="en-US" sz="1000" b="1" spc="-6" dirty="0">
                <a:solidFill>
                  <a:schemeClr val="bg1"/>
                </a:solidFill>
                <a:latin typeface="Calibri" panose="020F0502020204030204" pitchFamily="34" charset="0"/>
              </a:endParaRPr>
            </a:p>
          </p:txBody>
        </p:sp>
        <p:sp>
          <p:nvSpPr>
            <p:cNvPr id="61" name="OTLSHAPE_M_057d3339c879444e9724c9bbb66d5fa2_Title"/>
            <p:cNvSpPr txBox="1"/>
            <p:nvPr>
              <p:custDataLst>
                <p:tags r:id="rId25"/>
              </p:custDataLst>
            </p:nvPr>
          </p:nvSpPr>
          <p:spPr>
            <a:xfrm>
              <a:off x="8144200" y="1244283"/>
              <a:ext cx="1620000" cy="842145"/>
            </a:xfrm>
            <a:prstGeom prst="rect">
              <a:avLst/>
            </a:prstGeom>
            <a:solidFill>
              <a:srgbClr val="002060"/>
            </a:solidFill>
            <a:ln w="19050">
              <a:solidFill>
                <a:srgbClr val="002060"/>
              </a:solidFill>
            </a:ln>
          </p:spPr>
          <p:txBody>
            <a:bodyPr vert="horz" wrap="square" lIns="36000" tIns="36000" rIns="36000" bIns="36000" rtlCol="0" anchor="ctr" anchorCtr="0">
              <a:spAutoFit/>
            </a:bodyPr>
            <a:lstStyle/>
            <a:p>
              <a:pPr algn="just"/>
              <a:r>
                <a:rPr lang="en-US" sz="1000" b="1" spc="-6" dirty="0">
                  <a:solidFill>
                    <a:schemeClr val="bg1"/>
                  </a:solidFill>
                  <a:latin typeface="+mj-lt"/>
                </a:rPr>
                <a:t>Submission of the final Working Document (GTR) for adoption at the January 2023 GRPE session</a:t>
              </a:r>
            </a:p>
          </p:txBody>
        </p:sp>
        <p:grpSp>
          <p:nvGrpSpPr>
            <p:cNvPr id="64" name="Group 63"/>
            <p:cNvGrpSpPr/>
            <p:nvPr/>
          </p:nvGrpSpPr>
          <p:grpSpPr>
            <a:xfrm>
              <a:off x="7374719" y="2232869"/>
              <a:ext cx="1476000" cy="2967004"/>
              <a:chOff x="1346169" y="1659604"/>
              <a:chExt cx="1476000" cy="3141645"/>
            </a:xfrm>
          </p:grpSpPr>
          <p:cxnSp>
            <p:nvCxnSpPr>
              <p:cNvPr id="67" name="OTLSHAPE_M_ec5e68d2461e44b1a67a2fae5dcbaa0f_Connector1"/>
              <p:cNvCxnSpPr/>
              <p:nvPr>
                <p:custDataLst>
                  <p:tags r:id="rId26"/>
                </p:custDataLst>
              </p:nvPr>
            </p:nvCxnSpPr>
            <p:spPr>
              <a:xfrm>
                <a:off x="2076905" y="2247276"/>
                <a:ext cx="0" cy="2553973"/>
              </a:xfrm>
              <a:prstGeom prst="line">
                <a:avLst/>
              </a:prstGeom>
              <a:ln w="25400" cap="flat" cmpd="sng" algn="ctr">
                <a:solidFill>
                  <a:schemeClr val="accent3">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346169" y="1659604"/>
                <a:ext cx="1476000" cy="565816"/>
              </a:xfrm>
              <a:prstGeom prst="rect">
                <a:avLst/>
              </a:prstGeom>
              <a:solidFill>
                <a:schemeClr val="accent3">
                  <a:lumMod val="50000"/>
                </a:schemeClr>
              </a:solidFill>
              <a:ln w="19050">
                <a:solidFill>
                  <a:schemeClr val="accent3">
                    <a:lumMod val="50000"/>
                  </a:schemeClr>
                </a:solidFill>
              </a:ln>
            </p:spPr>
            <p:txBody>
              <a:bodyPr wrap="square" lIns="36000" tIns="36000" rIns="36000" bIns="36000">
                <a:spAutoFit/>
              </a:bodyPr>
              <a:lstStyle/>
              <a:p>
                <a:pPr algn="just"/>
                <a:r>
                  <a:rPr lang="en-IE" sz="1000" b="1" dirty="0">
                    <a:solidFill>
                      <a:schemeClr val="bg1"/>
                    </a:solidFill>
                  </a:rPr>
                  <a:t>D</a:t>
                </a:r>
                <a:r>
                  <a:rPr lang="" sz="1000" b="1" dirty="0">
                    <a:solidFill>
                      <a:schemeClr val="bg1"/>
                    </a:solidFill>
                  </a:rPr>
                  <a:t>eadline for comments to the draft GTR - Final modifications</a:t>
                </a:r>
                <a:endParaRPr lang="en-GB" sz="1000" b="1" dirty="0">
                  <a:solidFill>
                    <a:schemeClr val="bg1"/>
                  </a:solidFill>
                </a:endParaRPr>
              </a:p>
            </p:txBody>
          </p:sp>
        </p:grpSp>
      </p:grpSp>
      <p:sp>
        <p:nvSpPr>
          <p:cNvPr id="77" name="OTLSHAPE_TB_00000000000000000000000000000000_TimescaleInterval2"/>
          <p:cNvSpPr txBox="1"/>
          <p:nvPr>
            <p:custDataLst>
              <p:tags r:id="rId1"/>
            </p:custDataLst>
          </p:nvPr>
        </p:nvSpPr>
        <p:spPr>
          <a:xfrm>
            <a:off x="767919" y="5543750"/>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DEC</a:t>
            </a:r>
          </a:p>
          <a:p>
            <a:pPr algn="ctr"/>
            <a:r>
              <a:rPr lang="" sz="1400" b="1" spc="-20">
                <a:solidFill>
                  <a:schemeClr val="lt1"/>
                </a:solidFill>
                <a:latin typeface="Calibri" panose="020F0502020204030204" pitchFamily="34" charset="0"/>
              </a:rPr>
              <a:t>2021</a:t>
            </a:r>
            <a:endParaRPr lang="en-US" sz="1400" b="1" spc="-20" dirty="0">
              <a:solidFill>
                <a:schemeClr val="lt1"/>
              </a:solidFill>
              <a:latin typeface="Calibri" panose="020F0502020204030204" pitchFamily="34" charset="0"/>
            </a:endParaRPr>
          </a:p>
        </p:txBody>
      </p:sp>
      <p:sp>
        <p:nvSpPr>
          <p:cNvPr id="79" name="OTLSHAPE_TB_00000000000000000000000000000000_TimescaleInterval2"/>
          <p:cNvSpPr txBox="1"/>
          <p:nvPr>
            <p:custDataLst>
              <p:tags r:id="rId2"/>
            </p:custDataLst>
          </p:nvPr>
        </p:nvSpPr>
        <p:spPr>
          <a:xfrm>
            <a:off x="1560711" y="5541775"/>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JAN</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1" name="OTLSHAPE_TB_00000000000000000000000000000000_TimescaleInterval2"/>
          <p:cNvSpPr txBox="1"/>
          <p:nvPr>
            <p:custDataLst>
              <p:tags r:id="rId3"/>
            </p:custDataLst>
          </p:nvPr>
        </p:nvSpPr>
        <p:spPr>
          <a:xfrm>
            <a:off x="2380944" y="554177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FEB</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2" name="OTLSHAPE_TB_00000000000000000000000000000000_TimescaleInterval2"/>
          <p:cNvSpPr txBox="1"/>
          <p:nvPr>
            <p:custDataLst>
              <p:tags r:id="rId4"/>
            </p:custDataLst>
          </p:nvPr>
        </p:nvSpPr>
        <p:spPr>
          <a:xfrm>
            <a:off x="3200319" y="554177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MAR</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3" name="OTLSHAPE_TB_00000000000000000000000000000000_TimescaleInterval2"/>
          <p:cNvSpPr txBox="1"/>
          <p:nvPr>
            <p:custDataLst>
              <p:tags r:id="rId5"/>
            </p:custDataLst>
          </p:nvPr>
        </p:nvSpPr>
        <p:spPr>
          <a:xfrm>
            <a:off x="4043444" y="554177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APR</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4" name="OTLSHAPE_TB_00000000000000000000000000000000_TimescaleInterval2"/>
          <p:cNvSpPr txBox="1"/>
          <p:nvPr>
            <p:custDataLst>
              <p:tags r:id="rId6"/>
            </p:custDataLst>
          </p:nvPr>
        </p:nvSpPr>
        <p:spPr>
          <a:xfrm>
            <a:off x="4791310" y="5539800"/>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MAY</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5" name="OTLSHAPE_TB_00000000000000000000000000000000_TimescaleInterval2"/>
          <p:cNvSpPr txBox="1"/>
          <p:nvPr>
            <p:custDataLst>
              <p:tags r:id="rId7"/>
            </p:custDataLst>
          </p:nvPr>
        </p:nvSpPr>
        <p:spPr>
          <a:xfrm>
            <a:off x="5628429" y="5539800"/>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JUN</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6" name="OTLSHAPE_TB_00000000000000000000000000000000_TimescaleInterval2"/>
          <p:cNvSpPr txBox="1"/>
          <p:nvPr>
            <p:custDataLst>
              <p:tags r:id="rId8"/>
            </p:custDataLst>
          </p:nvPr>
        </p:nvSpPr>
        <p:spPr>
          <a:xfrm>
            <a:off x="6345219" y="5539800"/>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JUL</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7" name="OTLSHAPE_TB_00000000000000000000000000000000_TimescaleInterval2"/>
          <p:cNvSpPr txBox="1"/>
          <p:nvPr>
            <p:custDataLst>
              <p:tags r:id="rId9"/>
            </p:custDataLst>
          </p:nvPr>
        </p:nvSpPr>
        <p:spPr>
          <a:xfrm>
            <a:off x="7164594" y="5539800"/>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AUG</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8" name="OTLSHAPE_TB_00000000000000000000000000000000_TimescaleInterval2"/>
          <p:cNvSpPr txBox="1"/>
          <p:nvPr>
            <p:custDataLst>
              <p:tags r:id="rId10"/>
            </p:custDataLst>
          </p:nvPr>
        </p:nvSpPr>
        <p:spPr>
          <a:xfrm>
            <a:off x="7926310" y="5539800"/>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SEP</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9" name="OTLSHAPE_TB_00000000000000000000000000000000_TimescaleInterval2"/>
          <p:cNvSpPr txBox="1"/>
          <p:nvPr>
            <p:custDataLst>
              <p:tags r:id="rId11"/>
            </p:custDataLst>
          </p:nvPr>
        </p:nvSpPr>
        <p:spPr>
          <a:xfrm>
            <a:off x="8791469" y="5539800"/>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OCT</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90" name="OTLSHAPE_TB_00000000000000000000000000000000_TimescaleInterval2"/>
          <p:cNvSpPr txBox="1"/>
          <p:nvPr>
            <p:custDataLst>
              <p:tags r:id="rId12"/>
            </p:custDataLst>
          </p:nvPr>
        </p:nvSpPr>
        <p:spPr>
          <a:xfrm>
            <a:off x="9513869" y="553782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NOV</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91" name="OTLSHAPE_TB_00000000000000000000000000000000_TimescaleInterval2"/>
          <p:cNvSpPr txBox="1"/>
          <p:nvPr>
            <p:custDataLst>
              <p:tags r:id="rId13"/>
            </p:custDataLst>
          </p:nvPr>
        </p:nvSpPr>
        <p:spPr>
          <a:xfrm>
            <a:off x="10273869" y="553782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DEC</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92" name="OTLSHAPE_TB_00000000000000000000000000000000_TimescaleInterval2"/>
          <p:cNvSpPr txBox="1"/>
          <p:nvPr>
            <p:custDataLst>
              <p:tags r:id="rId14"/>
            </p:custDataLst>
          </p:nvPr>
        </p:nvSpPr>
        <p:spPr>
          <a:xfrm>
            <a:off x="11008144" y="554772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JAN</a:t>
            </a:r>
          </a:p>
          <a:p>
            <a:pPr algn="ctr"/>
            <a:r>
              <a:rPr lang="" sz="1400" b="1" spc="-20">
                <a:solidFill>
                  <a:schemeClr val="lt1"/>
                </a:solidFill>
                <a:latin typeface="Calibri" panose="020F0502020204030204" pitchFamily="34" charset="0"/>
              </a:rPr>
              <a:t>2023</a:t>
            </a:r>
            <a:endParaRPr lang="en-US" sz="1400" b="1" spc="-20" dirty="0">
              <a:solidFill>
                <a:schemeClr val="lt1"/>
              </a:solidFill>
              <a:latin typeface="Calibri" panose="020F0502020204030204" pitchFamily="34" charset="0"/>
            </a:endParaRPr>
          </a:p>
        </p:txBody>
      </p:sp>
      <p:sp>
        <p:nvSpPr>
          <p:cNvPr id="93" name="OTLSHAPE_M_474d297198d5425c9487e9abdc401d8d_Title"/>
          <p:cNvSpPr txBox="1"/>
          <p:nvPr>
            <p:custDataLst>
              <p:tags r:id="rId15"/>
            </p:custDataLst>
          </p:nvPr>
        </p:nvSpPr>
        <p:spPr>
          <a:xfrm>
            <a:off x="10403613" y="1543041"/>
            <a:ext cx="1548000" cy="842145"/>
          </a:xfrm>
          <a:prstGeom prst="rect">
            <a:avLst/>
          </a:prstGeom>
          <a:solidFill>
            <a:srgbClr val="002060"/>
          </a:solidFill>
          <a:ln w="19050">
            <a:solidFill>
              <a:srgbClr val="002060"/>
            </a:solidFill>
          </a:ln>
        </p:spPr>
        <p:txBody>
          <a:bodyPr vert="horz" wrap="square" lIns="36000" tIns="36000" rIns="36000" bIns="36000" rtlCol="0" anchor="ctr" anchorCtr="0">
            <a:spAutoFit/>
          </a:bodyPr>
          <a:lstStyle/>
          <a:p>
            <a:pPr algn="just"/>
            <a:r>
              <a:rPr lang="en-US" sz="1000" b="1" dirty="0">
                <a:solidFill>
                  <a:schemeClr val="bg1"/>
                </a:solidFill>
                <a:latin typeface="+mj-lt"/>
              </a:rPr>
              <a:t>Submission of the “technical report” and  “technical rationale and justification” – Adoption of the GTR</a:t>
            </a:r>
            <a:endParaRPr lang="en-US" sz="1000" b="1" spc="-6" dirty="0">
              <a:solidFill>
                <a:schemeClr val="bg1"/>
              </a:solidFill>
              <a:latin typeface="+mj-lt"/>
            </a:endParaRPr>
          </a:p>
        </p:txBody>
      </p:sp>
      <p:cxnSp>
        <p:nvCxnSpPr>
          <p:cNvPr id="94" name="OTLSHAPE_M_fc32de2855dc427da7f0e298f9f0429a_Connector1"/>
          <p:cNvCxnSpPr/>
          <p:nvPr>
            <p:custDataLst>
              <p:tags r:id="rId16"/>
            </p:custDataLst>
          </p:nvPr>
        </p:nvCxnSpPr>
        <p:spPr>
          <a:xfrm>
            <a:off x="11176557" y="2407220"/>
            <a:ext cx="0" cy="3096000"/>
          </a:xfrm>
          <a:prstGeom prst="line">
            <a:avLst/>
          </a:prstGeom>
          <a:ln w="25400" cap="flat" cmpd="sng" algn="ctr">
            <a:solidFill>
              <a:srgbClr val="00206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OTLSHAPE_M_fc32de2855dc427da7f0e298f9f0429a_Connector1"/>
          <p:cNvCxnSpPr/>
          <p:nvPr>
            <p:custDataLst>
              <p:tags r:id="rId17"/>
            </p:custDataLst>
          </p:nvPr>
        </p:nvCxnSpPr>
        <p:spPr>
          <a:xfrm>
            <a:off x="8971469" y="2407220"/>
            <a:ext cx="0" cy="3096000"/>
          </a:xfrm>
          <a:prstGeom prst="line">
            <a:avLst/>
          </a:prstGeom>
          <a:ln w="25400" cap="flat" cmpd="sng" algn="ctr">
            <a:solidFill>
              <a:srgbClr val="00206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OTLSHAPE_M_fc32de2855dc427da7f0e298f9f0429a_Connector1"/>
          <p:cNvCxnSpPr/>
          <p:nvPr>
            <p:custDataLst>
              <p:tags r:id="rId18"/>
            </p:custDataLst>
          </p:nvPr>
        </p:nvCxnSpPr>
        <p:spPr>
          <a:xfrm>
            <a:off x="5808417" y="2409249"/>
            <a:ext cx="0" cy="3096000"/>
          </a:xfrm>
          <a:prstGeom prst="line">
            <a:avLst/>
          </a:prstGeom>
          <a:ln w="25400" cap="flat" cmpd="sng" algn="ctr">
            <a:solidFill>
              <a:srgbClr val="00206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OTLSHAPE_M_ec5e68d2461e44b1a67a2fae5dcbaa0f_Connector1"/>
          <p:cNvCxnSpPr/>
          <p:nvPr>
            <p:custDataLst>
              <p:tags r:id="rId19"/>
            </p:custDataLst>
          </p:nvPr>
        </p:nvCxnSpPr>
        <p:spPr>
          <a:xfrm>
            <a:off x="4973931" y="3082745"/>
            <a:ext cx="0" cy="2412000"/>
          </a:xfrm>
          <a:prstGeom prst="line">
            <a:avLst/>
          </a:prstGeom>
          <a:ln w="25400" cap="flat" cmpd="sng" algn="ctr">
            <a:solidFill>
              <a:schemeClr val="accent3">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243195" y="2527737"/>
            <a:ext cx="1476000" cy="534368"/>
          </a:xfrm>
          <a:prstGeom prst="rect">
            <a:avLst/>
          </a:prstGeom>
          <a:solidFill>
            <a:schemeClr val="accent3">
              <a:lumMod val="50000"/>
            </a:schemeClr>
          </a:solidFill>
          <a:ln w="19050">
            <a:solidFill>
              <a:schemeClr val="accent3">
                <a:lumMod val="50000"/>
              </a:schemeClr>
            </a:solidFill>
          </a:ln>
        </p:spPr>
        <p:txBody>
          <a:bodyPr wrap="square" lIns="36000" tIns="36000" rIns="36000" bIns="36000">
            <a:spAutoFit/>
          </a:bodyPr>
          <a:lstStyle/>
          <a:p>
            <a:pPr algn="just"/>
            <a:r>
              <a:rPr lang="el-GR" sz="1000" b="1" dirty="0">
                <a:solidFill>
                  <a:schemeClr val="bg1"/>
                </a:solidFill>
              </a:rPr>
              <a:t>C</a:t>
            </a:r>
            <a:r>
              <a:rPr lang="" sz="1000" b="1" dirty="0">
                <a:solidFill>
                  <a:schemeClr val="bg1"/>
                </a:solidFill>
              </a:rPr>
              <a:t>ompletion of the draft GTR to be submitted  in June GRPE session</a:t>
            </a:r>
            <a:endParaRPr lang="en-GB" sz="1000" b="1" dirty="0">
              <a:solidFill>
                <a:schemeClr val="bg1"/>
              </a:solidFill>
            </a:endParaRPr>
          </a:p>
        </p:txBody>
      </p:sp>
      <p:cxnSp>
        <p:nvCxnSpPr>
          <p:cNvPr id="55" name="OTLSHAPE_M_ec5e68d2461e44b1a67a2fae5dcbaa0f_Connector1"/>
          <p:cNvCxnSpPr/>
          <p:nvPr>
            <p:custDataLst>
              <p:tags r:id="rId20"/>
            </p:custDataLst>
          </p:nvPr>
        </p:nvCxnSpPr>
        <p:spPr>
          <a:xfrm>
            <a:off x="2571961" y="3086736"/>
            <a:ext cx="0" cy="2412000"/>
          </a:xfrm>
          <a:prstGeom prst="line">
            <a:avLst/>
          </a:prstGeom>
          <a:ln w="25400" cap="flat" cmpd="sng" algn="ctr">
            <a:solidFill>
              <a:schemeClr val="accent3">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797157" y="2520711"/>
            <a:ext cx="1548000" cy="534368"/>
          </a:xfrm>
          <a:prstGeom prst="rect">
            <a:avLst/>
          </a:prstGeom>
          <a:solidFill>
            <a:schemeClr val="accent3">
              <a:lumMod val="50000"/>
            </a:schemeClr>
          </a:solidFill>
          <a:ln w="19050">
            <a:solidFill>
              <a:schemeClr val="accent3">
                <a:lumMod val="50000"/>
              </a:schemeClr>
            </a:solidFill>
          </a:ln>
        </p:spPr>
        <p:txBody>
          <a:bodyPr wrap="square" lIns="36000" tIns="36000" rIns="36000" bIns="36000">
            <a:spAutoFit/>
          </a:bodyPr>
          <a:lstStyle/>
          <a:p>
            <a:pPr algn="just"/>
            <a:r>
              <a:rPr lang="en-US" sz="1000" b="1" dirty="0">
                <a:solidFill>
                  <a:schemeClr val="bg1"/>
                </a:solidFill>
              </a:rPr>
              <a:t>Introduction of "lessons learnt" from the ILS to the proposed method</a:t>
            </a:r>
          </a:p>
        </p:txBody>
      </p:sp>
      <p:grpSp>
        <p:nvGrpSpPr>
          <p:cNvPr id="2" name="Group 1"/>
          <p:cNvGrpSpPr/>
          <p:nvPr/>
        </p:nvGrpSpPr>
        <p:grpSpPr>
          <a:xfrm>
            <a:off x="901494" y="1705600"/>
            <a:ext cx="4068000" cy="514551"/>
            <a:chOff x="901494" y="2179331"/>
            <a:chExt cx="4068000" cy="514551"/>
          </a:xfrm>
        </p:grpSpPr>
        <p:sp>
          <p:nvSpPr>
            <p:cNvPr id="20" name="TextBox 19"/>
            <p:cNvSpPr txBox="1"/>
            <p:nvPr/>
          </p:nvSpPr>
          <p:spPr>
            <a:xfrm>
              <a:off x="1808790" y="2179331"/>
              <a:ext cx="2255746" cy="276999"/>
            </a:xfrm>
            <a:prstGeom prst="rect">
              <a:avLst/>
            </a:prstGeom>
            <a:noFill/>
          </p:spPr>
          <p:txBody>
            <a:bodyPr wrap="none" rtlCol="0">
              <a:spAutoFit/>
            </a:bodyPr>
            <a:lstStyle/>
            <a:p>
              <a:pPr>
                <a:buClr>
                  <a:schemeClr val="accent5"/>
                </a:buClr>
              </a:pPr>
              <a:r>
                <a:rPr lang="" sz="1200" b="1" dirty="0">
                  <a:solidFill>
                    <a:schemeClr val="accent3">
                      <a:lumMod val="50000"/>
                    </a:schemeClr>
                  </a:solidFill>
                </a:rPr>
                <a:t>Preparation of the </a:t>
              </a:r>
              <a:r>
                <a:rPr lang="en-US" sz="1200" b="1" dirty="0">
                  <a:solidFill>
                    <a:schemeClr val="accent3">
                      <a:lumMod val="50000"/>
                    </a:schemeClr>
                  </a:solidFill>
                </a:rPr>
                <a:t>d</a:t>
              </a:r>
              <a:r>
                <a:rPr lang="" sz="1200" b="1" dirty="0">
                  <a:solidFill>
                    <a:schemeClr val="accent3">
                      <a:lumMod val="50000"/>
                    </a:schemeClr>
                  </a:solidFill>
                </a:rPr>
                <a:t>raft </a:t>
              </a:r>
              <a:r>
                <a:rPr lang="en-US" sz="1200" b="1" dirty="0">
                  <a:solidFill>
                    <a:schemeClr val="accent3">
                      <a:lumMod val="50000"/>
                    </a:schemeClr>
                  </a:solidFill>
                </a:rPr>
                <a:t>GTR</a:t>
              </a:r>
              <a:endParaRPr lang="en-IE" sz="1200" b="1" dirty="0">
                <a:solidFill>
                  <a:schemeClr val="accent3">
                    <a:lumMod val="50000"/>
                  </a:schemeClr>
                </a:solidFill>
              </a:endParaRPr>
            </a:p>
          </p:txBody>
        </p:sp>
        <p:cxnSp>
          <p:nvCxnSpPr>
            <p:cNvPr id="22" name="Straight Arrow Connector 21"/>
            <p:cNvCxnSpPr/>
            <p:nvPr/>
          </p:nvCxnSpPr>
          <p:spPr>
            <a:xfrm>
              <a:off x="901494" y="2427247"/>
              <a:ext cx="40680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772409" y="2416883"/>
              <a:ext cx="2350323" cy="276999"/>
            </a:xfrm>
            <a:prstGeom prst="rect">
              <a:avLst/>
            </a:prstGeom>
            <a:noFill/>
          </p:spPr>
          <p:txBody>
            <a:bodyPr wrap="none" rtlCol="0">
              <a:spAutoFit/>
            </a:bodyPr>
            <a:lstStyle/>
            <a:p>
              <a:pPr>
                <a:buClr>
                  <a:schemeClr val="accent5"/>
                </a:buClr>
              </a:pPr>
              <a:r>
                <a:rPr lang="" sz="1200" b="1" dirty="0">
                  <a:solidFill>
                    <a:schemeClr val="accent3">
                      <a:lumMod val="50000"/>
                    </a:schemeClr>
                  </a:solidFill>
                </a:rPr>
                <a:t>Refinement of methodologies</a:t>
              </a:r>
              <a:endParaRPr lang="en-IE" sz="1200" b="1" dirty="0">
                <a:solidFill>
                  <a:schemeClr val="accent3">
                    <a:lumMod val="50000"/>
                  </a:schemeClr>
                </a:solidFill>
              </a:endParaRPr>
            </a:p>
          </p:txBody>
        </p:sp>
      </p:grpSp>
      <p:cxnSp>
        <p:nvCxnSpPr>
          <p:cNvPr id="68" name="OTLSHAPE_M_ec5e68d2461e44b1a67a2fae5dcbaa0f_Connector1"/>
          <p:cNvCxnSpPr/>
          <p:nvPr>
            <p:custDataLst>
              <p:tags r:id="rId21"/>
            </p:custDataLst>
          </p:nvPr>
        </p:nvCxnSpPr>
        <p:spPr>
          <a:xfrm>
            <a:off x="3396699" y="5080941"/>
            <a:ext cx="0" cy="432000"/>
          </a:xfrm>
          <a:prstGeom prst="line">
            <a:avLst/>
          </a:prstGeom>
          <a:ln w="25400" cap="flat" cmpd="sng" algn="ctr">
            <a:solidFill>
              <a:schemeClr val="bg1">
                <a:lumMod val="6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340774" y="6302300"/>
            <a:ext cx="5510453" cy="369516"/>
            <a:chOff x="3785499" y="6302300"/>
            <a:chExt cx="5510453" cy="369516"/>
          </a:xfrm>
        </p:grpSpPr>
        <p:grpSp>
          <p:nvGrpSpPr>
            <p:cNvPr id="69" name="Group 68"/>
            <p:cNvGrpSpPr/>
            <p:nvPr/>
          </p:nvGrpSpPr>
          <p:grpSpPr>
            <a:xfrm>
              <a:off x="3785499" y="6304138"/>
              <a:ext cx="4124149" cy="367678"/>
              <a:chOff x="3785499" y="6375388"/>
              <a:chExt cx="4124149" cy="367678"/>
            </a:xfrm>
          </p:grpSpPr>
          <p:sp>
            <p:nvSpPr>
              <p:cNvPr id="70" name="Rectangle 2"/>
              <p:cNvSpPr txBox="1">
                <a:spLocks noChangeArrowheads="1"/>
              </p:cNvSpPr>
              <p:nvPr/>
            </p:nvSpPr>
            <p:spPr bwMode="auto">
              <a:xfrm>
                <a:off x="6543899" y="6375388"/>
                <a:ext cx="1365749" cy="365760"/>
              </a:xfrm>
              <a:prstGeom prst="rect">
                <a:avLst/>
              </a:prstGeom>
              <a:solidFill>
                <a:srgbClr val="C00000"/>
              </a:solidFill>
              <a:ln>
                <a:solidFill>
                  <a:srgbClr val="C00000"/>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a:solidFill>
                      <a:schemeClr val="bg1"/>
                    </a:solidFill>
                    <a:latin typeface="+mj-lt"/>
                    <a:ea typeface="Verdana" pitchFamily="34" charset="0"/>
                    <a:cs typeface="Verdana" panose="020B0604030504040204" pitchFamily="34" charset="0"/>
                  </a:rPr>
                  <a:t>TF3 Activities</a:t>
                </a:r>
                <a:endParaRPr lang="en-IE" altLang="en-US" sz="1200" b="1" dirty="0">
                  <a:solidFill>
                    <a:schemeClr val="bg1"/>
                  </a:solidFill>
                  <a:latin typeface="+mj-lt"/>
                  <a:ea typeface="Verdana" pitchFamily="34" charset="0"/>
                  <a:cs typeface="Verdana" panose="020B0604030504040204" pitchFamily="34" charset="0"/>
                </a:endParaRPr>
              </a:p>
            </p:txBody>
          </p:sp>
          <p:sp>
            <p:nvSpPr>
              <p:cNvPr id="71" name="Rectangle 2"/>
              <p:cNvSpPr txBox="1">
                <a:spLocks noChangeArrowheads="1"/>
              </p:cNvSpPr>
              <p:nvPr/>
            </p:nvSpPr>
            <p:spPr bwMode="auto">
              <a:xfrm>
                <a:off x="3785499" y="6377306"/>
                <a:ext cx="1365749" cy="365760"/>
              </a:xfrm>
              <a:prstGeom prst="rect">
                <a:avLst/>
              </a:prstGeom>
              <a:solidFill>
                <a:srgbClr val="002060"/>
              </a:solidFill>
              <a:ln>
                <a:solidFill>
                  <a:srgbClr val="002060"/>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a:solidFill>
                      <a:schemeClr val="bg1"/>
                    </a:solidFill>
                    <a:latin typeface="+mj-lt"/>
                    <a:ea typeface="Verdana" pitchFamily="34" charset="0"/>
                    <a:cs typeface="Verdana" panose="020B0604030504040204" pitchFamily="34" charset="0"/>
                  </a:rPr>
                  <a:t>PMP Activities</a:t>
                </a:r>
                <a:endParaRPr lang="en-IE" altLang="en-US" sz="1200" b="1" dirty="0">
                  <a:solidFill>
                    <a:schemeClr val="bg1"/>
                  </a:solidFill>
                  <a:latin typeface="+mj-lt"/>
                  <a:ea typeface="Verdana" pitchFamily="34" charset="0"/>
                  <a:cs typeface="Verdana" panose="020B0604030504040204" pitchFamily="34" charset="0"/>
                </a:endParaRPr>
              </a:p>
            </p:txBody>
          </p:sp>
          <p:sp>
            <p:nvSpPr>
              <p:cNvPr id="72" name="Rectangle 2"/>
              <p:cNvSpPr txBox="1">
                <a:spLocks noChangeArrowheads="1"/>
              </p:cNvSpPr>
              <p:nvPr/>
            </p:nvSpPr>
            <p:spPr bwMode="auto">
              <a:xfrm>
                <a:off x="5159676" y="6377306"/>
                <a:ext cx="1365749" cy="365760"/>
              </a:xfrm>
              <a:prstGeom prst="rect">
                <a:avLst/>
              </a:prstGeom>
              <a:solidFill>
                <a:schemeClr val="accent3">
                  <a:lumMod val="50000"/>
                </a:schemeClr>
              </a:solidFill>
              <a:ln>
                <a:solidFill>
                  <a:schemeClr val="accent3">
                    <a:lumMod val="50000"/>
                  </a:schemeClr>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a:solidFill>
                      <a:schemeClr val="bg1"/>
                    </a:solidFill>
                    <a:latin typeface="+mj-lt"/>
                    <a:ea typeface="Verdana" pitchFamily="34" charset="0"/>
                    <a:cs typeface="Verdana" panose="020B0604030504040204" pitchFamily="34" charset="0"/>
                  </a:rPr>
                  <a:t>TF2 Activities</a:t>
                </a:r>
                <a:endParaRPr lang="en-IE" altLang="en-US" sz="1200" b="1" dirty="0">
                  <a:solidFill>
                    <a:schemeClr val="bg1"/>
                  </a:solidFill>
                  <a:latin typeface="+mj-lt"/>
                  <a:ea typeface="Verdana" pitchFamily="34" charset="0"/>
                  <a:cs typeface="Verdana" panose="020B0604030504040204" pitchFamily="34" charset="0"/>
                </a:endParaRPr>
              </a:p>
            </p:txBody>
          </p:sp>
        </p:grpSp>
        <p:sp>
          <p:nvSpPr>
            <p:cNvPr id="73" name="Rectangle 2"/>
            <p:cNvSpPr txBox="1">
              <a:spLocks noChangeArrowheads="1"/>
            </p:cNvSpPr>
            <p:nvPr/>
          </p:nvSpPr>
          <p:spPr bwMode="auto">
            <a:xfrm>
              <a:off x="7930203" y="6302300"/>
              <a:ext cx="1365749" cy="365760"/>
            </a:xfrm>
            <a:prstGeom prst="rect">
              <a:avLst/>
            </a:prstGeom>
            <a:solidFill>
              <a:schemeClr val="bg1">
                <a:lumMod val="65000"/>
              </a:schemeClr>
            </a:solidFill>
            <a:ln>
              <a:solidFill>
                <a:schemeClr val="bg1">
                  <a:lumMod val="65000"/>
                </a:schemeClr>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a:solidFill>
                    <a:schemeClr val="tx1"/>
                  </a:solidFill>
                  <a:latin typeface="+mj-lt"/>
                  <a:ea typeface="Verdana" pitchFamily="34" charset="0"/>
                  <a:cs typeface="Verdana" panose="020B0604030504040204" pitchFamily="34" charset="0"/>
                </a:rPr>
                <a:t>TF4 Activity</a:t>
              </a:r>
              <a:endParaRPr lang="en-IE" altLang="en-US" sz="1200" b="1" dirty="0">
                <a:solidFill>
                  <a:schemeClr val="tx1"/>
                </a:solidFill>
                <a:latin typeface="+mj-lt"/>
                <a:ea typeface="Verdana" pitchFamily="34" charset="0"/>
                <a:cs typeface="Verdana" panose="020B0604030504040204" pitchFamily="34" charset="0"/>
              </a:endParaRPr>
            </a:p>
          </p:txBody>
        </p:sp>
      </p:grpSp>
    </p:spTree>
    <p:extLst>
      <p:ext uri="{BB962C8B-B14F-4D97-AF65-F5344CB8AC3E}">
        <p14:creationId xmlns:p14="http://schemas.microsoft.com/office/powerpoint/2010/main" val="153913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314325"/>
            <a:ext cx="10263893" cy="866775"/>
          </a:xfrm>
        </p:spPr>
        <p:txBody>
          <a:bodyPr/>
          <a:lstStyle/>
          <a:p>
            <a:pPr algn="ctr"/>
            <a:r>
              <a:rPr lang="x-none" sz="3200" u="sng" dirty="0">
                <a:latin typeface="Berlin Sans FB Demi" panose="020E0802020502020306" pitchFamily="34" charset="0"/>
              </a:rPr>
              <a:t>TF2 </a:t>
            </a:r>
            <a:r>
              <a:rPr lang="en-IE" sz="3200" u="sng" dirty="0">
                <a:latin typeface="Berlin Sans FB Demi" panose="020E0802020502020306" pitchFamily="34" charset="0"/>
              </a:rPr>
              <a:t>CURRENT </a:t>
            </a:r>
            <a:r>
              <a:rPr lang="en-US" sz="3200" u="sng" dirty="0">
                <a:latin typeface="Berlin Sans FB Demi" panose="020E0802020502020306" pitchFamily="34" charset="0"/>
              </a:rPr>
              <a:t>STATUS BASED ON THE PLANNING</a:t>
            </a:r>
            <a:r>
              <a:rPr lang="en-IE" sz="3200" u="sng" dirty="0">
                <a:latin typeface="Berlin Sans FB Demi" panose="020E0802020502020306" pitchFamily="34" charset="0"/>
              </a:rPr>
              <a:t> </a:t>
            </a:r>
            <a:br>
              <a:rPr lang="en-IE" sz="3200" u="sng" dirty="0">
                <a:latin typeface="Berlin Sans FB Demi" panose="020E0802020502020306" pitchFamily="34" charset="0"/>
              </a:rPr>
            </a:br>
            <a:r>
              <a:rPr lang="en-IE" sz="3200" u="sng" dirty="0">
                <a:latin typeface="Berlin Sans FB Demi" panose="020E0802020502020306" pitchFamily="34" charset="0"/>
              </a:rPr>
              <a:t>PRESENTED AT THE PMP ON 29.03.2022 (1/2)</a:t>
            </a:r>
            <a:endParaRPr lang="en-GB" sz="3200" u="sng" dirty="0">
              <a:latin typeface="Berlin Sans FB Demi" panose="020E0802020502020306" pitchFamily="34" charset="0"/>
            </a:endParaRPr>
          </a:p>
        </p:txBody>
      </p:sp>
      <p:sp>
        <p:nvSpPr>
          <p:cNvPr id="4" name="Content Placeholder 1"/>
          <p:cNvSpPr txBox="1">
            <a:spLocks/>
          </p:cNvSpPr>
          <p:nvPr/>
        </p:nvSpPr>
        <p:spPr>
          <a:xfrm>
            <a:off x="768000" y="1549017"/>
            <a:ext cx="10656000" cy="4410076"/>
          </a:xfrm>
          <a:prstGeom prst="rect">
            <a:avLst/>
          </a:prstGeom>
        </p:spPr>
        <p:txBody>
          <a:bodyPr>
            <a:noAutofit/>
          </a:bodyPr>
          <a:lstStyle>
            <a:lvl1pPr marL="342900" indent="-342900" algn="l" defTabSz="914400" rtl="0" eaLnBrk="1" latinLnBrk="0" hangingPunct="1">
              <a:lnSpc>
                <a:spcPct val="100000"/>
              </a:lnSpc>
              <a:spcBef>
                <a:spcPts val="0"/>
              </a:spcBef>
              <a:spcAft>
                <a:spcPts val="1800"/>
              </a:spcAft>
              <a:buClr>
                <a:schemeClr val="accent5"/>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gn="just">
              <a:lnSpc>
                <a:spcPts val="2400"/>
              </a:lnSpc>
              <a:spcAft>
                <a:spcPts val="3600"/>
              </a:spcAft>
              <a:buClrTx/>
              <a:buFont typeface="Wingdings" panose="05000000000000000000" pitchFamily="2" charset="2"/>
              <a:buChar char="ü"/>
            </a:pPr>
            <a:r>
              <a:rPr lang="x-none" sz="1800" b="1" i="1" dirty="0">
                <a:solidFill>
                  <a:srgbClr val="7A0000"/>
                </a:solidFill>
              </a:rPr>
              <a:t>TF2 engaged in weekly 2h </a:t>
            </a:r>
            <a:r>
              <a:rPr lang="LID8192" sz="1800" b="1" i="1" dirty="0">
                <a:solidFill>
                  <a:srgbClr val="7A0000"/>
                </a:solidFill>
              </a:rPr>
              <a:t>m</a:t>
            </a:r>
            <a:r>
              <a:rPr lang="x-none" sz="1800" b="1" i="1" dirty="0">
                <a:solidFill>
                  <a:srgbClr val="7A0000"/>
                </a:solidFill>
              </a:rPr>
              <a:t>eetings </a:t>
            </a:r>
            <a:r>
              <a:rPr lang="en-IE" sz="1800" b="1" i="1" dirty="0">
                <a:solidFill>
                  <a:srgbClr val="7A0000"/>
                </a:solidFill>
              </a:rPr>
              <a:t>between March and end of May to </a:t>
            </a:r>
            <a:r>
              <a:rPr lang="en-GB" sz="1800" b="1" i="1" dirty="0">
                <a:solidFill>
                  <a:srgbClr val="7A0000"/>
                </a:solidFill>
              </a:rPr>
              <a:t>improve and extend the set of the defined specifications </a:t>
            </a:r>
            <a:r>
              <a:rPr lang="x-none" sz="1800" b="1" i="1" dirty="0">
                <a:solidFill>
                  <a:srgbClr val="7A0000"/>
                </a:solidFill>
              </a:rPr>
              <a:t>in the protocol</a:t>
            </a:r>
            <a:r>
              <a:rPr lang="en-US" sz="1800" b="1" i="1" dirty="0">
                <a:solidFill>
                  <a:srgbClr val="7A0000"/>
                </a:solidFill>
              </a:rPr>
              <a:t> </a:t>
            </a:r>
            <a:r>
              <a:rPr lang="en-150" sz="1800" b="1" i="1" dirty="0">
                <a:solidFill>
                  <a:srgbClr val="7A0000"/>
                </a:solidFill>
              </a:rPr>
              <a:t>–</a:t>
            </a:r>
            <a:r>
              <a:rPr lang="en-US" sz="1800" b="1" i="1" dirty="0">
                <a:solidFill>
                  <a:srgbClr val="7A0000"/>
                </a:solidFill>
              </a:rPr>
              <a:t> </a:t>
            </a:r>
            <a:r>
              <a:rPr lang="en-US" sz="1800" dirty="0">
                <a:solidFill>
                  <a:schemeClr val="tx1">
                    <a:lumMod val="50000"/>
                  </a:schemeClr>
                </a:solidFill>
              </a:rPr>
              <a:t>So far, </a:t>
            </a:r>
            <a:r>
              <a:rPr lang="el-GR" sz="1800" dirty="0">
                <a:solidFill>
                  <a:schemeClr val="tx1">
                    <a:lumMod val="50000"/>
                  </a:schemeClr>
                </a:solidFill>
              </a:rPr>
              <a:t>10</a:t>
            </a:r>
            <a:r>
              <a:rPr lang="x-none" sz="1800" dirty="0">
                <a:solidFill>
                  <a:schemeClr val="tx1">
                    <a:lumMod val="50000"/>
                  </a:schemeClr>
                </a:solidFill>
              </a:rPr>
              <a:t> </a:t>
            </a:r>
            <a:r>
              <a:rPr lang="LID8192" sz="1800" dirty="0">
                <a:solidFill>
                  <a:schemeClr val="tx1">
                    <a:lumMod val="50000"/>
                  </a:schemeClr>
                </a:solidFill>
              </a:rPr>
              <a:t>m</a:t>
            </a:r>
            <a:r>
              <a:rPr lang="x-none" sz="1800" dirty="0">
                <a:solidFill>
                  <a:schemeClr val="tx1">
                    <a:lumMod val="50000"/>
                  </a:schemeClr>
                </a:solidFill>
              </a:rPr>
              <a:t>eetings</a:t>
            </a:r>
            <a:r>
              <a:rPr lang="en-US" sz="1800" dirty="0">
                <a:solidFill>
                  <a:schemeClr val="tx1">
                    <a:lumMod val="50000"/>
                  </a:schemeClr>
                </a:solidFill>
              </a:rPr>
              <a:t> have been </a:t>
            </a:r>
            <a:r>
              <a:rPr lang="en-IE" sz="1800" dirty="0">
                <a:solidFill>
                  <a:schemeClr val="tx1">
                    <a:lumMod val="50000"/>
                  </a:schemeClr>
                </a:solidFill>
              </a:rPr>
              <a:t>completed </a:t>
            </a:r>
            <a:r>
              <a:rPr lang="en-150" sz="1800" dirty="0">
                <a:solidFill>
                  <a:schemeClr val="tx1">
                    <a:lumMod val="50000"/>
                  </a:schemeClr>
                </a:solidFill>
              </a:rPr>
              <a:t>–</a:t>
            </a:r>
            <a:r>
              <a:rPr lang="en-US" sz="1800" dirty="0">
                <a:solidFill>
                  <a:schemeClr val="tx1">
                    <a:lumMod val="50000"/>
                  </a:schemeClr>
                </a:solidFill>
              </a:rPr>
              <a:t> </a:t>
            </a:r>
            <a:r>
              <a:rPr lang="en-IE" sz="1800" dirty="0">
                <a:solidFill>
                  <a:schemeClr val="tx1">
                    <a:lumMod val="50000"/>
                  </a:schemeClr>
                </a:solidFill>
              </a:rPr>
              <a:t>More than 300 comments have been received for all clauses of the protocol </a:t>
            </a:r>
            <a:r>
              <a:rPr lang="en-150" sz="1800" dirty="0">
                <a:solidFill>
                  <a:schemeClr val="tx1">
                    <a:lumMod val="50000"/>
                  </a:schemeClr>
                </a:solidFill>
              </a:rPr>
              <a:t>–</a:t>
            </a:r>
            <a:r>
              <a:rPr lang="en-IE" sz="1800" dirty="0">
                <a:solidFill>
                  <a:schemeClr val="tx1">
                    <a:lumMod val="50000"/>
                  </a:schemeClr>
                </a:solidFill>
              </a:rPr>
              <a:t> A workshop to finalize open items </a:t>
            </a:r>
            <a:r>
              <a:rPr lang="en-GB" sz="1800" dirty="0">
                <a:solidFill>
                  <a:schemeClr val="tx1">
                    <a:lumMod val="50000"/>
                  </a:schemeClr>
                </a:solidFill>
              </a:rPr>
              <a:t>took</a:t>
            </a:r>
            <a:r>
              <a:rPr lang="en-IE" sz="1800" dirty="0">
                <a:solidFill>
                  <a:schemeClr val="tx1">
                    <a:lumMod val="50000"/>
                  </a:schemeClr>
                </a:solidFill>
              </a:rPr>
              <a:t> place on 30.05;</a:t>
            </a:r>
            <a:endParaRPr lang="en-IE" sz="1800" b="1" i="1" dirty="0">
              <a:solidFill>
                <a:srgbClr val="7A0000"/>
              </a:solidFill>
            </a:endParaRPr>
          </a:p>
          <a:p>
            <a:pPr marL="266700" indent="-266700" algn="just">
              <a:lnSpc>
                <a:spcPts val="2400"/>
              </a:lnSpc>
              <a:spcAft>
                <a:spcPts val="3600"/>
              </a:spcAft>
              <a:buClrTx/>
              <a:buFont typeface="Wingdings" panose="05000000000000000000" pitchFamily="2" charset="2"/>
              <a:buChar char="ü"/>
            </a:pPr>
            <a:r>
              <a:rPr lang="x-none" sz="1800" dirty="0">
                <a:solidFill>
                  <a:schemeClr val="tx1">
                    <a:lumMod val="50000"/>
                  </a:schemeClr>
                </a:solidFill>
              </a:rPr>
              <a:t>The</a:t>
            </a:r>
            <a:r>
              <a:rPr lang="en-US" sz="1800" dirty="0">
                <a:solidFill>
                  <a:schemeClr val="tx1">
                    <a:lumMod val="50000"/>
                  </a:schemeClr>
                </a:solidFill>
              </a:rPr>
              <a:t> </a:t>
            </a:r>
            <a:r>
              <a:rPr lang="en-IE" sz="1800" dirty="0">
                <a:solidFill>
                  <a:schemeClr val="tx1">
                    <a:lumMod val="50000"/>
                  </a:schemeClr>
                </a:solidFill>
              </a:rPr>
              <a:t>process included</a:t>
            </a:r>
            <a:r>
              <a:rPr lang="en-US" sz="1800" dirty="0">
                <a:solidFill>
                  <a:schemeClr val="tx1">
                    <a:lumMod val="50000"/>
                  </a:schemeClr>
                </a:solidFill>
              </a:rPr>
              <a:t>: </a:t>
            </a:r>
            <a:r>
              <a:rPr lang="en-US" sz="1800" b="1" i="1" dirty="0">
                <a:solidFill>
                  <a:srgbClr val="7A0000"/>
                </a:solidFill>
              </a:rPr>
              <a:t>The preparation of a </a:t>
            </a:r>
            <a:r>
              <a:rPr lang="x-none" sz="1800" b="1" i="1" dirty="0">
                <a:solidFill>
                  <a:srgbClr val="7A0000"/>
                </a:solidFill>
              </a:rPr>
              <a:t>proposal for amendments in</a:t>
            </a:r>
            <a:r>
              <a:rPr lang="en-US" sz="1800" b="1" i="1" dirty="0">
                <a:solidFill>
                  <a:srgbClr val="7A0000"/>
                </a:solidFill>
              </a:rPr>
              <a:t> each clause of</a:t>
            </a:r>
            <a:r>
              <a:rPr lang="x-none" sz="1800" b="1" i="1" dirty="0">
                <a:solidFill>
                  <a:srgbClr val="7A0000"/>
                </a:solidFill>
              </a:rPr>
              <a:t> the original protocol based on the</a:t>
            </a:r>
            <a:r>
              <a:rPr lang="en-US" sz="1800" b="1" i="1" dirty="0">
                <a:solidFill>
                  <a:srgbClr val="7A0000"/>
                </a:solidFill>
              </a:rPr>
              <a:t> GRPE-81-12, the</a:t>
            </a:r>
            <a:r>
              <a:rPr lang="x-none" sz="1800" b="1" i="1" dirty="0">
                <a:solidFill>
                  <a:srgbClr val="7A0000"/>
                </a:solidFill>
              </a:rPr>
              <a:t> ILS data</a:t>
            </a:r>
            <a:r>
              <a:rPr lang="en-US" sz="1800" b="1" i="1" dirty="0">
                <a:solidFill>
                  <a:srgbClr val="7A0000"/>
                </a:solidFill>
              </a:rPr>
              <a:t> analysis,</a:t>
            </a:r>
            <a:r>
              <a:rPr lang="x-none" sz="1800" b="1" i="1" dirty="0">
                <a:solidFill>
                  <a:srgbClr val="7A0000"/>
                </a:solidFill>
              </a:rPr>
              <a:t> and </a:t>
            </a:r>
            <a:r>
              <a:rPr lang="en-US" sz="1800" b="1" i="1" dirty="0">
                <a:solidFill>
                  <a:srgbClr val="7A0000"/>
                </a:solidFill>
              </a:rPr>
              <a:t>the </a:t>
            </a:r>
            <a:r>
              <a:rPr lang="x-none" sz="1800" b="1" i="1" dirty="0">
                <a:solidFill>
                  <a:srgbClr val="7A0000"/>
                </a:solidFill>
              </a:rPr>
              <a:t>experie</a:t>
            </a:r>
            <a:r>
              <a:rPr lang="en-US" sz="1800" b="1" i="1" dirty="0">
                <a:solidFill>
                  <a:srgbClr val="7A0000"/>
                </a:solidFill>
              </a:rPr>
              <a:t>n</a:t>
            </a:r>
            <a:r>
              <a:rPr lang="x-none" sz="1800" b="1" i="1" dirty="0">
                <a:solidFill>
                  <a:srgbClr val="7A0000"/>
                </a:solidFill>
              </a:rPr>
              <a:t>ces gained during the ILS</a:t>
            </a:r>
            <a:r>
              <a:rPr lang="en-US" sz="1800" dirty="0">
                <a:solidFill>
                  <a:schemeClr val="tx1">
                    <a:lumMod val="50000"/>
                  </a:schemeClr>
                </a:solidFill>
              </a:rPr>
              <a:t>. As a second step, the proposal was presented to the TF2 members and feedback was requested. As a final step, a consolidated version with the group’s feedback was prepared and submitted to the TF2;</a:t>
            </a:r>
          </a:p>
          <a:p>
            <a:pPr marL="266700" indent="-266700" algn="just">
              <a:lnSpc>
                <a:spcPts val="2400"/>
              </a:lnSpc>
              <a:spcAft>
                <a:spcPts val="3600"/>
              </a:spcAft>
              <a:buClrTx/>
              <a:buFont typeface="Wingdings" panose="05000000000000000000" pitchFamily="2" charset="2"/>
              <a:buChar char="ü"/>
            </a:pPr>
            <a:r>
              <a:rPr lang="en-US" sz="1800" b="1" i="1" dirty="0">
                <a:solidFill>
                  <a:schemeClr val="tx1">
                    <a:lumMod val="50000"/>
                  </a:schemeClr>
                </a:solidFill>
              </a:rPr>
              <a:t>The overall aim </a:t>
            </a:r>
            <a:r>
              <a:rPr lang="en-US" sz="1800" b="1" dirty="0">
                <a:solidFill>
                  <a:schemeClr val="tx1">
                    <a:lumMod val="50000"/>
                  </a:schemeClr>
                </a:solidFill>
              </a:rPr>
              <a:t>was</a:t>
            </a:r>
            <a:r>
              <a:rPr lang="en-US" sz="1800" b="1" i="1" dirty="0">
                <a:solidFill>
                  <a:schemeClr val="tx1">
                    <a:lumMod val="50000"/>
                  </a:schemeClr>
                </a:solidFill>
              </a:rPr>
              <a:t> to render the protocol stricter </a:t>
            </a:r>
            <a:r>
              <a:rPr lang="en-150" sz="1800" b="1" i="1" dirty="0">
                <a:solidFill>
                  <a:schemeClr val="tx1">
                    <a:lumMod val="50000"/>
                  </a:schemeClr>
                </a:solidFill>
              </a:rPr>
              <a:t>–</a:t>
            </a:r>
            <a:r>
              <a:rPr lang="en-US" sz="1800" b="1" i="1" dirty="0">
                <a:solidFill>
                  <a:schemeClr val="tx1">
                    <a:lumMod val="50000"/>
                  </a:schemeClr>
                </a:solidFill>
              </a:rPr>
              <a:t> where necessary </a:t>
            </a:r>
            <a:r>
              <a:rPr lang="en-150" sz="1800" b="1" i="1" dirty="0">
                <a:solidFill>
                  <a:schemeClr val="tx1">
                    <a:lumMod val="50000"/>
                  </a:schemeClr>
                </a:solidFill>
              </a:rPr>
              <a:t>–</a:t>
            </a:r>
            <a:r>
              <a:rPr lang="en-US" sz="1800" b="1" i="1" dirty="0">
                <a:solidFill>
                  <a:schemeClr val="tx1">
                    <a:lumMod val="50000"/>
                  </a:schemeClr>
                </a:solidFill>
              </a:rPr>
              <a:t> and properly define the technical specifications with the aim of harmonizing it to the extend possible</a:t>
            </a:r>
            <a:r>
              <a:rPr lang="en-US" sz="1800" dirty="0">
                <a:solidFill>
                  <a:schemeClr val="tx1">
                    <a:lumMod val="50000"/>
                  </a:schemeClr>
                </a:solidFill>
              </a:rPr>
              <a:t>.</a:t>
            </a:r>
            <a:endParaRPr lang="x-none" sz="1800" dirty="0">
              <a:solidFill>
                <a:schemeClr val="tx1">
                  <a:lumMod val="50000"/>
                </a:schemeClr>
              </a:solidFill>
            </a:endParaRPr>
          </a:p>
        </p:txBody>
      </p:sp>
    </p:spTree>
    <p:extLst>
      <p:ext uri="{BB962C8B-B14F-4D97-AF65-F5344CB8AC3E}">
        <p14:creationId xmlns:p14="http://schemas.microsoft.com/office/powerpoint/2010/main" val="248655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39300" y="6140693"/>
            <a:ext cx="2190750" cy="591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a:xfrm>
            <a:off x="970722" y="333375"/>
            <a:ext cx="10263893" cy="866775"/>
          </a:xfrm>
        </p:spPr>
        <p:txBody>
          <a:bodyPr/>
          <a:lstStyle/>
          <a:p>
            <a:pPr algn="ctr"/>
            <a:r>
              <a:rPr lang="x-none" sz="3200" u="sng" dirty="0">
                <a:latin typeface="Berlin Sans FB Demi" panose="020E0802020502020306" pitchFamily="34" charset="0"/>
              </a:rPr>
              <a:t>TF2 </a:t>
            </a:r>
            <a:r>
              <a:rPr lang="en-IE" sz="3200" u="sng" dirty="0">
                <a:latin typeface="Berlin Sans FB Demi" panose="020E0802020502020306" pitchFamily="34" charset="0"/>
              </a:rPr>
              <a:t>CURRENT </a:t>
            </a:r>
            <a:r>
              <a:rPr lang="en-US" sz="3200" u="sng" dirty="0">
                <a:latin typeface="Berlin Sans FB Demi" panose="020E0802020502020306" pitchFamily="34" charset="0"/>
              </a:rPr>
              <a:t>STATUS BASED ON THE PLANNING</a:t>
            </a:r>
            <a:r>
              <a:rPr lang="en-IE" sz="3200" u="sng" dirty="0">
                <a:latin typeface="Berlin Sans FB Demi" panose="020E0802020502020306" pitchFamily="34" charset="0"/>
              </a:rPr>
              <a:t> </a:t>
            </a:r>
            <a:br>
              <a:rPr lang="en-IE" sz="3200" u="sng" dirty="0">
                <a:latin typeface="Berlin Sans FB Demi" panose="020E0802020502020306" pitchFamily="34" charset="0"/>
              </a:rPr>
            </a:br>
            <a:r>
              <a:rPr lang="en-IE" sz="3200" u="sng" dirty="0">
                <a:latin typeface="Berlin Sans FB Demi" panose="020E0802020502020306" pitchFamily="34" charset="0"/>
              </a:rPr>
              <a:t>PRESENTED AT THE PMP ON 29.03.2022 (1/2)</a:t>
            </a:r>
            <a:endParaRPr lang="en-GB" sz="3200" u="sng" dirty="0">
              <a:latin typeface="Berlin Sans FB Demi" panose="020E0802020502020306" pitchFamily="34" charset="0"/>
            </a:endParaRPr>
          </a:p>
        </p:txBody>
      </p:sp>
      <p:graphicFrame>
        <p:nvGraphicFramePr>
          <p:cNvPr id="7" name="Table 6"/>
          <p:cNvGraphicFramePr>
            <a:graphicFrameLocks noGrp="1"/>
          </p:cNvGraphicFramePr>
          <p:nvPr/>
        </p:nvGraphicFramePr>
        <p:xfrm>
          <a:off x="838200" y="1466268"/>
          <a:ext cx="10803300" cy="4680000"/>
        </p:xfrm>
        <a:graphic>
          <a:graphicData uri="http://schemas.openxmlformats.org/drawingml/2006/table">
            <a:tbl>
              <a:tblPr>
                <a:tableStyleId>{5C22544A-7EE6-4342-B048-85BDC9FD1C3A}</a:tableStyleId>
              </a:tblPr>
              <a:tblGrid>
                <a:gridCol w="1227183">
                  <a:extLst>
                    <a:ext uri="{9D8B030D-6E8A-4147-A177-3AD203B41FA5}">
                      <a16:colId xmlns:a16="http://schemas.microsoft.com/office/drawing/2014/main" val="2562219900"/>
                    </a:ext>
                  </a:extLst>
                </a:gridCol>
                <a:gridCol w="1800349">
                  <a:extLst>
                    <a:ext uri="{9D8B030D-6E8A-4147-A177-3AD203B41FA5}">
                      <a16:colId xmlns:a16="http://schemas.microsoft.com/office/drawing/2014/main" val="2624403101"/>
                    </a:ext>
                  </a:extLst>
                </a:gridCol>
                <a:gridCol w="7775768">
                  <a:extLst>
                    <a:ext uri="{9D8B030D-6E8A-4147-A177-3AD203B41FA5}">
                      <a16:colId xmlns:a16="http://schemas.microsoft.com/office/drawing/2014/main" val="1378292346"/>
                    </a:ext>
                  </a:extLst>
                </a:gridCol>
              </a:tblGrid>
              <a:tr h="360000">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Clause</a:t>
                      </a:r>
                    </a:p>
                  </a:txBody>
                  <a:tcPr marL="9459" marR="9459" marT="9459" marB="0" anchor="ctr">
                    <a:solidFill>
                      <a:schemeClr val="tx1">
                        <a:lumMod val="50000"/>
                      </a:schemeClr>
                    </a:solidFill>
                  </a:tcPr>
                </a:tc>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Item</a:t>
                      </a:r>
                    </a:p>
                  </a:txBody>
                  <a:tcPr marL="9459" marR="9459" marT="9459" marB="0" anchor="ctr">
                    <a:solidFill>
                      <a:schemeClr val="tx1">
                        <a:lumMod val="50000"/>
                      </a:schemeClr>
                    </a:solidFill>
                  </a:tcPr>
                </a:tc>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Most important new or amended</a:t>
                      </a:r>
                      <a:r>
                        <a:rPr lang="en-GB" sz="14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elements</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59" marR="9459" marT="9459" marB="0" anchor="ctr">
                    <a:solidFill>
                      <a:schemeClr val="tx1">
                        <a:lumMod val="50000"/>
                      </a:schemeClr>
                    </a:solidFill>
                  </a:tcPr>
                </a:tc>
                <a:extLst>
                  <a:ext uri="{0D108BD9-81ED-4DB2-BD59-A6C34878D82A}">
                    <a16:rowId xmlns:a16="http://schemas.microsoft.com/office/drawing/2014/main" val="1368415771"/>
                  </a:ext>
                </a:extLst>
              </a:tr>
              <a:tr h="432000">
                <a:tc>
                  <a:txBody>
                    <a:bodyPr/>
                    <a:lstStyle/>
                    <a:p>
                      <a:pPr algn="ctr">
                        <a:lnSpc>
                          <a:spcPct val="107000"/>
                        </a:lnSpc>
                        <a:spcAft>
                          <a:spcPts val="800"/>
                        </a:spcAft>
                      </a:pPr>
                      <a:r>
                        <a:rPr lang="en-IE" sz="1200" dirty="0">
                          <a:solidFill>
                            <a:schemeClr val="bg1"/>
                          </a:solidFill>
                          <a:effectLst/>
                          <a:latin typeface="+mj-lt"/>
                          <a:ea typeface="+mn-ea"/>
                          <a:cs typeface="+mn-cs"/>
                        </a:rPr>
                        <a:t>Clause</a:t>
                      </a:r>
                      <a:r>
                        <a:rPr lang="en-IE" sz="1200" baseline="0" dirty="0">
                          <a:solidFill>
                            <a:schemeClr val="bg1"/>
                          </a:solidFill>
                          <a:effectLst/>
                          <a:latin typeface="+mj-lt"/>
                          <a:ea typeface="+mn-ea"/>
                          <a:cs typeface="+mn-cs"/>
                        </a:rPr>
                        <a:t> 1</a:t>
                      </a:r>
                      <a:endParaRPr lang="en-GB" sz="1200" dirty="0">
                        <a:solidFill>
                          <a:schemeClr val="bg1"/>
                        </a:solidFill>
                        <a:effectLst/>
                        <a:latin typeface="+mj-lt"/>
                        <a:ea typeface="Calibri" panose="020F0502020204030204" pitchFamily="34" charset="0"/>
                        <a:cs typeface="Times New Roman" panose="02020603050405020304" pitchFamily="18" charset="0"/>
                      </a:endParaRPr>
                    </a:p>
                  </a:txBody>
                  <a:tcPr marL="9459" marR="9459" marT="9459" marB="0" anchor="ctr">
                    <a:solidFill>
                      <a:schemeClr val="accent3">
                        <a:lumMod val="50000"/>
                      </a:schemeClr>
                    </a:solidFill>
                  </a:tcPr>
                </a:tc>
                <a:tc>
                  <a:txBody>
                    <a:bodyPr/>
                    <a:lstStyle/>
                    <a:p>
                      <a:pPr algn="ctr">
                        <a:lnSpc>
                          <a:spcPct val="100000"/>
                        </a:lnSpc>
                        <a:spcAft>
                          <a:spcPts val="0"/>
                        </a:spcAft>
                      </a:pPr>
                      <a:r>
                        <a:rPr lang="en-GB" sz="1200" b="0" kern="1200" dirty="0">
                          <a:solidFill>
                            <a:schemeClr val="bg1"/>
                          </a:solidFill>
                          <a:latin typeface="+mj-lt"/>
                          <a:ea typeface="+mn-ea"/>
                          <a:cs typeface="+mn-cs"/>
                        </a:rPr>
                        <a:t>WLTP-Brake Cycle</a:t>
                      </a:r>
                    </a:p>
                  </a:txBody>
                  <a:tcPr marL="9459" marR="9459" marT="9459" marB="0" anchor="ctr">
                    <a:solidFill>
                      <a:schemeClr val="accent3">
                        <a:lumMod val="50000"/>
                      </a:schemeClr>
                    </a:solidFill>
                  </a:tcPr>
                </a:tc>
                <a:tc>
                  <a:txBody>
                    <a:bodyPr/>
                    <a:lstStyle/>
                    <a:p>
                      <a:pPr marL="71120" marR="88265" algn="just">
                        <a:lnSpc>
                          <a:spcPct val="107000"/>
                        </a:lnSpc>
                        <a:spcAft>
                          <a:spcPts val="800"/>
                        </a:spcAft>
                      </a:pPr>
                      <a:r>
                        <a:rPr lang="en-IE" sz="1200" dirty="0">
                          <a:solidFill>
                            <a:schemeClr val="bg1"/>
                          </a:solidFill>
                          <a:effectLst/>
                          <a:latin typeface="+mj-lt"/>
                        </a:rPr>
                        <a:t>Specifications for initial temperature control, direction for handling of possible interruptions, introduction</a:t>
                      </a:r>
                      <a:r>
                        <a:rPr lang="en-IE" sz="1200" baseline="0" dirty="0">
                          <a:solidFill>
                            <a:schemeClr val="bg1"/>
                          </a:solidFill>
                          <a:effectLst/>
                          <a:latin typeface="+mj-lt"/>
                        </a:rPr>
                        <a:t> of </a:t>
                      </a:r>
                      <a:r>
                        <a:rPr lang="en-IE" sz="1200" dirty="0">
                          <a:solidFill>
                            <a:schemeClr val="bg1"/>
                          </a:solidFill>
                          <a:effectLst/>
                          <a:latin typeface="+mj-lt"/>
                        </a:rPr>
                        <a:t>cycle execution quality criteria</a:t>
                      </a:r>
                      <a:r>
                        <a:rPr lang="en-GB" sz="1200" dirty="0">
                          <a:solidFill>
                            <a:schemeClr val="bg1"/>
                          </a:solidFill>
                          <a:effectLst/>
                          <a:latin typeface="+mj-lt"/>
                        </a:rPr>
                        <a:t> </a:t>
                      </a:r>
                      <a:endParaRPr lang="en-GB" sz="1200" b="1" dirty="0">
                        <a:solidFill>
                          <a:srgbClr val="7A0000"/>
                        </a:solidFill>
                        <a:effectLst/>
                        <a:latin typeface="+mj-lt"/>
                        <a:ea typeface="Calibri" panose="020F0502020204030204" pitchFamily="34" charset="0"/>
                        <a:cs typeface="Times New Roman" panose="02020603050405020304" pitchFamily="18" charset="0"/>
                      </a:endParaRPr>
                    </a:p>
                  </a:txBody>
                  <a:tcPr marL="9459" marR="9459" marT="9459" marB="0" anchor="ctr">
                    <a:solidFill>
                      <a:schemeClr val="accent3">
                        <a:lumMod val="50000"/>
                      </a:schemeClr>
                    </a:solidFill>
                  </a:tcPr>
                </a:tc>
                <a:extLst>
                  <a:ext uri="{0D108BD9-81ED-4DB2-BD59-A6C34878D82A}">
                    <a16:rowId xmlns:a16="http://schemas.microsoft.com/office/drawing/2014/main" val="1172078533"/>
                  </a:ext>
                </a:extLst>
              </a:tr>
              <a:tr h="432000">
                <a:tc>
                  <a:txBody>
                    <a:bodyPr/>
                    <a:lstStyle/>
                    <a:p>
                      <a:pPr algn="ctr">
                        <a:lnSpc>
                          <a:spcPct val="107000"/>
                        </a:lnSpc>
                        <a:spcAft>
                          <a:spcPts val="800"/>
                        </a:spcAft>
                      </a:pPr>
                      <a:r>
                        <a:rPr lang="en-IE" sz="1200" dirty="0">
                          <a:solidFill>
                            <a:schemeClr val="bg1"/>
                          </a:solidFill>
                          <a:effectLst/>
                          <a:latin typeface="+mj-lt"/>
                          <a:ea typeface="+mn-ea"/>
                          <a:cs typeface="+mn-cs"/>
                        </a:rPr>
                        <a:t>Clause</a:t>
                      </a:r>
                      <a:r>
                        <a:rPr lang="en-IE" sz="1200" baseline="0" dirty="0">
                          <a:solidFill>
                            <a:schemeClr val="bg1"/>
                          </a:solidFill>
                          <a:effectLst/>
                          <a:latin typeface="+mj-lt"/>
                          <a:ea typeface="+mn-ea"/>
                          <a:cs typeface="+mn-cs"/>
                        </a:rPr>
                        <a:t> 2</a:t>
                      </a:r>
                      <a:endParaRPr lang="en-GB" sz="1200" dirty="0">
                        <a:solidFill>
                          <a:schemeClr val="bg1"/>
                        </a:solidFill>
                        <a:effectLst/>
                        <a:latin typeface="+mj-lt"/>
                        <a:ea typeface="Calibri" panose="020F0502020204030204" pitchFamily="34" charset="0"/>
                        <a:cs typeface="Times New Roman" panose="02020603050405020304" pitchFamily="18" charset="0"/>
                      </a:endParaRPr>
                    </a:p>
                  </a:txBody>
                  <a:tcPr marL="9459" marR="9459" marT="9459" marB="0" anchor="ctr">
                    <a:solidFill>
                      <a:schemeClr val="accent3">
                        <a:lumMod val="50000"/>
                      </a:schemeClr>
                    </a:solidFill>
                  </a:tcPr>
                </a:tc>
                <a:tc>
                  <a:txBody>
                    <a:bodyPr/>
                    <a:lstStyle/>
                    <a:p>
                      <a:pPr algn="ctr">
                        <a:lnSpc>
                          <a:spcPct val="100000"/>
                        </a:lnSpc>
                        <a:spcAft>
                          <a:spcPts val="0"/>
                        </a:spcAft>
                      </a:pPr>
                      <a:r>
                        <a:rPr lang="en-GB" sz="1200" b="0" kern="1200" dirty="0">
                          <a:solidFill>
                            <a:schemeClr val="bg1"/>
                          </a:solidFill>
                          <a:latin typeface="+mj-lt"/>
                          <a:ea typeface="+mn-ea"/>
                          <a:cs typeface="+mn-cs"/>
                        </a:rPr>
                        <a:t>Cooling</a:t>
                      </a:r>
                      <a:r>
                        <a:rPr lang="en-GB" sz="1200" b="0" kern="1200" baseline="0" dirty="0">
                          <a:solidFill>
                            <a:schemeClr val="bg1"/>
                          </a:solidFill>
                          <a:latin typeface="+mj-lt"/>
                          <a:ea typeface="+mn-ea"/>
                          <a:cs typeface="+mn-cs"/>
                        </a:rPr>
                        <a:t> Adjustment</a:t>
                      </a:r>
                      <a:endParaRPr lang="en-GB" sz="1200" b="0" kern="1200" dirty="0">
                        <a:solidFill>
                          <a:schemeClr val="bg1"/>
                        </a:solidFill>
                        <a:latin typeface="+mj-lt"/>
                        <a:ea typeface="+mn-ea"/>
                        <a:cs typeface="+mn-cs"/>
                      </a:endParaRPr>
                    </a:p>
                  </a:txBody>
                  <a:tcPr marL="9459" marR="9459" marT="9459" marB="0" anchor="ctr">
                    <a:solidFill>
                      <a:schemeClr val="accent3">
                        <a:lumMod val="50000"/>
                      </a:schemeClr>
                    </a:solidFill>
                  </a:tcPr>
                </a:tc>
                <a:tc>
                  <a:txBody>
                    <a:bodyPr/>
                    <a:lstStyle/>
                    <a:p>
                      <a:pPr marL="71120" marR="88265" indent="0" algn="just" defTabSz="914400" rtl="0" eaLnBrk="1" fontAlgn="auto" latinLnBrk="0" hangingPunct="1">
                        <a:lnSpc>
                          <a:spcPct val="107000"/>
                        </a:lnSpc>
                        <a:spcBef>
                          <a:spcPts val="0"/>
                        </a:spcBef>
                        <a:spcAft>
                          <a:spcPts val="800"/>
                        </a:spcAft>
                        <a:buClrTx/>
                        <a:buSzTx/>
                        <a:buFontTx/>
                        <a:buNone/>
                        <a:tabLst/>
                        <a:defRPr/>
                      </a:pPr>
                      <a:r>
                        <a:rPr lang="en-GB" sz="1200" kern="1200" dirty="0">
                          <a:solidFill>
                            <a:schemeClr val="bg1"/>
                          </a:solidFill>
                          <a:effectLst/>
                          <a:latin typeface="+mj-lt"/>
                          <a:ea typeface="+mn-ea"/>
                          <a:cs typeface="+mn-cs"/>
                        </a:rPr>
                        <a:t>Definitions </a:t>
                      </a:r>
                      <a:r>
                        <a:rPr lang="LID8192" sz="1200" kern="1200" dirty="0">
                          <a:solidFill>
                            <a:schemeClr val="bg1"/>
                          </a:solidFill>
                          <a:effectLst/>
                          <a:latin typeface="+mj-lt"/>
                          <a:ea typeface="+mn-ea"/>
                          <a:cs typeface="+mn-cs"/>
                        </a:rPr>
                        <a:t>including</a:t>
                      </a:r>
                      <a:r>
                        <a:rPr lang="LID8192" sz="1200" kern="1200" baseline="0" dirty="0">
                          <a:solidFill>
                            <a:schemeClr val="bg1"/>
                          </a:solidFill>
                          <a:effectLst/>
                          <a:latin typeface="+mj-lt"/>
                          <a:ea typeface="+mn-ea"/>
                          <a:cs typeface="+mn-cs"/>
                        </a:rPr>
                        <a:t> </a:t>
                      </a:r>
                      <a:r>
                        <a:rPr lang="en-GB" sz="1200" kern="1200" dirty="0">
                          <a:solidFill>
                            <a:schemeClr val="bg1"/>
                          </a:solidFill>
                          <a:effectLst/>
                          <a:latin typeface="+mj-lt"/>
                          <a:ea typeface="+mn-ea"/>
                          <a:cs typeface="+mn-cs"/>
                        </a:rPr>
                        <a:t>LCV</a:t>
                      </a:r>
                      <a:r>
                        <a:rPr lang="LID8192" sz="1200" kern="1200" dirty="0">
                          <a:solidFill>
                            <a:schemeClr val="bg1"/>
                          </a:solidFill>
                          <a:effectLst/>
                          <a:latin typeface="+mj-lt"/>
                          <a:ea typeface="+mn-ea"/>
                          <a:cs typeface="+mn-cs"/>
                        </a:rPr>
                        <a:t>s</a:t>
                      </a:r>
                      <a:r>
                        <a:rPr lang="en-GB" sz="1200" kern="1200" dirty="0">
                          <a:solidFill>
                            <a:schemeClr val="bg1"/>
                          </a:solidFill>
                          <a:effectLst/>
                          <a:latin typeface="+mj-lt"/>
                          <a:ea typeface="+mn-ea"/>
                          <a:cs typeface="+mn-cs"/>
                        </a:rPr>
                        <a:t>, updated temperature targets, </a:t>
                      </a:r>
                      <a:r>
                        <a:rPr lang="LID8192" sz="1200" kern="1200" dirty="0">
                          <a:solidFill>
                            <a:schemeClr val="bg1"/>
                          </a:solidFill>
                          <a:effectLst/>
                          <a:latin typeface="+mj-lt"/>
                          <a:ea typeface="+mn-ea"/>
                          <a:cs typeface="+mn-cs"/>
                        </a:rPr>
                        <a:t>more </a:t>
                      </a:r>
                      <a:r>
                        <a:rPr lang="en-GB" sz="1200" kern="1200" dirty="0">
                          <a:solidFill>
                            <a:schemeClr val="bg1"/>
                          </a:solidFill>
                          <a:effectLst/>
                          <a:latin typeface="+mj-lt"/>
                          <a:ea typeface="+mn-ea"/>
                          <a:cs typeface="+mn-cs"/>
                        </a:rPr>
                        <a:t>detailed description of the cooling adjustment method, introduction of quality criteria</a:t>
                      </a:r>
                    </a:p>
                  </a:txBody>
                  <a:tcPr marL="9459" marR="9459" marT="9459" marB="0" anchor="ctr">
                    <a:solidFill>
                      <a:schemeClr val="accent3">
                        <a:lumMod val="50000"/>
                      </a:schemeClr>
                    </a:solidFill>
                  </a:tcPr>
                </a:tc>
                <a:extLst>
                  <a:ext uri="{0D108BD9-81ED-4DB2-BD59-A6C34878D82A}">
                    <a16:rowId xmlns:a16="http://schemas.microsoft.com/office/drawing/2014/main" val="1433948448"/>
                  </a:ext>
                </a:extLst>
              </a:tr>
              <a:tr h="432000">
                <a:tc>
                  <a:txBody>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mj-lt"/>
                          <a:ea typeface="+mn-ea"/>
                          <a:cs typeface="+mn-cs"/>
                        </a:rPr>
                        <a:t>Clauses 3-4</a:t>
                      </a:r>
                      <a:endParaRPr kumimoji="0" lang="en-GB" sz="1200" b="0"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endParaRPr>
                    </a:p>
                  </a:txBody>
                  <a:tcPr marL="9459" marR="9459" marT="9459" marB="0" anchor="ctr">
                    <a:solidFill>
                      <a:schemeClr val="accent3">
                        <a:lumMod val="50000"/>
                      </a:schemeClr>
                    </a:solidFill>
                  </a:tcPr>
                </a:tc>
                <a:tc>
                  <a:txBody>
                    <a:bodyPr/>
                    <a:lstStyle/>
                    <a:p>
                      <a:pPr algn="ctr">
                        <a:lnSpc>
                          <a:spcPct val="100000"/>
                        </a:lnSpc>
                        <a:spcAft>
                          <a:spcPts val="0"/>
                        </a:spcAft>
                      </a:pPr>
                      <a:r>
                        <a:rPr lang="en-GB" sz="1200" b="0" kern="1200" dirty="0">
                          <a:solidFill>
                            <a:schemeClr val="bg1"/>
                          </a:solidFill>
                          <a:latin typeface="+mj-lt"/>
                          <a:ea typeface="+mn-ea"/>
                          <a:cs typeface="+mn-cs"/>
                        </a:rPr>
                        <a:t>Flow settings</a:t>
                      </a:r>
                    </a:p>
                  </a:txBody>
                  <a:tcPr marL="9459" marR="9459" marT="9459" marB="0" anchor="ctr">
                    <a:solidFill>
                      <a:schemeClr val="accent3">
                        <a:lumMod val="50000"/>
                      </a:schemeClr>
                    </a:solidFill>
                  </a:tcPr>
                </a:tc>
                <a:tc>
                  <a:txBody>
                    <a:bodyPr/>
                    <a:lstStyle/>
                    <a:p>
                      <a:pPr marL="71120" marR="88265" algn="just" defTabSz="914400" rtl="0" eaLnBrk="1" latinLnBrk="0" hangingPunct="1">
                        <a:lnSpc>
                          <a:spcPct val="107000"/>
                        </a:lnSpc>
                        <a:spcAft>
                          <a:spcPts val="800"/>
                        </a:spcAft>
                      </a:pPr>
                      <a:r>
                        <a:rPr lang="en-GB" sz="1200" kern="1200" dirty="0">
                          <a:solidFill>
                            <a:schemeClr val="bg1"/>
                          </a:solidFill>
                          <a:effectLst/>
                          <a:latin typeface="+mj-lt"/>
                          <a:ea typeface="+mn-ea"/>
                          <a:cs typeface="+mn-cs"/>
                        </a:rPr>
                        <a:t>Flow measurement specifications, stricter flow control requirements, newly introduced background limits, updated dyno climatics, newly defined reporting requirements</a:t>
                      </a:r>
                    </a:p>
                  </a:txBody>
                  <a:tcPr marL="9459" marR="9459" marT="9459" marB="0" anchor="ctr">
                    <a:solidFill>
                      <a:schemeClr val="accent3">
                        <a:lumMod val="50000"/>
                      </a:schemeClr>
                    </a:solidFill>
                  </a:tcPr>
                </a:tc>
                <a:extLst>
                  <a:ext uri="{0D108BD9-81ED-4DB2-BD59-A6C34878D82A}">
                    <a16:rowId xmlns:a16="http://schemas.microsoft.com/office/drawing/2014/main" val="2315478746"/>
                  </a:ext>
                </a:extLst>
              </a:tr>
              <a:tr h="43200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mj-lt"/>
                          <a:ea typeface="+mn-ea"/>
                          <a:cs typeface="+mn-cs"/>
                        </a:rPr>
                        <a:t>Clause 5</a:t>
                      </a:r>
                      <a:endParaRPr kumimoji="0" lang="en-GB" sz="1200" b="0"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endParaRPr>
                    </a:p>
                  </a:txBody>
                  <a:tcPr marL="9459" marR="9459" marT="9459" marB="0" anchor="ctr">
                    <a:solidFill>
                      <a:schemeClr val="accent3">
                        <a:lumMod val="50000"/>
                      </a:schemeClr>
                    </a:solidFill>
                  </a:tcPr>
                </a:tc>
                <a:tc>
                  <a:txBody>
                    <a:bodyPr/>
                    <a:lstStyle/>
                    <a:p>
                      <a:pPr algn="ctr">
                        <a:lnSpc>
                          <a:spcPct val="100000"/>
                        </a:lnSpc>
                        <a:spcAft>
                          <a:spcPts val="0"/>
                        </a:spcAft>
                      </a:pPr>
                      <a:r>
                        <a:rPr lang="en-GB" sz="1200" b="0" kern="1200" dirty="0">
                          <a:solidFill>
                            <a:schemeClr val="bg1"/>
                          </a:solidFill>
                          <a:latin typeface="+mj-lt"/>
                          <a:ea typeface="+mn-ea"/>
                          <a:cs typeface="+mn-cs"/>
                        </a:rPr>
                        <a:t>Temperature</a:t>
                      </a:r>
                      <a:r>
                        <a:rPr lang="en-GB" sz="1200" b="0" kern="1200" baseline="0" dirty="0">
                          <a:solidFill>
                            <a:schemeClr val="bg1"/>
                          </a:solidFill>
                          <a:latin typeface="+mj-lt"/>
                          <a:ea typeface="+mn-ea"/>
                          <a:cs typeface="+mn-cs"/>
                        </a:rPr>
                        <a:t> Measurement</a:t>
                      </a:r>
                      <a:endParaRPr lang="en-GB" sz="1200" b="0" kern="1200" dirty="0">
                        <a:solidFill>
                          <a:schemeClr val="bg1"/>
                        </a:solidFill>
                        <a:latin typeface="+mj-lt"/>
                        <a:ea typeface="+mn-ea"/>
                        <a:cs typeface="+mn-cs"/>
                      </a:endParaRPr>
                    </a:p>
                  </a:txBody>
                  <a:tcPr marL="9459" marR="9459" marT="9459" marB="0" anchor="ctr">
                    <a:solidFill>
                      <a:schemeClr val="accent3">
                        <a:lumMod val="50000"/>
                      </a:schemeClr>
                    </a:solidFill>
                  </a:tcPr>
                </a:tc>
                <a:tc>
                  <a:txBody>
                    <a:bodyPr/>
                    <a:lstStyle/>
                    <a:p>
                      <a:pPr marL="71120" marR="88265" algn="just" defTabSz="914400" rtl="0" eaLnBrk="1" latinLnBrk="0" hangingPunct="1">
                        <a:lnSpc>
                          <a:spcPct val="107000"/>
                        </a:lnSpc>
                        <a:spcAft>
                          <a:spcPts val="800"/>
                        </a:spcAft>
                      </a:pPr>
                      <a:r>
                        <a:rPr lang="en-GB" sz="1200" kern="1200" dirty="0">
                          <a:solidFill>
                            <a:schemeClr val="bg1"/>
                          </a:solidFill>
                          <a:effectLst/>
                          <a:latin typeface="+mj-lt"/>
                          <a:ea typeface="+mn-ea"/>
                          <a:cs typeface="+mn-cs"/>
                        </a:rPr>
                        <a:t>Specifications for the </a:t>
                      </a:r>
                      <a:r>
                        <a:rPr lang="LID8192" sz="1200" kern="1200" dirty="0">
                          <a:solidFill>
                            <a:schemeClr val="bg1"/>
                          </a:solidFill>
                          <a:effectLst/>
                          <a:latin typeface="+mj-lt"/>
                          <a:ea typeface="+mn-ea"/>
                          <a:cs typeface="+mn-cs"/>
                        </a:rPr>
                        <a:t>embedded </a:t>
                      </a:r>
                      <a:r>
                        <a:rPr lang="en-GB" sz="1200" kern="1200" dirty="0">
                          <a:solidFill>
                            <a:schemeClr val="bg1"/>
                          </a:solidFill>
                          <a:effectLst/>
                          <a:latin typeface="+mj-lt"/>
                          <a:ea typeface="+mn-ea"/>
                          <a:cs typeface="+mn-cs"/>
                        </a:rPr>
                        <a:t>thermocouples,</a:t>
                      </a:r>
                      <a:r>
                        <a:rPr lang="en-GB" sz="1200" kern="1200" baseline="0" dirty="0">
                          <a:solidFill>
                            <a:schemeClr val="bg1"/>
                          </a:solidFill>
                          <a:effectLst/>
                          <a:latin typeface="+mj-lt"/>
                          <a:ea typeface="+mn-ea"/>
                          <a:cs typeface="+mn-cs"/>
                        </a:rPr>
                        <a:t> </a:t>
                      </a:r>
                      <a:r>
                        <a:rPr lang="LID8192" sz="1200" kern="1200" baseline="0" dirty="0">
                          <a:solidFill>
                            <a:schemeClr val="bg1"/>
                          </a:solidFill>
                          <a:effectLst/>
                          <a:latin typeface="+mj-lt"/>
                          <a:ea typeface="+mn-ea"/>
                          <a:cs typeface="+mn-cs"/>
                        </a:rPr>
                        <a:t>modification</a:t>
                      </a:r>
                      <a:r>
                        <a:rPr lang="en-GB" sz="1200" kern="1200" baseline="0" dirty="0">
                          <a:solidFill>
                            <a:schemeClr val="bg1"/>
                          </a:solidFill>
                          <a:effectLst/>
                          <a:latin typeface="+mj-lt"/>
                          <a:ea typeface="+mn-ea"/>
                          <a:cs typeface="+mn-cs"/>
                        </a:rPr>
                        <a:t> to the initial approach for</a:t>
                      </a:r>
                      <a:r>
                        <a:rPr lang="LID8192" sz="1200" kern="1200" baseline="0" dirty="0">
                          <a:solidFill>
                            <a:schemeClr val="bg1"/>
                          </a:solidFill>
                          <a:effectLst/>
                          <a:latin typeface="+mj-lt"/>
                          <a:ea typeface="+mn-ea"/>
                          <a:cs typeface="+mn-cs"/>
                        </a:rPr>
                        <a:t> the</a:t>
                      </a:r>
                      <a:r>
                        <a:rPr lang="en-GB" sz="1200" kern="1200" baseline="0" dirty="0">
                          <a:solidFill>
                            <a:schemeClr val="bg1"/>
                          </a:solidFill>
                          <a:effectLst/>
                          <a:latin typeface="+mj-lt"/>
                          <a:ea typeface="+mn-ea"/>
                          <a:cs typeface="+mn-cs"/>
                        </a:rPr>
                        <a:t> pad temperature measurement</a:t>
                      </a:r>
                      <a:endParaRPr lang="en-GB" sz="1200" kern="1200" dirty="0">
                        <a:solidFill>
                          <a:schemeClr val="bg1"/>
                        </a:solidFill>
                        <a:effectLst/>
                        <a:latin typeface="+mj-lt"/>
                        <a:ea typeface="+mn-ea"/>
                        <a:cs typeface="+mn-cs"/>
                      </a:endParaRPr>
                    </a:p>
                  </a:txBody>
                  <a:tcPr marL="9459" marR="9459" marT="9459" marB="0" anchor="ctr">
                    <a:solidFill>
                      <a:schemeClr val="accent3">
                        <a:lumMod val="50000"/>
                      </a:schemeClr>
                    </a:solidFill>
                  </a:tcPr>
                </a:tc>
                <a:extLst>
                  <a:ext uri="{0D108BD9-81ED-4DB2-BD59-A6C34878D82A}">
                    <a16:rowId xmlns:a16="http://schemas.microsoft.com/office/drawing/2014/main" val="1361056836"/>
                  </a:ext>
                </a:extLst>
              </a:tr>
              <a:tr h="43200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mj-lt"/>
                          <a:ea typeface="+mn-ea"/>
                          <a:cs typeface="+mn-cs"/>
                        </a:rPr>
                        <a:t>Clause 6</a:t>
                      </a:r>
                      <a:endParaRPr kumimoji="0" lang="en-GB" sz="1200" b="0"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endParaRPr>
                    </a:p>
                  </a:txBody>
                  <a:tcPr marL="9459" marR="9459" marT="9459" marB="0" anchor="ctr">
                    <a:solidFill>
                      <a:schemeClr val="accent3">
                        <a:lumMod val="50000"/>
                      </a:schemeClr>
                    </a:solidFill>
                  </a:tcPr>
                </a:tc>
                <a:tc>
                  <a:txBody>
                    <a:bodyPr/>
                    <a:lstStyle/>
                    <a:p>
                      <a:pPr algn="ctr">
                        <a:lnSpc>
                          <a:spcPct val="100000"/>
                        </a:lnSpc>
                        <a:spcAft>
                          <a:spcPts val="0"/>
                        </a:spcAft>
                      </a:pPr>
                      <a:r>
                        <a:rPr lang="en-GB" sz="1200" b="0" kern="1200" dirty="0">
                          <a:solidFill>
                            <a:schemeClr val="bg1"/>
                          </a:solidFill>
                          <a:latin typeface="+mj-lt"/>
                          <a:ea typeface="+mn-ea"/>
                          <a:cs typeface="+mn-cs"/>
                        </a:rPr>
                        <a:t>Bedding Procedure</a:t>
                      </a:r>
                    </a:p>
                  </a:txBody>
                  <a:tcPr marL="9459" marR="9459" marT="9459" marB="0" anchor="ctr">
                    <a:solidFill>
                      <a:schemeClr val="accent3">
                        <a:lumMod val="50000"/>
                      </a:schemeClr>
                    </a:solidFill>
                  </a:tcPr>
                </a:tc>
                <a:tc>
                  <a:txBody>
                    <a:bodyPr/>
                    <a:lstStyle/>
                    <a:p>
                      <a:pPr marL="71120" marR="88265" lvl="0" indent="0" algn="just"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bg1"/>
                          </a:solidFill>
                          <a:effectLst/>
                          <a:latin typeface="+mj-lt"/>
                          <a:ea typeface="+mn-ea"/>
                          <a:cs typeface="+mn-cs"/>
                        </a:rPr>
                        <a:t>Accurate definition of the bedding protocol, requirements for initial temperature during cycles, requirements for rear brakes bedding</a:t>
                      </a:r>
                      <a:endParaRPr lang="en-GB" sz="1200" kern="1200" dirty="0">
                        <a:solidFill>
                          <a:schemeClr val="bg1"/>
                        </a:solidFill>
                        <a:effectLst/>
                        <a:latin typeface="+mj-lt"/>
                        <a:ea typeface="+mn-ea"/>
                        <a:cs typeface="+mn-cs"/>
                      </a:endParaRPr>
                    </a:p>
                  </a:txBody>
                  <a:tcPr marL="9459" marR="9459" marT="9459" marB="0" anchor="ctr">
                    <a:solidFill>
                      <a:schemeClr val="accent3">
                        <a:lumMod val="50000"/>
                      </a:schemeClr>
                    </a:solidFill>
                  </a:tcPr>
                </a:tc>
                <a:extLst>
                  <a:ext uri="{0D108BD9-81ED-4DB2-BD59-A6C34878D82A}">
                    <a16:rowId xmlns:a16="http://schemas.microsoft.com/office/drawing/2014/main" val="1051047298"/>
                  </a:ext>
                </a:extLst>
              </a:tr>
              <a:tr h="43200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mj-lt"/>
                          <a:ea typeface="+mn-ea"/>
                          <a:cs typeface="+mn-cs"/>
                        </a:rPr>
                        <a:t>Clause 7</a:t>
                      </a:r>
                      <a:endParaRPr kumimoji="0" lang="en-GB" sz="1200" b="0"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endParaRPr>
                    </a:p>
                  </a:txBody>
                  <a:tcPr marL="9459" marR="9459" marT="9459" marB="0" anchor="ctr">
                    <a:solidFill>
                      <a:schemeClr val="accent3">
                        <a:lumMod val="50000"/>
                      </a:schemeClr>
                    </a:solidFill>
                  </a:tcPr>
                </a:tc>
                <a:tc>
                  <a:txBody>
                    <a:bodyPr/>
                    <a:lstStyle/>
                    <a:p>
                      <a:pPr algn="ctr">
                        <a:lnSpc>
                          <a:spcPct val="100000"/>
                        </a:lnSpc>
                        <a:spcAft>
                          <a:spcPts val="0"/>
                        </a:spcAft>
                      </a:pPr>
                      <a:r>
                        <a:rPr lang="en-GB" sz="1200" b="0" kern="1200" dirty="0">
                          <a:solidFill>
                            <a:schemeClr val="bg1"/>
                          </a:solidFill>
                          <a:latin typeface="+mj-lt"/>
                          <a:ea typeface="+mn-ea"/>
                          <a:cs typeface="+mn-cs"/>
                        </a:rPr>
                        <a:t>Enclosure</a:t>
                      </a:r>
                    </a:p>
                  </a:txBody>
                  <a:tcPr marL="9459" marR="9459" marT="9459" marB="0" anchor="ctr">
                    <a:solidFill>
                      <a:schemeClr val="accent3">
                        <a:lumMod val="50000"/>
                      </a:schemeClr>
                    </a:solidFill>
                  </a:tcPr>
                </a:tc>
                <a:tc>
                  <a:txBody>
                    <a:bodyPr/>
                    <a:lstStyle/>
                    <a:p>
                      <a:pPr marL="71120" marR="88265" algn="just" defTabSz="914400" rtl="0" eaLnBrk="1" latinLnBrk="0" hangingPunct="1">
                        <a:lnSpc>
                          <a:spcPct val="107000"/>
                        </a:lnSpc>
                        <a:spcAft>
                          <a:spcPts val="800"/>
                        </a:spcAft>
                      </a:pPr>
                      <a:r>
                        <a:rPr lang="en-GB" sz="1200" kern="1200" dirty="0">
                          <a:solidFill>
                            <a:schemeClr val="bg1"/>
                          </a:solidFill>
                          <a:effectLst/>
                          <a:latin typeface="+mj-lt"/>
                          <a:ea typeface="+mn-ea"/>
                          <a:cs typeface="+mn-cs"/>
                        </a:rPr>
                        <a:t>Design specifications, </a:t>
                      </a:r>
                      <a:r>
                        <a:rPr lang="LID8192" sz="1200" kern="1200" dirty="0">
                          <a:solidFill>
                            <a:schemeClr val="bg1"/>
                          </a:solidFill>
                          <a:effectLst/>
                          <a:latin typeface="+mj-lt"/>
                          <a:ea typeface="+mn-ea"/>
                          <a:cs typeface="+mn-cs"/>
                        </a:rPr>
                        <a:t>dimension</a:t>
                      </a:r>
                      <a:r>
                        <a:rPr lang="en-GB" sz="1200" kern="1200" dirty="0">
                          <a:solidFill>
                            <a:schemeClr val="bg1"/>
                          </a:solidFill>
                          <a:effectLst/>
                          <a:latin typeface="+mj-lt"/>
                          <a:ea typeface="+mn-ea"/>
                          <a:cs typeface="+mn-cs"/>
                        </a:rPr>
                        <a:t> specifications,</a:t>
                      </a:r>
                      <a:r>
                        <a:rPr lang="LID8192" sz="1200" kern="1200" dirty="0">
                          <a:solidFill>
                            <a:schemeClr val="bg1"/>
                          </a:solidFill>
                          <a:effectLst/>
                          <a:latin typeface="+mj-lt"/>
                          <a:ea typeface="+mn-ea"/>
                          <a:cs typeface="+mn-cs"/>
                        </a:rPr>
                        <a:t> restricted</a:t>
                      </a:r>
                      <a:r>
                        <a:rPr lang="LID8192" sz="1200" kern="1200" baseline="0" dirty="0">
                          <a:solidFill>
                            <a:schemeClr val="bg1"/>
                          </a:solidFill>
                          <a:effectLst/>
                          <a:latin typeface="+mj-lt"/>
                          <a:ea typeface="+mn-ea"/>
                          <a:cs typeface="+mn-cs"/>
                        </a:rPr>
                        <a:t> design options,</a:t>
                      </a:r>
                      <a:r>
                        <a:rPr lang="en-GB" sz="1200" kern="1200" dirty="0">
                          <a:solidFill>
                            <a:schemeClr val="bg1"/>
                          </a:solidFill>
                          <a:effectLst/>
                          <a:latin typeface="+mj-lt"/>
                          <a:ea typeface="+mn-ea"/>
                          <a:cs typeface="+mn-cs"/>
                        </a:rPr>
                        <a:t> </a:t>
                      </a:r>
                      <a:r>
                        <a:rPr lang="LID8192" sz="1200" kern="1200" dirty="0">
                          <a:solidFill>
                            <a:schemeClr val="bg1"/>
                          </a:solidFill>
                          <a:effectLst/>
                          <a:latin typeface="+mj-lt"/>
                          <a:ea typeface="+mn-ea"/>
                          <a:cs typeface="+mn-cs"/>
                        </a:rPr>
                        <a:t>validation</a:t>
                      </a:r>
                      <a:r>
                        <a:rPr lang="en-GB" sz="1200" kern="1200" dirty="0">
                          <a:solidFill>
                            <a:schemeClr val="bg1"/>
                          </a:solidFill>
                          <a:effectLst/>
                          <a:latin typeface="+mj-lt"/>
                          <a:ea typeface="+mn-ea"/>
                          <a:cs typeface="+mn-cs"/>
                        </a:rPr>
                        <a:t> of the enclosure, restriction of the flow direction and the</a:t>
                      </a:r>
                      <a:r>
                        <a:rPr lang="en-GB" sz="1200" kern="1200" baseline="0" dirty="0">
                          <a:solidFill>
                            <a:schemeClr val="bg1"/>
                          </a:solidFill>
                          <a:effectLst/>
                          <a:latin typeface="+mj-lt"/>
                          <a:ea typeface="+mn-ea"/>
                          <a:cs typeface="+mn-cs"/>
                        </a:rPr>
                        <a:t> caliper position</a:t>
                      </a:r>
                      <a:endParaRPr lang="en-GB" sz="1200" kern="1200" dirty="0">
                        <a:solidFill>
                          <a:schemeClr val="bg1"/>
                        </a:solidFill>
                        <a:effectLst/>
                        <a:latin typeface="+mj-lt"/>
                        <a:ea typeface="+mn-ea"/>
                        <a:cs typeface="+mn-cs"/>
                      </a:endParaRPr>
                    </a:p>
                  </a:txBody>
                  <a:tcPr marL="9459" marR="9459" marT="9459" marB="0" anchor="ctr">
                    <a:solidFill>
                      <a:schemeClr val="accent3">
                        <a:lumMod val="50000"/>
                      </a:schemeClr>
                    </a:solidFill>
                  </a:tcPr>
                </a:tc>
                <a:extLst>
                  <a:ext uri="{0D108BD9-81ED-4DB2-BD59-A6C34878D82A}">
                    <a16:rowId xmlns:a16="http://schemas.microsoft.com/office/drawing/2014/main" val="1015381133"/>
                  </a:ext>
                </a:extLst>
              </a:tr>
              <a:tr h="43200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mj-lt"/>
                          <a:ea typeface="+mn-ea"/>
                          <a:cs typeface="+mn-cs"/>
                        </a:rPr>
                        <a:t>Clause 8</a:t>
                      </a:r>
                      <a:endParaRPr kumimoji="0" lang="en-GB" sz="1200" b="0"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endParaRPr>
                    </a:p>
                  </a:txBody>
                  <a:tcPr marL="9459" marR="9459" marT="9459" marB="0" anchor="ctr">
                    <a:solidFill>
                      <a:schemeClr val="bg1">
                        <a:lumMod val="50000"/>
                      </a:schemeClr>
                    </a:solidFill>
                  </a:tcPr>
                </a:tc>
                <a:tc>
                  <a:txBody>
                    <a:bodyPr/>
                    <a:lstStyle/>
                    <a:p>
                      <a:pPr algn="ctr">
                        <a:lnSpc>
                          <a:spcPct val="107000"/>
                        </a:lnSpc>
                        <a:spcAft>
                          <a:spcPts val="800"/>
                        </a:spcAft>
                      </a:pPr>
                      <a:r>
                        <a:rPr lang="en-GB" sz="1200" b="0" dirty="0">
                          <a:solidFill>
                            <a:schemeClr val="bg1"/>
                          </a:solidFill>
                          <a:effectLst/>
                          <a:latin typeface="+mj-lt"/>
                          <a:ea typeface="Calibri" panose="020F0502020204030204" pitchFamily="34" charset="0"/>
                          <a:cs typeface="Times New Roman" panose="02020603050405020304" pitchFamily="18" charset="0"/>
                        </a:rPr>
                        <a:t>Losses in the duct</a:t>
                      </a:r>
                    </a:p>
                  </a:txBody>
                  <a:tcPr marL="9459" marR="9459" marT="9459" marB="0" anchor="ctr">
                    <a:solidFill>
                      <a:schemeClr val="bg1">
                        <a:lumMod val="50000"/>
                      </a:schemeClr>
                    </a:solidFill>
                  </a:tcPr>
                </a:tc>
                <a:tc>
                  <a:txBody>
                    <a:bodyPr/>
                    <a:lstStyle/>
                    <a:p>
                      <a:pPr marL="71120" marR="88265" algn="just" defTabSz="914400" rtl="0" eaLnBrk="1" latinLnBrk="0" hangingPunct="1">
                        <a:lnSpc>
                          <a:spcPct val="107000"/>
                        </a:lnSpc>
                        <a:spcAft>
                          <a:spcPts val="800"/>
                        </a:spcAft>
                      </a:pPr>
                      <a:r>
                        <a:rPr lang="en-GB" sz="1200" kern="1200" dirty="0">
                          <a:solidFill>
                            <a:schemeClr val="bg1"/>
                          </a:solidFill>
                          <a:effectLst/>
                          <a:latin typeface="+mj-lt"/>
                          <a:ea typeface="+mn-ea"/>
                          <a:cs typeface="+mn-cs"/>
                        </a:rPr>
                        <a:t>Used as a placeholder </a:t>
                      </a:r>
                      <a:r>
                        <a:rPr lang="en-150" sz="1200" kern="1200" dirty="0">
                          <a:solidFill>
                            <a:schemeClr val="bg1"/>
                          </a:solidFill>
                          <a:effectLst/>
                          <a:latin typeface="+mj-lt"/>
                          <a:ea typeface="+mn-ea"/>
                          <a:cs typeface="+mn-cs"/>
                        </a:rPr>
                        <a:t>–</a:t>
                      </a:r>
                      <a:r>
                        <a:rPr lang="en-GB" sz="1200" kern="1200" dirty="0">
                          <a:solidFill>
                            <a:schemeClr val="bg1"/>
                          </a:solidFill>
                          <a:effectLst/>
                          <a:latin typeface="+mj-lt"/>
                          <a:ea typeface="+mn-ea"/>
                          <a:cs typeface="+mn-cs"/>
                        </a:rPr>
                        <a:t> Not applicable</a:t>
                      </a:r>
                      <a:r>
                        <a:rPr lang="LID8192" sz="1200" kern="1200" dirty="0">
                          <a:solidFill>
                            <a:schemeClr val="bg1"/>
                          </a:solidFill>
                          <a:effectLst/>
                          <a:latin typeface="+mj-lt"/>
                          <a:ea typeface="+mn-ea"/>
                          <a:cs typeface="+mn-cs"/>
                        </a:rPr>
                        <a:t> any longer</a:t>
                      </a:r>
                      <a:endParaRPr lang="en-GB" sz="1200" kern="1200" dirty="0">
                        <a:solidFill>
                          <a:schemeClr val="bg1"/>
                        </a:solidFill>
                        <a:effectLst/>
                        <a:latin typeface="+mj-lt"/>
                        <a:ea typeface="+mn-ea"/>
                        <a:cs typeface="+mn-cs"/>
                      </a:endParaRPr>
                    </a:p>
                  </a:txBody>
                  <a:tcPr marL="9459" marR="9459" marT="9459" marB="0" anchor="ctr">
                    <a:solidFill>
                      <a:schemeClr val="bg1">
                        <a:lumMod val="50000"/>
                      </a:schemeClr>
                    </a:solidFill>
                  </a:tcPr>
                </a:tc>
                <a:extLst>
                  <a:ext uri="{0D108BD9-81ED-4DB2-BD59-A6C34878D82A}">
                    <a16:rowId xmlns:a16="http://schemas.microsoft.com/office/drawing/2014/main" val="168789975"/>
                  </a:ext>
                </a:extLst>
              </a:tr>
              <a:tr h="43200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IE" sz="1200" b="0" i="0" u="none" strike="noStrike" kern="1200" cap="none" spc="0" normalizeH="0" baseline="0" noProof="0" dirty="0">
                          <a:ln>
                            <a:noFill/>
                          </a:ln>
                          <a:solidFill>
                            <a:srgbClr val="FFFFFF"/>
                          </a:solidFill>
                          <a:effectLst/>
                          <a:uLnTx/>
                          <a:uFillTx/>
                          <a:latin typeface="+mj-lt"/>
                          <a:ea typeface="+mn-ea"/>
                          <a:cs typeface="+mn-cs"/>
                        </a:rPr>
                        <a:t>Clause 9</a:t>
                      </a:r>
                      <a:endParaRPr kumimoji="0" lang="en-GB" sz="1200" b="0"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endParaRPr>
                    </a:p>
                  </a:txBody>
                  <a:tcPr marL="9459" marR="9459" marT="9459" marB="0" anchor="ctr">
                    <a:solidFill>
                      <a:schemeClr val="accent3">
                        <a:lumMod val="50000"/>
                      </a:schemeClr>
                    </a:solidFill>
                  </a:tcPr>
                </a:tc>
                <a:tc>
                  <a:txBody>
                    <a:bodyPr/>
                    <a:lstStyle/>
                    <a:p>
                      <a:pPr algn="ctr"/>
                      <a:r>
                        <a:rPr lang="en-GB" sz="1200" b="0" kern="1200" dirty="0">
                          <a:solidFill>
                            <a:schemeClr val="bg1"/>
                          </a:solidFill>
                          <a:latin typeface="+mj-lt"/>
                          <a:ea typeface="+mn-ea"/>
                          <a:cs typeface="+mn-cs"/>
                        </a:rPr>
                        <a:t>PM Measurement</a:t>
                      </a:r>
                    </a:p>
                  </a:txBody>
                  <a:tcPr marL="9459" marR="9459" marT="9459" marB="0" anchor="ctr">
                    <a:solidFill>
                      <a:schemeClr val="accent3">
                        <a:lumMod val="50000"/>
                      </a:schemeClr>
                    </a:solidFill>
                  </a:tcPr>
                </a:tc>
                <a:tc>
                  <a:txBody>
                    <a:bodyPr/>
                    <a:lstStyle/>
                    <a:p>
                      <a:pPr marL="71120" marR="88265" algn="just" defTabSz="914400" rtl="0" eaLnBrk="1" latinLnBrk="0" hangingPunct="1">
                        <a:lnSpc>
                          <a:spcPct val="107000"/>
                        </a:lnSpc>
                        <a:spcAft>
                          <a:spcPts val="800"/>
                        </a:spcAft>
                      </a:pPr>
                      <a:r>
                        <a:rPr lang="en-GB" sz="1200" kern="1200" dirty="0">
                          <a:solidFill>
                            <a:schemeClr val="bg1"/>
                          </a:solidFill>
                          <a:effectLst/>
                          <a:latin typeface="+mj-lt"/>
                          <a:ea typeface="+mn-ea"/>
                          <a:cs typeface="+mn-cs"/>
                        </a:rPr>
                        <a:t>Definition of the sampling plane, duct design requirements, nozzle, tubes, classifier requirements, flow and isokinetic sampling requirements, filters and weighing procedure, PM </a:t>
                      </a:r>
                      <a:r>
                        <a:rPr lang="LID8192" sz="1200" kern="1200" dirty="0">
                          <a:solidFill>
                            <a:schemeClr val="bg1"/>
                          </a:solidFill>
                          <a:effectLst/>
                          <a:latin typeface="+mj-lt"/>
                          <a:ea typeface="+mn-ea"/>
                          <a:cs typeface="+mn-cs"/>
                        </a:rPr>
                        <a:t>emission factors </a:t>
                      </a:r>
                      <a:r>
                        <a:rPr lang="en-GB" sz="1200" kern="1200" dirty="0">
                          <a:solidFill>
                            <a:schemeClr val="bg1"/>
                          </a:solidFill>
                          <a:effectLst/>
                          <a:latin typeface="+mj-lt"/>
                          <a:ea typeface="+mn-ea"/>
                          <a:cs typeface="+mn-cs"/>
                        </a:rPr>
                        <a:t>calculation</a:t>
                      </a:r>
                    </a:p>
                  </a:txBody>
                  <a:tcPr marL="9459" marR="9459" marT="9459" marB="0" anchor="ctr">
                    <a:solidFill>
                      <a:schemeClr val="accent3">
                        <a:lumMod val="50000"/>
                      </a:schemeClr>
                    </a:solidFill>
                  </a:tcPr>
                </a:tc>
                <a:extLst>
                  <a:ext uri="{0D108BD9-81ED-4DB2-BD59-A6C34878D82A}">
                    <a16:rowId xmlns:a16="http://schemas.microsoft.com/office/drawing/2014/main" val="2957945333"/>
                  </a:ext>
                </a:extLst>
              </a:tr>
              <a:tr h="43200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IE" sz="1200" dirty="0">
                          <a:solidFill>
                            <a:schemeClr val="bg1"/>
                          </a:solidFill>
                          <a:effectLst/>
                          <a:latin typeface="+mj-lt"/>
                          <a:ea typeface="+mn-ea"/>
                          <a:cs typeface="+mn-cs"/>
                        </a:rPr>
                        <a:t>Clause</a:t>
                      </a:r>
                      <a:r>
                        <a:rPr lang="en-IE" sz="1200" baseline="0" dirty="0">
                          <a:solidFill>
                            <a:schemeClr val="bg1"/>
                          </a:solidFill>
                          <a:effectLst/>
                          <a:latin typeface="+mj-lt"/>
                          <a:ea typeface="+mn-ea"/>
                          <a:cs typeface="+mn-cs"/>
                        </a:rPr>
                        <a:t> 10</a:t>
                      </a:r>
                      <a:endParaRPr lang="en-GB" sz="1200" dirty="0">
                        <a:solidFill>
                          <a:schemeClr val="bg1"/>
                        </a:solidFill>
                        <a:effectLst/>
                        <a:latin typeface="+mj-lt"/>
                        <a:ea typeface="Calibri" panose="020F0502020204030204" pitchFamily="34" charset="0"/>
                        <a:cs typeface="Times New Roman" panose="02020603050405020304" pitchFamily="18" charset="0"/>
                      </a:endParaRPr>
                    </a:p>
                  </a:txBody>
                  <a:tcPr marL="9459" marR="9459" marT="9459" marB="0" anchor="ctr">
                    <a:solidFill>
                      <a:srgbClr val="7A0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200" b="0" kern="1200" dirty="0">
                          <a:solidFill>
                            <a:schemeClr val="bg1"/>
                          </a:solidFill>
                          <a:latin typeface="+mj-lt"/>
                          <a:ea typeface="+mn-ea"/>
                          <a:cs typeface="+mn-cs"/>
                        </a:rPr>
                        <a:t>PN Measurement</a:t>
                      </a:r>
                    </a:p>
                  </a:txBody>
                  <a:tcPr marL="9459" marR="9459" marT="9459" marB="0" anchor="ctr">
                    <a:solidFill>
                      <a:srgbClr val="7A0000"/>
                    </a:solidFill>
                  </a:tcPr>
                </a:tc>
                <a:tc>
                  <a:txBody>
                    <a:bodyPr/>
                    <a:lstStyle/>
                    <a:p>
                      <a:pPr marL="71120" marR="88265" lvl="0" indent="0" algn="just" defTabSz="914400" rtl="0" eaLnBrk="1" fontAlgn="auto" latinLnBrk="0" hangingPunct="1">
                        <a:lnSpc>
                          <a:spcPct val="107000"/>
                        </a:lnSpc>
                        <a:spcBef>
                          <a:spcPts val="0"/>
                        </a:spcBef>
                        <a:spcAft>
                          <a:spcPts val="800"/>
                        </a:spcAft>
                        <a:buClrTx/>
                        <a:buSzTx/>
                        <a:buFontTx/>
                        <a:buNone/>
                        <a:tabLst/>
                        <a:defRPr/>
                      </a:pPr>
                      <a:r>
                        <a:rPr lang="en-GB" sz="1200" kern="1200" dirty="0">
                          <a:solidFill>
                            <a:schemeClr val="bg1"/>
                          </a:solidFill>
                          <a:effectLst/>
                          <a:latin typeface="+mj-lt"/>
                          <a:ea typeface="+mn-ea"/>
                          <a:cs typeface="+mn-cs"/>
                        </a:rPr>
                        <a:t>Definition of the setup, TPN and SPN, sampling plane, nozzle, tubes, pre-classifier requirements, sample conditioning, flow and isokinetic sampling requirements, measurement devices, PN calculation </a:t>
                      </a:r>
                    </a:p>
                  </a:txBody>
                  <a:tcPr marL="9459" marR="9459" marT="9459" marB="0" anchor="ctr">
                    <a:solidFill>
                      <a:srgbClr val="7A0000"/>
                    </a:solidFill>
                  </a:tcPr>
                </a:tc>
                <a:extLst>
                  <a:ext uri="{0D108BD9-81ED-4DB2-BD59-A6C34878D82A}">
                    <a16:rowId xmlns:a16="http://schemas.microsoft.com/office/drawing/2014/main" val="1984785720"/>
                  </a:ext>
                </a:extLst>
              </a:tr>
              <a:tr h="432000">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IE" sz="1200" dirty="0">
                          <a:solidFill>
                            <a:schemeClr val="bg1"/>
                          </a:solidFill>
                          <a:effectLst/>
                          <a:latin typeface="+mj-lt"/>
                          <a:ea typeface="+mn-ea"/>
                          <a:cs typeface="+mn-cs"/>
                        </a:rPr>
                        <a:t>Clause</a:t>
                      </a:r>
                      <a:r>
                        <a:rPr lang="en-IE" sz="1200" baseline="0" dirty="0">
                          <a:solidFill>
                            <a:schemeClr val="bg1"/>
                          </a:solidFill>
                          <a:effectLst/>
                          <a:latin typeface="+mj-lt"/>
                          <a:ea typeface="+mn-ea"/>
                          <a:cs typeface="+mn-cs"/>
                        </a:rPr>
                        <a:t> 11</a:t>
                      </a:r>
                      <a:endParaRPr lang="en-GB" sz="1200" dirty="0">
                        <a:solidFill>
                          <a:schemeClr val="bg1"/>
                        </a:solidFill>
                        <a:effectLst/>
                        <a:latin typeface="+mj-lt"/>
                        <a:ea typeface="Calibri" panose="020F0502020204030204" pitchFamily="34" charset="0"/>
                        <a:cs typeface="Times New Roman" panose="02020603050405020304" pitchFamily="18" charset="0"/>
                      </a:endParaRPr>
                    </a:p>
                  </a:txBody>
                  <a:tcPr marL="9459" marR="9459" marT="9459" marB="0" anchor="ctr">
                    <a:solidFill>
                      <a:srgbClr val="7A0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200" b="0" kern="1200" dirty="0">
                          <a:solidFill>
                            <a:schemeClr val="bg1"/>
                          </a:solidFill>
                          <a:latin typeface="+mj-lt"/>
                          <a:ea typeface="+mn-ea"/>
                          <a:cs typeface="+mn-cs"/>
                        </a:rPr>
                        <a:t>Reporting</a:t>
                      </a:r>
                    </a:p>
                  </a:txBody>
                  <a:tcPr marL="9459" marR="9459" marT="9459" marB="0" anchor="ctr">
                    <a:solidFill>
                      <a:srgbClr val="7A0000"/>
                    </a:solidFill>
                  </a:tcPr>
                </a:tc>
                <a:tc>
                  <a:txBody>
                    <a:bodyPr/>
                    <a:lstStyle/>
                    <a:p>
                      <a:pPr marL="71120" marR="88265" lvl="0" indent="0" algn="just" defTabSz="914400" rtl="0" eaLnBrk="1" fontAlgn="auto" latinLnBrk="0" hangingPunct="1">
                        <a:lnSpc>
                          <a:spcPct val="107000"/>
                        </a:lnSpc>
                        <a:spcBef>
                          <a:spcPts val="0"/>
                        </a:spcBef>
                        <a:spcAft>
                          <a:spcPts val="800"/>
                        </a:spcAft>
                        <a:buClrTx/>
                        <a:buSzTx/>
                        <a:buFontTx/>
                        <a:buNone/>
                        <a:tabLst/>
                        <a:defRPr/>
                      </a:pPr>
                      <a:r>
                        <a:rPr lang="en-GB" sz="1200" kern="1200" dirty="0">
                          <a:solidFill>
                            <a:schemeClr val="bg1"/>
                          </a:solidFill>
                          <a:effectLst/>
                          <a:latin typeface="+mj-lt"/>
                          <a:ea typeface="+mn-ea"/>
                          <a:cs typeface="+mn-cs"/>
                        </a:rPr>
                        <a:t>Definition of the required types of files, registration requirements, test report and definition of the reported parameters</a:t>
                      </a:r>
                    </a:p>
                  </a:txBody>
                  <a:tcPr marL="9459" marR="9459" marT="9459" marB="0" anchor="ctr">
                    <a:solidFill>
                      <a:srgbClr val="7A0000"/>
                    </a:solidFill>
                  </a:tcPr>
                </a:tc>
                <a:extLst>
                  <a:ext uri="{0D108BD9-81ED-4DB2-BD59-A6C34878D82A}">
                    <a16:rowId xmlns:a16="http://schemas.microsoft.com/office/drawing/2014/main" val="2272840342"/>
                  </a:ext>
                </a:extLst>
              </a:tr>
            </a:tbl>
          </a:graphicData>
        </a:graphic>
      </p:graphicFrame>
      <p:grpSp>
        <p:nvGrpSpPr>
          <p:cNvPr id="8" name="Group 7"/>
          <p:cNvGrpSpPr/>
          <p:nvPr/>
        </p:nvGrpSpPr>
        <p:grpSpPr>
          <a:xfrm>
            <a:off x="3667270" y="6247177"/>
            <a:ext cx="5429105" cy="179819"/>
            <a:chOff x="3763465" y="6377306"/>
            <a:chExt cx="2761960" cy="365760"/>
          </a:xfrm>
        </p:grpSpPr>
        <p:sp>
          <p:nvSpPr>
            <p:cNvPr id="9" name="TextBox 8"/>
            <p:cNvSpPr txBox="1">
              <a:spLocks noChangeArrowheads="1"/>
            </p:cNvSpPr>
            <p:nvPr/>
          </p:nvSpPr>
          <p:spPr bwMode="auto">
            <a:xfrm>
              <a:off x="3763465" y="6377306"/>
              <a:ext cx="1365749" cy="365760"/>
            </a:xfrm>
            <a:prstGeom prst="rect">
              <a:avLst/>
            </a:prstGeom>
            <a:solidFill>
              <a:schemeClr val="accent3">
                <a:lumMod val="50000"/>
              </a:schemeClr>
            </a:solidFill>
            <a:ln>
              <a:solidFill>
                <a:schemeClr val="tx1"/>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12700" algn="ctr">
                <a:defRPr/>
              </a:pPr>
              <a:r>
                <a:rPr lang="en-US" altLang="en-US" sz="1100" b="1" dirty="0">
                  <a:solidFill>
                    <a:schemeClr val="bg1"/>
                  </a:solidFill>
                  <a:latin typeface="+mj-lt"/>
                  <a:ea typeface="Verdana" pitchFamily="34" charset="0"/>
                  <a:cs typeface="Verdana" panose="020B0604030504040204" pitchFamily="34" charset="0"/>
                </a:rPr>
                <a:t>TF2 Feedback completed</a:t>
              </a:r>
              <a:endParaRPr lang="en-IE" altLang="en-US" sz="1100" b="1" dirty="0">
                <a:solidFill>
                  <a:schemeClr val="bg1"/>
                </a:solidFill>
                <a:latin typeface="+mj-lt"/>
                <a:ea typeface="Verdana" pitchFamily="34" charset="0"/>
                <a:cs typeface="Verdana" panose="020B0604030504040204" pitchFamily="34" charset="0"/>
              </a:endParaRPr>
            </a:p>
          </p:txBody>
        </p:sp>
        <p:sp>
          <p:nvSpPr>
            <p:cNvPr id="10" name="TextBox 9"/>
            <p:cNvSpPr txBox="1">
              <a:spLocks noChangeArrowheads="1"/>
            </p:cNvSpPr>
            <p:nvPr/>
          </p:nvSpPr>
          <p:spPr bwMode="auto">
            <a:xfrm>
              <a:off x="5159676" y="6377306"/>
              <a:ext cx="1365749" cy="365760"/>
            </a:xfrm>
            <a:prstGeom prst="rect">
              <a:avLst/>
            </a:prstGeom>
            <a:solidFill>
              <a:srgbClr val="7A0000"/>
            </a:solidFill>
            <a:ln>
              <a:solidFill>
                <a:schemeClr val="tx1"/>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12700" algn="ctr">
                <a:defRPr/>
              </a:pPr>
              <a:r>
                <a:rPr lang="en-US" altLang="en-US" sz="1100" b="1" dirty="0">
                  <a:solidFill>
                    <a:schemeClr val="bg1"/>
                  </a:solidFill>
                  <a:latin typeface="+mj-lt"/>
                  <a:ea typeface="Verdana" pitchFamily="34" charset="0"/>
                  <a:cs typeface="Verdana" panose="020B0604030504040204" pitchFamily="34" charset="0"/>
                </a:rPr>
                <a:t>TF2 Feedback on-going</a:t>
              </a:r>
              <a:endParaRPr lang="en-IE" altLang="en-US" sz="1100" b="1" dirty="0">
                <a:solidFill>
                  <a:schemeClr val="bg1"/>
                </a:solidFill>
                <a:latin typeface="+mj-lt"/>
                <a:ea typeface="Verdana" pitchFamily="34" charset="0"/>
                <a:cs typeface="Verdana" panose="020B0604030504040204" pitchFamily="34" charset="0"/>
              </a:endParaRPr>
            </a:p>
          </p:txBody>
        </p:sp>
      </p:grpSp>
    </p:spTree>
    <p:extLst>
      <p:ext uri="{BB962C8B-B14F-4D97-AF65-F5344CB8AC3E}">
        <p14:creationId xmlns:p14="http://schemas.microsoft.com/office/powerpoint/2010/main" val="325698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6125378" y="2040023"/>
            <a:ext cx="5219179" cy="3240000"/>
          </a:xfrm>
          <a:prstGeom prst="rect">
            <a:avLst/>
          </a:prstGeom>
        </p:spPr>
      </p:pic>
      <p:sp>
        <p:nvSpPr>
          <p:cNvPr id="3" name="Title 2"/>
          <p:cNvSpPr>
            <a:spLocks noGrp="1"/>
          </p:cNvSpPr>
          <p:nvPr>
            <p:ph type="title"/>
          </p:nvPr>
        </p:nvSpPr>
        <p:spPr>
          <a:xfrm>
            <a:off x="970722" y="287287"/>
            <a:ext cx="10263893" cy="684264"/>
          </a:xfrm>
        </p:spPr>
        <p:txBody>
          <a:bodyPr/>
          <a:lstStyle/>
          <a:p>
            <a:pPr algn="ctr"/>
            <a:r>
              <a:rPr lang="en-US" sz="3200" u="sng" dirty="0">
                <a:latin typeface="Berlin Sans FB Demi" panose="020E0802020502020306" pitchFamily="34" charset="0"/>
              </a:rPr>
              <a:t>ILS HIGH-LEVEL PM10 RESULTS</a:t>
            </a:r>
            <a:endParaRPr lang="en-GB" sz="3200" u="sng" dirty="0">
              <a:latin typeface="Berlin Sans FB Demi" panose="020E0802020502020306" pitchFamily="34" charset="0"/>
            </a:endParaRPr>
          </a:p>
        </p:txBody>
      </p:sp>
      <p:sp>
        <p:nvSpPr>
          <p:cNvPr id="11" name="Content Placeholder 1"/>
          <p:cNvSpPr>
            <a:spLocks noGrp="1"/>
          </p:cNvSpPr>
          <p:nvPr>
            <p:ph idx="1"/>
          </p:nvPr>
        </p:nvSpPr>
        <p:spPr>
          <a:xfrm>
            <a:off x="786000" y="1324995"/>
            <a:ext cx="10620000" cy="884458"/>
          </a:xfrm>
        </p:spPr>
        <p:txBody>
          <a:bodyPr/>
          <a:lstStyle/>
          <a:p>
            <a:pPr marL="0" lvl="0" indent="0" algn="just">
              <a:lnSpc>
                <a:spcPts val="2400"/>
              </a:lnSpc>
              <a:buClrTx/>
              <a:buNone/>
            </a:pPr>
            <a:r>
              <a:rPr lang="en-GB" sz="1600" dirty="0">
                <a:solidFill>
                  <a:schemeClr val="tx1">
                    <a:lumMod val="50000"/>
                  </a:schemeClr>
                </a:solidFill>
              </a:rPr>
              <a:t>T</a:t>
            </a:r>
            <a:r>
              <a:rPr lang="x-none" sz="1600" dirty="0">
                <a:solidFill>
                  <a:schemeClr val="tx1">
                    <a:lumMod val="50000"/>
                  </a:schemeClr>
                </a:solidFill>
              </a:rPr>
              <a:t>he measurement variability for PM is high when all data are considered. </a:t>
            </a:r>
            <a:r>
              <a:rPr lang="x-none" sz="1600" b="1" i="1" dirty="0">
                <a:solidFill>
                  <a:schemeClr val="tx1">
                    <a:lumMod val="50000"/>
                  </a:schemeClr>
                </a:solidFill>
              </a:rPr>
              <a:t>However, </a:t>
            </a:r>
            <a:r>
              <a:rPr lang="en-IE" sz="1600" b="1" i="1" dirty="0">
                <a:solidFill>
                  <a:schemeClr val="tx1">
                    <a:lumMod val="50000"/>
                  </a:schemeClr>
                </a:solidFill>
              </a:rPr>
              <a:t>labs did not meet </a:t>
            </a:r>
            <a:r>
              <a:rPr lang="x-none" sz="1600" b="1" i="1" dirty="0">
                <a:solidFill>
                  <a:schemeClr val="tx1">
                    <a:lumMod val="50000"/>
                  </a:schemeClr>
                </a:solidFill>
              </a:rPr>
              <a:t>important specs of the TF2 protocol</a:t>
            </a:r>
            <a:r>
              <a:rPr lang="en-IE" sz="1600" b="1" i="1" dirty="0">
                <a:solidFill>
                  <a:schemeClr val="tx1">
                    <a:lumMod val="50000"/>
                  </a:schemeClr>
                </a:solidFill>
              </a:rPr>
              <a:t> </a:t>
            </a:r>
            <a:r>
              <a:rPr lang="en-IE" sz="1600" dirty="0">
                <a:solidFill>
                  <a:schemeClr val="tx1">
                    <a:lumMod val="50000"/>
                  </a:schemeClr>
                </a:solidFill>
              </a:rPr>
              <a:t>- </a:t>
            </a:r>
            <a:r>
              <a:rPr lang="x-none" sz="1600" dirty="0">
                <a:solidFill>
                  <a:schemeClr val="tx1">
                    <a:lumMod val="50000"/>
                  </a:schemeClr>
                </a:solidFill>
              </a:rPr>
              <a:t>Filtering the data shows a significant improvement in the measurement variability</a:t>
            </a:r>
            <a:endParaRPr lang="en-GB" sz="1600" dirty="0">
              <a:solidFill>
                <a:schemeClr val="bg1">
                  <a:lumMod val="65000"/>
                </a:schemeClr>
              </a:solidFill>
            </a:endParaRPr>
          </a:p>
        </p:txBody>
      </p:sp>
      <p:sp>
        <p:nvSpPr>
          <p:cNvPr id="15" name="Rectangle 14"/>
          <p:cNvSpPr/>
          <p:nvPr/>
        </p:nvSpPr>
        <p:spPr>
          <a:xfrm>
            <a:off x="9639300" y="6140693"/>
            <a:ext cx="2190750" cy="591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9791700" y="6223643"/>
            <a:ext cx="2190750" cy="591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p:cNvSpPr/>
          <p:nvPr/>
        </p:nvSpPr>
        <p:spPr>
          <a:xfrm>
            <a:off x="6125378" y="5362971"/>
            <a:ext cx="5223242" cy="1335430"/>
          </a:xfrm>
          <a:prstGeom prst="rect">
            <a:avLst/>
          </a:prstGeom>
          <a:solidFill>
            <a:schemeClr val="accent3">
              <a:lumMod val="50000"/>
            </a:schemeClr>
          </a:solidFill>
        </p:spPr>
        <p:txBody>
          <a:bodyPr wrap="square">
            <a:spAutoFit/>
          </a:bodyPr>
          <a:lstStyle/>
          <a:p>
            <a:pPr algn="just">
              <a:lnSpc>
                <a:spcPts val="2500"/>
              </a:lnSpc>
            </a:pPr>
            <a:r>
              <a:rPr lang="en-IE" sz="1400" b="1" i="1" dirty="0">
                <a:solidFill>
                  <a:schemeClr val="bg1"/>
                </a:solidFill>
              </a:rPr>
              <a:t>Lab-to-lab variability is expected to further decrease when the GTR becomes available because </a:t>
            </a:r>
            <a:r>
              <a:rPr lang="en-IE" sz="1400" b="1" i="1" dirty="0" err="1">
                <a:solidFill>
                  <a:schemeClr val="bg1"/>
                </a:solidFill>
              </a:rPr>
              <a:t>i</a:t>
            </a:r>
            <a:r>
              <a:rPr lang="en-IE" sz="1400" b="1" i="1" dirty="0">
                <a:solidFill>
                  <a:schemeClr val="bg1"/>
                </a:solidFill>
              </a:rPr>
              <a:t>. testing facilities will comply to the specifications and ii. stricter specifications and harmonization will improve method’s variability. </a:t>
            </a:r>
            <a:endParaRPr lang="en-GB" sz="1400" dirty="0">
              <a:solidFill>
                <a:schemeClr val="bg1"/>
              </a:solidFill>
            </a:endParaRPr>
          </a:p>
        </p:txBody>
      </p:sp>
      <p:sp>
        <p:nvSpPr>
          <p:cNvPr id="26" name="Content Placeholder 1"/>
          <p:cNvSpPr txBox="1">
            <a:spLocks/>
          </p:cNvSpPr>
          <p:nvPr/>
        </p:nvSpPr>
        <p:spPr>
          <a:xfrm>
            <a:off x="9445440" y="2455142"/>
            <a:ext cx="1899117" cy="294226"/>
          </a:xfrm>
          <a:prstGeom prst="rect">
            <a:avLst/>
          </a:prstGeom>
        </p:spPr>
        <p:txBody>
          <a:bodyPr>
            <a:noAutofit/>
          </a:bodyPr>
          <a:lstStyle>
            <a:lvl1pPr marL="342900" indent="-342900" algn="l" defTabSz="914400" rtl="0" eaLnBrk="1" latinLnBrk="0" hangingPunct="1">
              <a:lnSpc>
                <a:spcPct val="100000"/>
              </a:lnSpc>
              <a:spcBef>
                <a:spcPts val="0"/>
              </a:spcBef>
              <a:spcAft>
                <a:spcPts val="1800"/>
              </a:spcAft>
              <a:buClr>
                <a:schemeClr val="accent5"/>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00"/>
              </a:spcAft>
              <a:buClrTx/>
              <a:buFont typeface="Arial"/>
              <a:buNone/>
            </a:pPr>
            <a:r>
              <a:rPr lang="en-IE" sz="900" dirty="0">
                <a:solidFill>
                  <a:schemeClr val="tx1">
                    <a:lumMod val="50000"/>
                  </a:schemeClr>
                </a:solidFill>
              </a:rPr>
              <a:t>Error bars correspond to 1 StDev</a:t>
            </a:r>
            <a:endParaRPr lang="en-GB" sz="900" dirty="0">
              <a:solidFill>
                <a:schemeClr val="bg1">
                  <a:lumMod val="65000"/>
                </a:schemeClr>
              </a:solidFill>
            </a:endParaRPr>
          </a:p>
        </p:txBody>
      </p:sp>
      <p:sp>
        <p:nvSpPr>
          <p:cNvPr id="28" name="Content Placeholder 1"/>
          <p:cNvSpPr txBox="1">
            <a:spLocks/>
          </p:cNvSpPr>
          <p:nvPr/>
        </p:nvSpPr>
        <p:spPr>
          <a:xfrm>
            <a:off x="377397" y="2029003"/>
            <a:ext cx="452671" cy="3276000"/>
          </a:xfrm>
          <a:prstGeom prst="rect">
            <a:avLst/>
          </a:prstGeom>
        </p:spPr>
        <p:txBody>
          <a:bodyPr vert="vert270">
            <a:noAutofit/>
          </a:bodyPr>
          <a:lstStyle>
            <a:lvl1pPr marL="342900" indent="-342900" algn="l" defTabSz="914400" rtl="0" eaLnBrk="1" latinLnBrk="0" hangingPunct="1">
              <a:lnSpc>
                <a:spcPct val="100000"/>
              </a:lnSpc>
              <a:spcBef>
                <a:spcPts val="0"/>
              </a:spcBef>
              <a:spcAft>
                <a:spcPts val="1800"/>
              </a:spcAft>
              <a:buClr>
                <a:schemeClr val="accent5"/>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ClrTx/>
              <a:buFont typeface="Arial"/>
              <a:buNone/>
            </a:pPr>
            <a:r>
              <a:rPr lang="en-GB" sz="1000" dirty="0">
                <a:solidFill>
                  <a:schemeClr val="tx1">
                    <a:lumMod val="50000"/>
                  </a:schemeClr>
                </a:solidFill>
              </a:rPr>
              <a:t>*Br1b emission behavior was not uniform </a:t>
            </a:r>
            <a:r>
              <a:rPr lang="en-150" sz="1000" dirty="0">
                <a:solidFill>
                  <a:schemeClr val="tx1">
                    <a:lumMod val="50000"/>
                  </a:schemeClr>
                </a:solidFill>
              </a:rPr>
              <a:t>–</a:t>
            </a:r>
            <a:r>
              <a:rPr lang="en-GB" sz="1000" dirty="0">
                <a:solidFill>
                  <a:schemeClr val="tx1">
                    <a:lumMod val="50000"/>
                  </a:schemeClr>
                </a:solidFill>
              </a:rPr>
              <a:t> </a:t>
            </a:r>
          </a:p>
          <a:p>
            <a:pPr marL="0" indent="0" algn="ctr">
              <a:spcAft>
                <a:spcPts val="0"/>
              </a:spcAft>
              <a:buClrTx/>
              <a:buFont typeface="Arial"/>
              <a:buNone/>
            </a:pPr>
            <a:r>
              <a:rPr lang="en-GB" sz="1000" dirty="0">
                <a:solidFill>
                  <a:schemeClr val="tx1">
                    <a:lumMod val="50000"/>
                  </a:schemeClr>
                </a:solidFill>
              </a:rPr>
              <a:t>Data separated</a:t>
            </a:r>
            <a:r>
              <a:rPr lang="el-GR" sz="1000" dirty="0">
                <a:solidFill>
                  <a:schemeClr val="tx1">
                    <a:lumMod val="50000"/>
                  </a:schemeClr>
                </a:solidFill>
              </a:rPr>
              <a:t> </a:t>
            </a:r>
            <a:r>
              <a:rPr lang="en-IE" sz="1000" dirty="0">
                <a:solidFill>
                  <a:schemeClr val="tx1">
                    <a:lumMod val="50000"/>
                  </a:schemeClr>
                </a:solidFill>
              </a:rPr>
              <a:t>to two sets based on the wear behaviour</a:t>
            </a:r>
            <a:endParaRPr lang="en-GB" sz="1000" dirty="0">
              <a:solidFill>
                <a:schemeClr val="bg1">
                  <a:lumMod val="65000"/>
                </a:schemeClr>
              </a:solidFill>
            </a:endParaRPr>
          </a:p>
        </p:txBody>
      </p:sp>
      <p:pic>
        <p:nvPicPr>
          <p:cNvPr id="6" name="Picture 5"/>
          <p:cNvPicPr>
            <a:picLocks/>
          </p:cNvPicPr>
          <p:nvPr/>
        </p:nvPicPr>
        <p:blipFill>
          <a:blip r:embed="rId4"/>
          <a:stretch>
            <a:fillRect/>
          </a:stretch>
        </p:blipFill>
        <p:spPr>
          <a:xfrm>
            <a:off x="876550" y="2040021"/>
            <a:ext cx="5248828" cy="3240000"/>
          </a:xfrm>
          <a:prstGeom prst="rect">
            <a:avLst/>
          </a:prstGeom>
        </p:spPr>
      </p:pic>
      <p:sp>
        <p:nvSpPr>
          <p:cNvPr id="31" name="Content Placeholder 1"/>
          <p:cNvSpPr txBox="1">
            <a:spLocks/>
          </p:cNvSpPr>
          <p:nvPr/>
        </p:nvSpPr>
        <p:spPr>
          <a:xfrm>
            <a:off x="4256982" y="2455142"/>
            <a:ext cx="1899117" cy="294226"/>
          </a:xfrm>
          <a:prstGeom prst="rect">
            <a:avLst/>
          </a:prstGeom>
        </p:spPr>
        <p:txBody>
          <a:bodyPr>
            <a:noAutofit/>
          </a:bodyPr>
          <a:lstStyle>
            <a:lvl1pPr marL="342900" indent="-342900" algn="l" defTabSz="914400" rtl="0" eaLnBrk="1" latinLnBrk="0" hangingPunct="1">
              <a:lnSpc>
                <a:spcPct val="100000"/>
              </a:lnSpc>
              <a:spcBef>
                <a:spcPts val="0"/>
              </a:spcBef>
              <a:spcAft>
                <a:spcPts val="1800"/>
              </a:spcAft>
              <a:buClr>
                <a:schemeClr val="accent5"/>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00"/>
              </a:spcAft>
              <a:buClrTx/>
              <a:buFont typeface="Arial"/>
              <a:buNone/>
            </a:pPr>
            <a:r>
              <a:rPr lang="en-IE" sz="900" dirty="0">
                <a:solidFill>
                  <a:schemeClr val="tx1">
                    <a:lumMod val="50000"/>
                  </a:schemeClr>
                </a:solidFill>
              </a:rPr>
              <a:t>Error bars correspond to 1 StDev</a:t>
            </a:r>
            <a:endParaRPr lang="en-GB" sz="900" dirty="0">
              <a:solidFill>
                <a:schemeClr val="bg1">
                  <a:lumMod val="65000"/>
                </a:schemeClr>
              </a:solidFill>
            </a:endParaRPr>
          </a:p>
        </p:txBody>
      </p:sp>
      <p:sp>
        <p:nvSpPr>
          <p:cNvPr id="32" name="Rectangle 31"/>
          <p:cNvSpPr/>
          <p:nvPr/>
        </p:nvSpPr>
        <p:spPr>
          <a:xfrm>
            <a:off x="21444" y="6266646"/>
            <a:ext cx="2190750" cy="591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33" name="Table 32"/>
          <p:cNvGraphicFramePr>
            <a:graphicFrameLocks noGrp="1"/>
          </p:cNvGraphicFramePr>
          <p:nvPr>
            <p:extLst>
              <p:ext uri="{D42A27DB-BD31-4B8C-83A1-F6EECF244321}">
                <p14:modId xmlns:p14="http://schemas.microsoft.com/office/powerpoint/2010/main" val="828659073"/>
              </p:ext>
            </p:extLst>
          </p:nvPr>
        </p:nvGraphicFramePr>
        <p:xfrm>
          <a:off x="867976" y="5318628"/>
          <a:ext cx="5105001" cy="1455285"/>
        </p:xfrm>
        <a:graphic>
          <a:graphicData uri="http://schemas.openxmlformats.org/drawingml/2006/table">
            <a:tbl>
              <a:tblPr>
                <a:tableStyleId>{5C22544A-7EE6-4342-B048-85BDC9FD1C3A}</a:tableStyleId>
              </a:tblPr>
              <a:tblGrid>
                <a:gridCol w="1701667">
                  <a:extLst>
                    <a:ext uri="{9D8B030D-6E8A-4147-A177-3AD203B41FA5}">
                      <a16:colId xmlns:a16="http://schemas.microsoft.com/office/drawing/2014/main" val="680214570"/>
                    </a:ext>
                  </a:extLst>
                </a:gridCol>
                <a:gridCol w="1701667">
                  <a:extLst>
                    <a:ext uri="{9D8B030D-6E8A-4147-A177-3AD203B41FA5}">
                      <a16:colId xmlns:a16="http://schemas.microsoft.com/office/drawing/2014/main" val="3010812379"/>
                    </a:ext>
                  </a:extLst>
                </a:gridCol>
                <a:gridCol w="1701667">
                  <a:extLst>
                    <a:ext uri="{9D8B030D-6E8A-4147-A177-3AD203B41FA5}">
                      <a16:colId xmlns:a16="http://schemas.microsoft.com/office/drawing/2014/main" val="2399616475"/>
                    </a:ext>
                  </a:extLst>
                </a:gridCol>
              </a:tblGrid>
              <a:tr h="360000">
                <a:tc>
                  <a:txBody>
                    <a:bodyPr/>
                    <a:lstStyle/>
                    <a:p>
                      <a:pPr algn="ctr" fontAlgn="b"/>
                      <a:r>
                        <a:rPr lang="en-IE" sz="1200" b="0" i="0" u="none" strike="noStrike" dirty="0">
                          <a:solidFill>
                            <a:schemeClr val="bg1"/>
                          </a:solidFill>
                          <a:effectLst/>
                          <a:latin typeface="Calibri" panose="020F0502020204030204" pitchFamily="34" charset="0"/>
                        </a:rPr>
                        <a:t>PM10</a:t>
                      </a:r>
                      <a:r>
                        <a:rPr lang="en-IE" sz="1200" b="0" i="0" u="none" strike="noStrike" baseline="0" dirty="0">
                          <a:solidFill>
                            <a:schemeClr val="bg1"/>
                          </a:solidFill>
                          <a:effectLst/>
                          <a:latin typeface="Calibri" panose="020F0502020204030204" pitchFamily="34" charset="0"/>
                        </a:rPr>
                        <a:t> EFs</a:t>
                      </a:r>
                      <a:endParaRPr lang="en-GB" sz="1200" b="0" i="0" u="none" strike="noStrike" dirty="0">
                        <a:solidFill>
                          <a:schemeClr val="bg1"/>
                        </a:solidFill>
                        <a:effectLst/>
                        <a:latin typeface="Calibri" panose="020F0502020204030204" pitchFamily="34" charset="0"/>
                      </a:endParaRPr>
                    </a:p>
                  </a:txBody>
                  <a:tcPr marL="9525" marR="9525" marT="9525" marB="0" anchor="ctr">
                    <a:solidFill>
                      <a:schemeClr val="tx1">
                        <a:lumMod val="50000"/>
                      </a:schemeClr>
                    </a:solidFill>
                  </a:tcPr>
                </a:tc>
                <a:tc>
                  <a:txBody>
                    <a:bodyPr/>
                    <a:lstStyle/>
                    <a:p>
                      <a:pPr algn="ctr" fontAlgn="ctr"/>
                      <a:r>
                        <a:rPr lang="en-IE" sz="1200" b="0" i="0" u="none" strike="noStrike" dirty="0">
                          <a:solidFill>
                            <a:schemeClr val="bg1"/>
                          </a:solidFill>
                          <a:effectLst/>
                          <a:latin typeface="Calibri" panose="020F0502020204030204" pitchFamily="34" charset="0"/>
                        </a:rPr>
                        <a:t>Unfiltered </a:t>
                      </a:r>
                    </a:p>
                    <a:p>
                      <a:pPr algn="ctr" fontAlgn="ctr"/>
                      <a:r>
                        <a:rPr lang="en-IE" sz="1200" b="0" i="0" u="none" strike="noStrike" dirty="0">
                          <a:solidFill>
                            <a:schemeClr val="bg1"/>
                          </a:solidFill>
                          <a:effectLst/>
                          <a:latin typeface="Calibri" panose="020F0502020204030204" pitchFamily="34" charset="0"/>
                        </a:rPr>
                        <a:t>Variability</a:t>
                      </a:r>
                      <a:endParaRPr lang="en-GB" sz="1200" b="0" i="0" u="none" strike="noStrike" dirty="0">
                        <a:solidFill>
                          <a:schemeClr val="bg1"/>
                        </a:solidFill>
                        <a:effectLst/>
                        <a:latin typeface="Calibri" panose="020F0502020204030204" pitchFamily="34" charset="0"/>
                      </a:endParaRPr>
                    </a:p>
                  </a:txBody>
                  <a:tcPr marL="9525" marR="9525" marT="9525" marB="0" anchor="ctr">
                    <a:solidFill>
                      <a:schemeClr val="tx1">
                        <a:lumMod val="50000"/>
                      </a:schemeClr>
                    </a:solidFill>
                  </a:tcPr>
                </a:tc>
                <a:tc>
                  <a:txBody>
                    <a:bodyPr/>
                    <a:lstStyle/>
                    <a:p>
                      <a:pPr algn="ctr" fontAlgn="ctr"/>
                      <a:r>
                        <a:rPr lang="en-GB" sz="1200" b="0" i="0" u="none" strike="noStrike" dirty="0">
                          <a:solidFill>
                            <a:schemeClr val="bg1"/>
                          </a:solidFill>
                          <a:effectLst/>
                          <a:latin typeface="Calibri" panose="020F0502020204030204" pitchFamily="34" charset="0"/>
                        </a:rPr>
                        <a:t>Filtered </a:t>
                      </a:r>
                    </a:p>
                    <a:p>
                      <a:pPr algn="ctr" fontAlgn="ctr"/>
                      <a:r>
                        <a:rPr lang="en-GB" sz="1200" b="0" i="0" u="none" strike="noStrike" dirty="0">
                          <a:solidFill>
                            <a:schemeClr val="bg1"/>
                          </a:solidFill>
                          <a:effectLst/>
                          <a:latin typeface="Calibri" panose="020F0502020204030204" pitchFamily="34" charset="0"/>
                        </a:rPr>
                        <a:t>Variability</a:t>
                      </a:r>
                    </a:p>
                  </a:txBody>
                  <a:tcPr marL="9525" marR="9525" marT="9525" marB="0" anchor="ctr">
                    <a:solidFill>
                      <a:schemeClr val="tx1">
                        <a:lumMod val="50000"/>
                      </a:schemeClr>
                    </a:solidFill>
                  </a:tcPr>
                </a:tc>
                <a:extLst>
                  <a:ext uri="{0D108BD9-81ED-4DB2-BD59-A6C34878D82A}">
                    <a16:rowId xmlns:a16="http://schemas.microsoft.com/office/drawing/2014/main" val="2443440298"/>
                  </a:ext>
                </a:extLst>
              </a:tr>
              <a:tr h="180000">
                <a:tc>
                  <a:txBody>
                    <a:bodyPr/>
                    <a:lstStyle/>
                    <a:p>
                      <a:pPr algn="ctr" fontAlgn="b"/>
                      <a:r>
                        <a:rPr lang="en-GB" sz="1100" b="0" i="0" u="none" strike="noStrike" dirty="0">
                          <a:solidFill>
                            <a:schemeClr val="bg1"/>
                          </a:solidFill>
                          <a:effectLst/>
                          <a:latin typeface="Calibri" panose="020F0502020204030204" pitchFamily="34" charset="0"/>
                        </a:rPr>
                        <a:t>Br1a</a:t>
                      </a:r>
                    </a:p>
                  </a:txBody>
                  <a:tcPr marL="9525" marR="9525" marT="9525" marB="0" anchor="ctr">
                    <a:solidFill>
                      <a:schemeClr val="accent3">
                        <a:lumMod val="50000"/>
                      </a:schemeClr>
                    </a:solidFill>
                  </a:tcPr>
                </a:tc>
                <a:tc>
                  <a:txBody>
                    <a:bodyPr/>
                    <a:lstStyle/>
                    <a:p>
                      <a:pPr algn="ctr" fontAlgn="ctr"/>
                      <a:r>
                        <a:rPr lang="en-GB" sz="1100" b="0" i="0" u="none" strike="noStrike" dirty="0">
                          <a:solidFill>
                            <a:srgbClr val="FFFFFF"/>
                          </a:solidFill>
                          <a:effectLst/>
                          <a:latin typeface="Calibri" panose="020F0502020204030204" pitchFamily="34" charset="0"/>
                        </a:rPr>
                        <a:t>42.6%</a:t>
                      </a:r>
                    </a:p>
                  </a:txBody>
                  <a:tcPr marL="9525" marR="9525" marT="9525" marB="0" anchor="ctr">
                    <a:solidFill>
                      <a:schemeClr val="accent3">
                        <a:lumMod val="50000"/>
                      </a:schemeClr>
                    </a:solidFill>
                  </a:tcPr>
                </a:tc>
                <a:tc>
                  <a:txBody>
                    <a:bodyPr/>
                    <a:lstStyle/>
                    <a:p>
                      <a:pPr algn="ctr" fontAlgn="ctr"/>
                      <a:r>
                        <a:rPr lang="en-GB" sz="1100" b="0" i="0" u="none" strike="noStrike" dirty="0">
                          <a:solidFill>
                            <a:srgbClr val="FFFFFF"/>
                          </a:solidFill>
                          <a:effectLst/>
                          <a:latin typeface="Calibri" panose="020F0502020204030204" pitchFamily="34" charset="0"/>
                        </a:rPr>
                        <a:t>19.5%</a:t>
                      </a:r>
                    </a:p>
                  </a:txBody>
                  <a:tcPr marL="9525" marR="9525" marT="9525" marB="0" anchor="ctr">
                    <a:solidFill>
                      <a:schemeClr val="accent3">
                        <a:lumMod val="50000"/>
                      </a:schemeClr>
                    </a:solidFill>
                  </a:tcPr>
                </a:tc>
                <a:extLst>
                  <a:ext uri="{0D108BD9-81ED-4DB2-BD59-A6C34878D82A}">
                    <a16:rowId xmlns:a16="http://schemas.microsoft.com/office/drawing/2014/main" val="2955617975"/>
                  </a:ext>
                </a:extLst>
              </a:tr>
              <a:tr h="180000">
                <a:tc>
                  <a:txBody>
                    <a:bodyPr/>
                    <a:lstStyle/>
                    <a:p>
                      <a:pPr marL="0" algn="ctr" defTabSz="914400" rtl="0" eaLnBrk="1" fontAlgn="b" latinLnBrk="0" hangingPunct="1"/>
                      <a:r>
                        <a:rPr lang="en-GB" sz="1100" b="0" i="0" u="none" strike="noStrike" kern="1200" dirty="0">
                          <a:solidFill>
                            <a:schemeClr val="bg1"/>
                          </a:solidFill>
                          <a:effectLst/>
                          <a:latin typeface="Calibri" panose="020F0502020204030204" pitchFamily="34" charset="0"/>
                          <a:ea typeface="+mn-ea"/>
                          <a:cs typeface="+mn-cs"/>
                        </a:rPr>
                        <a:t>Br1b*</a:t>
                      </a:r>
                    </a:p>
                  </a:txBody>
                  <a:tcPr marL="9525" marR="9525" marT="9525" marB="0" anchor="ctr">
                    <a:solidFill>
                      <a:schemeClr val="accent3">
                        <a:lumMod val="50000"/>
                      </a:schemeClr>
                    </a:solidFill>
                  </a:tcPr>
                </a:tc>
                <a:tc>
                  <a:txBody>
                    <a:bodyPr/>
                    <a:lstStyle/>
                    <a:p>
                      <a:pPr algn="ctr" fontAlgn="ctr"/>
                      <a:r>
                        <a:rPr lang="en-GB" sz="1100" b="0" i="0" u="none" strike="noStrike" dirty="0">
                          <a:solidFill>
                            <a:srgbClr val="FFFFFF"/>
                          </a:solidFill>
                          <a:effectLst/>
                          <a:latin typeface="Calibri" panose="020F0502020204030204" pitchFamily="34" charset="0"/>
                        </a:rPr>
                        <a:t>N/A</a:t>
                      </a:r>
                    </a:p>
                  </a:txBody>
                  <a:tcPr marL="9525" marR="9525" marT="9525" marB="0" anchor="ctr">
                    <a:solidFill>
                      <a:schemeClr val="accent3">
                        <a:lumMod val="50000"/>
                      </a:schemeClr>
                    </a:solidFill>
                  </a:tcPr>
                </a:tc>
                <a:tc>
                  <a:txBody>
                    <a:bodyPr/>
                    <a:lstStyle/>
                    <a:p>
                      <a:pPr algn="ctr" fontAlgn="ctr"/>
                      <a:r>
                        <a:rPr lang="en-GB" sz="1100" b="0" i="0" u="none" strike="noStrike" dirty="0">
                          <a:solidFill>
                            <a:srgbClr val="FFFFFF"/>
                          </a:solidFill>
                          <a:effectLst/>
                          <a:latin typeface="Calibri" panose="020F0502020204030204" pitchFamily="34" charset="0"/>
                        </a:rPr>
                        <a:t>16.9%</a:t>
                      </a:r>
                    </a:p>
                  </a:txBody>
                  <a:tcPr marL="9525" marR="9525" marT="9525" marB="0" anchor="ctr">
                    <a:solidFill>
                      <a:schemeClr val="accent3">
                        <a:lumMod val="50000"/>
                      </a:schemeClr>
                    </a:solidFill>
                  </a:tcPr>
                </a:tc>
                <a:extLst>
                  <a:ext uri="{0D108BD9-81ED-4DB2-BD59-A6C34878D82A}">
                    <a16:rowId xmlns:a16="http://schemas.microsoft.com/office/drawing/2014/main" val="3183515826"/>
                  </a:ext>
                </a:extLst>
              </a:tr>
              <a:tr h="180000">
                <a:tc>
                  <a:txBody>
                    <a:bodyPr/>
                    <a:lstStyle/>
                    <a:p>
                      <a:pPr marL="0" algn="ctr" defTabSz="914400" rtl="0" eaLnBrk="1" fontAlgn="b" latinLnBrk="0" hangingPunct="1"/>
                      <a:r>
                        <a:rPr lang="en-GB" sz="1100" b="0" i="0" u="none" strike="noStrike" kern="1200" dirty="0">
                          <a:solidFill>
                            <a:schemeClr val="bg1"/>
                          </a:solidFill>
                          <a:effectLst/>
                          <a:latin typeface="Calibri" panose="020F0502020204030204" pitchFamily="34" charset="0"/>
                          <a:ea typeface="+mn-ea"/>
                          <a:cs typeface="+mn-cs"/>
                        </a:rPr>
                        <a:t>Br2</a:t>
                      </a:r>
                    </a:p>
                  </a:txBody>
                  <a:tcPr marL="9525" marR="9525" marT="9525" marB="0" anchor="ctr">
                    <a:solidFill>
                      <a:schemeClr val="accent3">
                        <a:lumMod val="50000"/>
                      </a:schemeClr>
                    </a:solidFill>
                  </a:tcPr>
                </a:tc>
                <a:tc>
                  <a:txBody>
                    <a:bodyPr/>
                    <a:lstStyle/>
                    <a:p>
                      <a:pPr algn="ctr" fontAlgn="ctr"/>
                      <a:r>
                        <a:rPr lang="en-GB" sz="1100" b="0" i="0" u="none" strike="noStrike" dirty="0">
                          <a:solidFill>
                            <a:srgbClr val="FFFFFF"/>
                          </a:solidFill>
                          <a:effectLst/>
                          <a:latin typeface="Calibri" panose="020F0502020204030204" pitchFamily="34" charset="0"/>
                        </a:rPr>
                        <a:t>40.6%</a:t>
                      </a:r>
                    </a:p>
                  </a:txBody>
                  <a:tcPr marL="9525" marR="9525" marT="9525" marB="0" anchor="ctr">
                    <a:solidFill>
                      <a:schemeClr val="accent3">
                        <a:lumMod val="50000"/>
                      </a:schemeClr>
                    </a:solidFill>
                  </a:tcPr>
                </a:tc>
                <a:tc>
                  <a:txBody>
                    <a:bodyPr/>
                    <a:lstStyle/>
                    <a:p>
                      <a:pPr algn="ctr" fontAlgn="ctr"/>
                      <a:r>
                        <a:rPr lang="en-GB" sz="1100" b="0" i="0" u="none" strike="noStrike" dirty="0">
                          <a:solidFill>
                            <a:srgbClr val="FFFFFF"/>
                          </a:solidFill>
                          <a:effectLst/>
                          <a:latin typeface="Calibri" panose="020F0502020204030204" pitchFamily="34" charset="0"/>
                        </a:rPr>
                        <a:t>18.3%</a:t>
                      </a:r>
                    </a:p>
                  </a:txBody>
                  <a:tcPr marL="9525" marR="9525" marT="9525" marB="0" anchor="ctr">
                    <a:solidFill>
                      <a:schemeClr val="accent3">
                        <a:lumMod val="50000"/>
                      </a:schemeClr>
                    </a:solidFill>
                  </a:tcPr>
                </a:tc>
                <a:extLst>
                  <a:ext uri="{0D108BD9-81ED-4DB2-BD59-A6C34878D82A}">
                    <a16:rowId xmlns:a16="http://schemas.microsoft.com/office/drawing/2014/main" val="615837742"/>
                  </a:ext>
                </a:extLst>
              </a:tr>
              <a:tr h="180000">
                <a:tc>
                  <a:txBody>
                    <a:bodyPr/>
                    <a:lstStyle/>
                    <a:p>
                      <a:pPr marL="0" algn="ctr" defTabSz="914400" rtl="0" eaLnBrk="1" fontAlgn="b" latinLnBrk="0" hangingPunct="1"/>
                      <a:r>
                        <a:rPr lang="en-GB" sz="1100" b="0" i="0" u="none" strike="noStrike" kern="1200" dirty="0">
                          <a:solidFill>
                            <a:schemeClr val="bg1"/>
                          </a:solidFill>
                          <a:effectLst/>
                          <a:latin typeface="Calibri" panose="020F0502020204030204" pitchFamily="34" charset="0"/>
                          <a:ea typeface="+mn-ea"/>
                          <a:cs typeface="+mn-cs"/>
                        </a:rPr>
                        <a:t>Br3</a:t>
                      </a:r>
                    </a:p>
                  </a:txBody>
                  <a:tcPr marL="9525" marR="9525" marT="9525" marB="0" anchor="ctr">
                    <a:solidFill>
                      <a:schemeClr val="accent3">
                        <a:lumMod val="50000"/>
                      </a:schemeClr>
                    </a:solidFill>
                  </a:tcPr>
                </a:tc>
                <a:tc>
                  <a:txBody>
                    <a:bodyPr/>
                    <a:lstStyle/>
                    <a:p>
                      <a:pPr marL="0" algn="ctr" defTabSz="914400" rtl="0" eaLnBrk="1" fontAlgn="ctr" latinLnBrk="0" hangingPunct="1"/>
                      <a:r>
                        <a:rPr lang="en-GB" sz="1100" b="0" i="0" u="none" strike="noStrike" kern="1200" dirty="0">
                          <a:solidFill>
                            <a:srgbClr val="FFFFFF"/>
                          </a:solidFill>
                          <a:effectLst/>
                          <a:latin typeface="Calibri" panose="020F0502020204030204" pitchFamily="34" charset="0"/>
                          <a:ea typeface="+mn-ea"/>
                          <a:cs typeface="+mn-cs"/>
                        </a:rPr>
                        <a:t>48.8%</a:t>
                      </a:r>
                    </a:p>
                  </a:txBody>
                  <a:tcPr marL="9525" marR="9525" marT="9525" marB="0" anchor="ctr">
                    <a:solidFill>
                      <a:schemeClr val="accent3">
                        <a:lumMod val="50000"/>
                      </a:schemeClr>
                    </a:solidFill>
                  </a:tcPr>
                </a:tc>
                <a:tc>
                  <a:txBody>
                    <a:bodyPr/>
                    <a:lstStyle/>
                    <a:p>
                      <a:pPr marL="0" algn="ctr" defTabSz="914400" rtl="0" eaLnBrk="1" fontAlgn="ctr" latinLnBrk="0" hangingPunct="1"/>
                      <a:r>
                        <a:rPr lang="en-GB" sz="1100" b="0" i="0" u="none" strike="noStrike" kern="1200" dirty="0">
                          <a:solidFill>
                            <a:srgbClr val="FFFFFF"/>
                          </a:solidFill>
                          <a:effectLst/>
                          <a:latin typeface="Calibri" panose="020F0502020204030204" pitchFamily="34" charset="0"/>
                          <a:ea typeface="+mn-ea"/>
                          <a:cs typeface="+mn-cs"/>
                        </a:rPr>
                        <a:t>27.4%</a:t>
                      </a:r>
                    </a:p>
                  </a:txBody>
                  <a:tcPr marL="9525" marR="9525" marT="9525" marB="0" anchor="ctr">
                    <a:solidFill>
                      <a:schemeClr val="accent3">
                        <a:lumMod val="50000"/>
                      </a:schemeClr>
                    </a:solidFill>
                  </a:tcPr>
                </a:tc>
                <a:extLst>
                  <a:ext uri="{0D108BD9-81ED-4DB2-BD59-A6C34878D82A}">
                    <a16:rowId xmlns:a16="http://schemas.microsoft.com/office/drawing/2014/main" val="2697781455"/>
                  </a:ext>
                </a:extLst>
              </a:tr>
              <a:tr h="180000">
                <a:tc>
                  <a:txBody>
                    <a:bodyPr/>
                    <a:lstStyle/>
                    <a:p>
                      <a:pPr marL="0" algn="ctr" defTabSz="914400" rtl="0" eaLnBrk="1" fontAlgn="b" latinLnBrk="0" hangingPunct="1"/>
                      <a:r>
                        <a:rPr lang="en-GB" sz="1100" b="0" i="0" u="none" strike="noStrike" kern="1200" dirty="0">
                          <a:solidFill>
                            <a:schemeClr val="bg1"/>
                          </a:solidFill>
                          <a:effectLst/>
                          <a:latin typeface="Calibri" panose="020F0502020204030204" pitchFamily="34" charset="0"/>
                          <a:ea typeface="+mn-ea"/>
                          <a:cs typeface="+mn-cs"/>
                        </a:rPr>
                        <a:t>Br5a</a:t>
                      </a:r>
                    </a:p>
                  </a:txBody>
                  <a:tcPr marL="9525" marR="9525" marT="9525" marB="0" anchor="ctr">
                    <a:solidFill>
                      <a:schemeClr val="accent3">
                        <a:lumMod val="50000"/>
                      </a:schemeClr>
                    </a:solidFill>
                  </a:tcPr>
                </a:tc>
                <a:tc>
                  <a:txBody>
                    <a:bodyPr/>
                    <a:lstStyle/>
                    <a:p>
                      <a:pPr marL="0" algn="ctr" defTabSz="914400" rtl="0" eaLnBrk="1" fontAlgn="ctr" latinLnBrk="0" hangingPunct="1"/>
                      <a:r>
                        <a:rPr lang="en-GB" sz="1100" b="0" i="0" u="none" strike="noStrike" kern="1200" dirty="0">
                          <a:solidFill>
                            <a:srgbClr val="FFFFFF"/>
                          </a:solidFill>
                          <a:effectLst/>
                          <a:latin typeface="Calibri" panose="020F0502020204030204" pitchFamily="34" charset="0"/>
                          <a:ea typeface="+mn-ea"/>
                          <a:cs typeface="+mn-cs"/>
                        </a:rPr>
                        <a:t>16.9%</a:t>
                      </a:r>
                    </a:p>
                  </a:txBody>
                  <a:tcPr marL="9525" marR="9525" marT="9525" marB="0" anchor="ctr">
                    <a:solidFill>
                      <a:schemeClr val="accent3">
                        <a:lumMod val="50000"/>
                      </a:schemeClr>
                    </a:solidFill>
                  </a:tcPr>
                </a:tc>
                <a:tc>
                  <a:txBody>
                    <a:bodyPr/>
                    <a:lstStyle/>
                    <a:p>
                      <a:pPr marL="0" algn="ctr" defTabSz="914400" rtl="0" eaLnBrk="1" fontAlgn="ctr" latinLnBrk="0" hangingPunct="1"/>
                      <a:r>
                        <a:rPr lang="en-GB" sz="1100" b="0" i="0" u="none" strike="noStrike" kern="1200" dirty="0">
                          <a:solidFill>
                            <a:srgbClr val="FFFFFF"/>
                          </a:solidFill>
                          <a:effectLst/>
                          <a:latin typeface="Calibri" panose="020F0502020204030204" pitchFamily="34" charset="0"/>
                          <a:ea typeface="+mn-ea"/>
                          <a:cs typeface="+mn-cs"/>
                        </a:rPr>
                        <a:t>16.9%</a:t>
                      </a:r>
                    </a:p>
                  </a:txBody>
                  <a:tcPr marL="9525" marR="9525" marT="9525" marB="0" anchor="ctr">
                    <a:solidFill>
                      <a:schemeClr val="accent3">
                        <a:lumMod val="50000"/>
                      </a:schemeClr>
                    </a:solidFill>
                  </a:tcPr>
                </a:tc>
                <a:extLst>
                  <a:ext uri="{0D108BD9-81ED-4DB2-BD59-A6C34878D82A}">
                    <a16:rowId xmlns:a16="http://schemas.microsoft.com/office/drawing/2014/main" val="902767467"/>
                  </a:ext>
                </a:extLst>
              </a:tr>
              <a:tr h="180000">
                <a:tc>
                  <a:txBody>
                    <a:bodyPr/>
                    <a:lstStyle/>
                    <a:p>
                      <a:pPr marL="0" algn="ctr" defTabSz="914400" rtl="0" eaLnBrk="1" fontAlgn="b" latinLnBrk="0" hangingPunct="1"/>
                      <a:r>
                        <a:rPr lang="en-GB" sz="1100" b="0" i="0" u="none" strike="noStrike" kern="1200" dirty="0">
                          <a:solidFill>
                            <a:schemeClr val="bg1"/>
                          </a:solidFill>
                          <a:effectLst/>
                          <a:latin typeface="Calibri" panose="020F0502020204030204" pitchFamily="34" charset="0"/>
                          <a:ea typeface="+mn-ea"/>
                          <a:cs typeface="+mn-cs"/>
                        </a:rPr>
                        <a:t>Br5b</a:t>
                      </a:r>
                    </a:p>
                  </a:txBody>
                  <a:tcPr marL="9525" marR="9525" marT="9525" marB="0" anchor="ctr">
                    <a:solidFill>
                      <a:schemeClr val="accent3">
                        <a:lumMod val="50000"/>
                      </a:schemeClr>
                    </a:solidFill>
                  </a:tcPr>
                </a:tc>
                <a:tc>
                  <a:txBody>
                    <a:bodyPr/>
                    <a:lstStyle/>
                    <a:p>
                      <a:pPr marL="0" algn="ctr" defTabSz="914400" rtl="0" eaLnBrk="1" fontAlgn="ctr" latinLnBrk="0" hangingPunct="1"/>
                      <a:r>
                        <a:rPr lang="en-GB" sz="1100" b="0" i="0" u="none" strike="noStrike" kern="1200" dirty="0">
                          <a:solidFill>
                            <a:srgbClr val="FFFFFF"/>
                          </a:solidFill>
                          <a:effectLst/>
                          <a:latin typeface="Calibri" panose="020F0502020204030204" pitchFamily="34" charset="0"/>
                          <a:ea typeface="+mn-ea"/>
                          <a:cs typeface="+mn-cs"/>
                        </a:rPr>
                        <a:t>16.6%</a:t>
                      </a:r>
                    </a:p>
                  </a:txBody>
                  <a:tcPr marL="9525" marR="9525" marT="9525" marB="0" anchor="ctr">
                    <a:solidFill>
                      <a:schemeClr val="accent3">
                        <a:lumMod val="50000"/>
                      </a:schemeClr>
                    </a:solidFill>
                  </a:tcPr>
                </a:tc>
                <a:tc>
                  <a:txBody>
                    <a:bodyPr/>
                    <a:lstStyle/>
                    <a:p>
                      <a:pPr marL="0" algn="ctr" defTabSz="914400" rtl="0" eaLnBrk="1" fontAlgn="ctr" latinLnBrk="0" hangingPunct="1"/>
                      <a:r>
                        <a:rPr lang="en-GB" sz="1100" b="0" i="0" u="none" strike="noStrike" kern="1200" dirty="0">
                          <a:solidFill>
                            <a:srgbClr val="FFFFFF"/>
                          </a:solidFill>
                          <a:effectLst/>
                          <a:latin typeface="Calibri" panose="020F0502020204030204" pitchFamily="34" charset="0"/>
                          <a:ea typeface="+mn-ea"/>
                          <a:cs typeface="+mn-cs"/>
                        </a:rPr>
                        <a:t>16.6%</a:t>
                      </a:r>
                    </a:p>
                  </a:txBody>
                  <a:tcPr marL="9525" marR="9525" marT="9525" marB="0" anchor="ctr">
                    <a:solidFill>
                      <a:schemeClr val="accent3">
                        <a:lumMod val="50000"/>
                      </a:schemeClr>
                    </a:solidFill>
                  </a:tcPr>
                </a:tc>
                <a:extLst>
                  <a:ext uri="{0D108BD9-81ED-4DB2-BD59-A6C34878D82A}">
                    <a16:rowId xmlns:a16="http://schemas.microsoft.com/office/drawing/2014/main" val="4194366755"/>
                  </a:ext>
                </a:extLst>
              </a:tr>
            </a:tbl>
          </a:graphicData>
        </a:graphic>
      </p:graphicFrame>
    </p:spTree>
    <p:extLst>
      <p:ext uri="{BB962C8B-B14F-4D97-AF65-F5344CB8AC3E}">
        <p14:creationId xmlns:p14="http://schemas.microsoft.com/office/powerpoint/2010/main" val="14498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6000" y="1595090"/>
            <a:ext cx="10620000" cy="4133681"/>
          </a:xfrm>
        </p:spPr>
        <p:txBody>
          <a:bodyPr/>
          <a:lstStyle/>
          <a:p>
            <a:pPr lvl="0" algn="just">
              <a:spcAft>
                <a:spcPts val="3600"/>
              </a:spcAft>
              <a:buClrTx/>
              <a:buFont typeface="Wingdings" panose="05000000000000000000" pitchFamily="2" charset="2"/>
              <a:buChar char="ü"/>
            </a:pPr>
            <a:r>
              <a:rPr lang="x-none" sz="1800" dirty="0">
                <a:solidFill>
                  <a:schemeClr val="tx1">
                    <a:lumMod val="50000"/>
                  </a:schemeClr>
                </a:solidFill>
              </a:rPr>
              <a:t>The TF4 is working intensively on finalizing a proposal for incorporating the regen feature in the PMP procedure; </a:t>
            </a:r>
          </a:p>
          <a:p>
            <a:pPr algn="just">
              <a:spcAft>
                <a:spcPts val="3600"/>
              </a:spcAft>
              <a:buClrTx/>
              <a:buFont typeface="Wingdings" panose="05000000000000000000" pitchFamily="2" charset="2"/>
              <a:buChar char="ü"/>
            </a:pPr>
            <a:r>
              <a:rPr lang="x-none" sz="1800" dirty="0">
                <a:solidFill>
                  <a:schemeClr val="tx1">
                    <a:lumMod val="50000"/>
                  </a:schemeClr>
                </a:solidFill>
              </a:rPr>
              <a:t>There are two proposals that are being evaluated at the moment – Both of them incorporate best and worst case testing scenarios;</a:t>
            </a:r>
          </a:p>
          <a:p>
            <a:pPr lvl="0" algn="just">
              <a:spcAft>
                <a:spcPts val="3600"/>
              </a:spcAft>
              <a:buClrTx/>
              <a:buFont typeface="Wingdings" panose="05000000000000000000" pitchFamily="2" charset="2"/>
              <a:buChar char="ü"/>
            </a:pPr>
            <a:r>
              <a:rPr lang="x-none" sz="1800" dirty="0">
                <a:solidFill>
                  <a:schemeClr val="bg1">
                    <a:lumMod val="50000"/>
                  </a:schemeClr>
                </a:solidFill>
              </a:rPr>
              <a:t>The objective of TF4 is to submit its final proposal by the end of April – Still to be discussed if a short testing campaign including 2-3 labs will be feasible at this point;</a:t>
            </a:r>
          </a:p>
          <a:p>
            <a:pPr lvl="0" algn="just">
              <a:spcAft>
                <a:spcPts val="3600"/>
              </a:spcAft>
              <a:buClrTx/>
              <a:buFont typeface="Wingdings" panose="05000000000000000000" pitchFamily="2" charset="2"/>
              <a:buChar char="ü"/>
            </a:pPr>
            <a:r>
              <a:rPr lang="x-none" sz="1800" dirty="0">
                <a:solidFill>
                  <a:schemeClr val="bg1">
                    <a:lumMod val="50000"/>
                  </a:schemeClr>
                </a:solidFill>
              </a:rPr>
              <a:t>The final TF4 proposal on how to generalize the PMP procedure to vehicles with regen braking capabilities will be presented – along with the overall method – to a PMP meeting for feedback and the final approval of the group in the end of May    </a:t>
            </a:r>
            <a:endParaRPr lang="en-GB" sz="1800" dirty="0">
              <a:solidFill>
                <a:schemeClr val="bg1">
                  <a:lumMod val="50000"/>
                </a:schemeClr>
              </a:solidFill>
            </a:endParaRPr>
          </a:p>
        </p:txBody>
      </p:sp>
      <p:sp>
        <p:nvSpPr>
          <p:cNvPr id="3" name="Title 2"/>
          <p:cNvSpPr>
            <a:spLocks noGrp="1"/>
          </p:cNvSpPr>
          <p:nvPr>
            <p:ph type="title"/>
          </p:nvPr>
        </p:nvSpPr>
        <p:spPr>
          <a:xfrm>
            <a:off x="970722" y="382536"/>
            <a:ext cx="10263893" cy="782357"/>
          </a:xfrm>
        </p:spPr>
        <p:txBody>
          <a:bodyPr/>
          <a:lstStyle/>
          <a:p>
            <a:pPr algn="ctr"/>
            <a:r>
              <a:rPr lang="x-none" sz="3600" u="sng" dirty="0">
                <a:latin typeface="Berlin Sans FB Demi" panose="020E0802020502020306" pitchFamily="34" charset="0"/>
              </a:rPr>
              <a:t>TF4 PLANNING</a:t>
            </a:r>
            <a:r>
              <a:rPr lang="en-IE" sz="3600" u="sng" dirty="0">
                <a:latin typeface="Berlin Sans FB Demi" panose="020E0802020502020306" pitchFamily="34" charset="0"/>
              </a:rPr>
              <a:t> PRESENTED </a:t>
            </a:r>
            <a:br>
              <a:rPr lang="en-IE" sz="3600" u="sng" dirty="0">
                <a:latin typeface="Berlin Sans FB Demi" panose="020E0802020502020306" pitchFamily="34" charset="0"/>
              </a:rPr>
            </a:br>
            <a:r>
              <a:rPr lang="en-IE" sz="3600" u="sng" dirty="0">
                <a:latin typeface="Berlin Sans FB Demi" panose="020E0802020502020306" pitchFamily="34" charset="0"/>
              </a:rPr>
              <a:t>AT THE PMP ON 29.03.2022</a:t>
            </a:r>
            <a:endParaRPr lang="en-GB" sz="3600" u="sng" dirty="0">
              <a:latin typeface="Berlin Sans FB Demi" panose="020E0802020502020306" pitchFamily="34" charset="0"/>
            </a:endParaRPr>
          </a:p>
        </p:txBody>
      </p:sp>
    </p:spTree>
    <p:extLst>
      <p:ext uri="{BB962C8B-B14F-4D97-AF65-F5344CB8AC3E}">
        <p14:creationId xmlns:p14="http://schemas.microsoft.com/office/powerpoint/2010/main" val="9679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382536"/>
            <a:ext cx="10263893" cy="782357"/>
          </a:xfrm>
        </p:spPr>
        <p:txBody>
          <a:bodyPr/>
          <a:lstStyle/>
          <a:p>
            <a:pPr algn="ctr"/>
            <a:r>
              <a:rPr lang="x-none" sz="3600" u="sng" dirty="0">
                <a:latin typeface="Berlin Sans FB Demi" panose="020E0802020502020306" pitchFamily="34" charset="0"/>
              </a:rPr>
              <a:t>TF</a:t>
            </a:r>
            <a:r>
              <a:rPr lang="en-IE" sz="3600" u="sng" dirty="0">
                <a:latin typeface="Berlin Sans FB Demi" panose="020E0802020502020306" pitchFamily="34" charset="0"/>
              </a:rPr>
              <a:t>4</a:t>
            </a:r>
            <a:r>
              <a:rPr lang="x-none" sz="3600" u="sng" dirty="0">
                <a:latin typeface="Berlin Sans FB Demi" panose="020E0802020502020306" pitchFamily="34" charset="0"/>
              </a:rPr>
              <a:t> </a:t>
            </a:r>
            <a:r>
              <a:rPr lang="en-IE" sz="3600" u="sng" dirty="0">
                <a:latin typeface="Berlin Sans FB Demi" panose="020E0802020502020306" pitchFamily="34" charset="0"/>
              </a:rPr>
              <a:t>CURRENT </a:t>
            </a:r>
            <a:r>
              <a:rPr lang="en-US" sz="3600" u="sng" dirty="0">
                <a:latin typeface="Berlin Sans FB Demi" panose="020E0802020502020306" pitchFamily="34" charset="0"/>
              </a:rPr>
              <a:t>STATUS</a:t>
            </a:r>
            <a:endParaRPr lang="en-GB" sz="3600" u="sng" dirty="0">
              <a:latin typeface="Berlin Sans FB Demi" panose="020E0802020502020306" pitchFamily="34" charset="0"/>
            </a:endParaRPr>
          </a:p>
        </p:txBody>
      </p:sp>
      <p:pic>
        <p:nvPicPr>
          <p:cNvPr id="5" name="Picture 4"/>
          <p:cNvPicPr>
            <a:picLocks noChangeAspect="1"/>
          </p:cNvPicPr>
          <p:nvPr/>
        </p:nvPicPr>
        <p:blipFill rotWithShape="1">
          <a:blip r:embed="rId3"/>
          <a:srcRect l="661" t="16625" r="13613" b="8397"/>
          <a:stretch/>
        </p:blipFill>
        <p:spPr>
          <a:xfrm>
            <a:off x="838200" y="1409701"/>
            <a:ext cx="7591426" cy="4343399"/>
          </a:xfrm>
          <a:prstGeom prst="rect">
            <a:avLst/>
          </a:prstGeom>
        </p:spPr>
      </p:pic>
      <p:sp>
        <p:nvSpPr>
          <p:cNvPr id="6" name="Content Placeholder 1"/>
          <p:cNvSpPr>
            <a:spLocks noGrp="1"/>
          </p:cNvSpPr>
          <p:nvPr>
            <p:ph idx="1"/>
          </p:nvPr>
        </p:nvSpPr>
        <p:spPr>
          <a:xfrm>
            <a:off x="8458200" y="1356047"/>
            <a:ext cx="3219450" cy="4397053"/>
          </a:xfrm>
        </p:spPr>
        <p:txBody>
          <a:bodyPr/>
          <a:lstStyle/>
          <a:p>
            <a:pPr lvl="0" algn="just">
              <a:spcAft>
                <a:spcPts val="2400"/>
              </a:spcAft>
              <a:buClrTx/>
              <a:buFont typeface="Wingdings" panose="05000000000000000000" pitchFamily="2" charset="2"/>
              <a:buChar char="ü"/>
            </a:pPr>
            <a:r>
              <a:rPr lang="en-IE" sz="1600" dirty="0">
                <a:solidFill>
                  <a:schemeClr val="tx1">
                    <a:lumMod val="50000"/>
                  </a:schemeClr>
                </a:solidFill>
              </a:rPr>
              <a:t>Currently, t</a:t>
            </a:r>
            <a:r>
              <a:rPr lang="x-none" sz="1600" dirty="0">
                <a:solidFill>
                  <a:schemeClr val="tx1">
                    <a:lumMod val="50000"/>
                  </a:schemeClr>
                </a:solidFill>
              </a:rPr>
              <a:t>here are two proposals that are being </a:t>
            </a:r>
            <a:r>
              <a:rPr lang="en-IE" sz="1600" dirty="0">
                <a:solidFill>
                  <a:schemeClr val="tx1">
                    <a:lumMod val="50000"/>
                  </a:schemeClr>
                </a:solidFill>
              </a:rPr>
              <a:t>elaborated</a:t>
            </a:r>
            <a:r>
              <a:rPr lang="x-none" sz="1600" dirty="0">
                <a:solidFill>
                  <a:schemeClr val="tx1">
                    <a:lumMod val="50000"/>
                  </a:schemeClr>
                </a:solidFill>
              </a:rPr>
              <a:t>;</a:t>
            </a:r>
          </a:p>
          <a:p>
            <a:pPr lvl="0" algn="just">
              <a:spcAft>
                <a:spcPts val="2400"/>
              </a:spcAft>
              <a:buClrTx/>
              <a:buFont typeface="Wingdings" panose="05000000000000000000" pitchFamily="2" charset="2"/>
              <a:buChar char="ü"/>
            </a:pPr>
            <a:r>
              <a:rPr lang="en-IE" sz="1600" dirty="0">
                <a:solidFill>
                  <a:schemeClr val="tx1">
                    <a:lumMod val="50000"/>
                  </a:schemeClr>
                </a:solidFill>
              </a:rPr>
              <a:t>There are still several elements required to finalize the proposal(s);</a:t>
            </a:r>
          </a:p>
          <a:p>
            <a:pPr algn="just">
              <a:spcAft>
                <a:spcPts val="2400"/>
              </a:spcAft>
              <a:buClrTx/>
              <a:buFont typeface="Wingdings" panose="05000000000000000000" pitchFamily="2" charset="2"/>
              <a:buChar char="ü"/>
            </a:pPr>
            <a:r>
              <a:rPr lang="en-IE" sz="1600" dirty="0">
                <a:solidFill>
                  <a:schemeClr val="tx1">
                    <a:lumMod val="50000"/>
                  </a:schemeClr>
                </a:solidFill>
              </a:rPr>
              <a:t>We need first to reach an agreement at</a:t>
            </a:r>
            <a:r>
              <a:rPr lang="x-none" sz="1600" dirty="0">
                <a:solidFill>
                  <a:schemeClr val="tx1">
                    <a:lumMod val="50000"/>
                  </a:schemeClr>
                </a:solidFill>
              </a:rPr>
              <a:t> </a:t>
            </a:r>
            <a:r>
              <a:rPr lang="en-IE" sz="1600" dirty="0">
                <a:solidFill>
                  <a:schemeClr val="tx1">
                    <a:lumMod val="50000"/>
                  </a:schemeClr>
                </a:solidFill>
              </a:rPr>
              <a:t>the </a:t>
            </a:r>
            <a:r>
              <a:rPr lang="x-none" sz="1600" dirty="0">
                <a:solidFill>
                  <a:schemeClr val="tx1">
                    <a:lumMod val="50000"/>
                  </a:schemeClr>
                </a:solidFill>
              </a:rPr>
              <a:t>TF4</a:t>
            </a:r>
            <a:r>
              <a:rPr lang="en-IE" sz="1600" dirty="0">
                <a:solidFill>
                  <a:schemeClr val="tx1">
                    <a:lumMod val="50000"/>
                  </a:schemeClr>
                </a:solidFill>
              </a:rPr>
              <a:t> level and then</a:t>
            </a:r>
            <a:r>
              <a:rPr lang="x-none" sz="1600" dirty="0">
                <a:solidFill>
                  <a:schemeClr val="tx1">
                    <a:lumMod val="50000"/>
                  </a:schemeClr>
                </a:solidFill>
              </a:rPr>
              <a:t> </a:t>
            </a:r>
            <a:r>
              <a:rPr lang="en-IE" sz="1600" dirty="0">
                <a:solidFill>
                  <a:schemeClr val="tx1">
                    <a:lumMod val="50000"/>
                  </a:schemeClr>
                </a:solidFill>
              </a:rPr>
              <a:t>submit the proposal(s) to the PMP for the final decision;</a:t>
            </a:r>
          </a:p>
          <a:p>
            <a:pPr lvl="0" algn="just">
              <a:spcAft>
                <a:spcPts val="2400"/>
              </a:spcAft>
              <a:buClrTx/>
              <a:buFont typeface="Wingdings" panose="05000000000000000000" pitchFamily="2" charset="2"/>
              <a:buChar char="ü"/>
            </a:pPr>
            <a:r>
              <a:rPr lang="x-none" sz="1600" dirty="0">
                <a:solidFill>
                  <a:schemeClr val="tx1">
                    <a:lumMod val="50000"/>
                  </a:schemeClr>
                </a:solidFill>
              </a:rPr>
              <a:t>Still to be discussed if a short testing campaign including 2-3 labs will be feasible</a:t>
            </a:r>
            <a:r>
              <a:rPr lang="en-IE" sz="1600" dirty="0">
                <a:solidFill>
                  <a:schemeClr val="tx1">
                    <a:lumMod val="50000"/>
                  </a:schemeClr>
                </a:solidFill>
              </a:rPr>
              <a:t>.</a:t>
            </a:r>
            <a:endParaRPr lang="x-none" sz="1600" dirty="0">
              <a:solidFill>
                <a:schemeClr val="tx1">
                  <a:lumMod val="50000"/>
                </a:schemeClr>
              </a:solidFill>
            </a:endParaRPr>
          </a:p>
        </p:txBody>
      </p:sp>
      <p:sp>
        <p:nvSpPr>
          <p:cNvPr id="7" name="Rectangle 6"/>
          <p:cNvSpPr/>
          <p:nvPr/>
        </p:nvSpPr>
        <p:spPr>
          <a:xfrm>
            <a:off x="9639300" y="6140693"/>
            <a:ext cx="2190750" cy="591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p:nvSpPr>
        <p:spPr>
          <a:xfrm>
            <a:off x="825150" y="5945076"/>
            <a:ext cx="10800000" cy="682238"/>
          </a:xfrm>
          <a:prstGeom prst="rect">
            <a:avLst/>
          </a:prstGeom>
          <a:solidFill>
            <a:schemeClr val="accent3">
              <a:lumMod val="50000"/>
            </a:schemeClr>
          </a:solidFill>
        </p:spPr>
        <p:txBody>
          <a:bodyPr wrap="square">
            <a:spAutoFit/>
          </a:bodyPr>
          <a:lstStyle/>
          <a:p>
            <a:pPr algn="just">
              <a:lnSpc>
                <a:spcPts val="2300"/>
              </a:lnSpc>
            </a:pPr>
            <a:r>
              <a:rPr lang="en-IE" sz="1700" b="1" i="1" dirty="0">
                <a:solidFill>
                  <a:schemeClr val="bg1"/>
                </a:solidFill>
              </a:rPr>
              <a:t>Overall, it is not possible to have a method ready for incorporating regenerative braking to the protocol in the next couple of months. However, it is absolutely feasible to have it ready by the end of the year.</a:t>
            </a:r>
            <a:endParaRPr lang="en-GB" sz="1700" dirty="0">
              <a:solidFill>
                <a:schemeClr val="bg1"/>
              </a:solidFill>
            </a:endParaRPr>
          </a:p>
        </p:txBody>
      </p:sp>
    </p:spTree>
    <p:extLst>
      <p:ext uri="{BB962C8B-B14F-4D97-AF65-F5344CB8AC3E}">
        <p14:creationId xmlns:p14="http://schemas.microsoft.com/office/powerpoint/2010/main" val="32876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6977"/>
            <a:ext cx="10515600" cy="656023"/>
          </a:xfrm>
        </p:spPr>
        <p:txBody>
          <a:bodyPr>
            <a:noAutofit/>
          </a:bodyPr>
          <a:lstStyle/>
          <a:p>
            <a:pPr algn="ctr"/>
            <a:r>
              <a:rPr lang="en-US" sz="3200" u="sng" dirty="0">
                <a:latin typeface="Berlin Sans FB Demi" panose="020E0802020502020306" pitchFamily="34" charset="0"/>
              </a:rPr>
              <a:t>GTR ON BRAKE EMISSIONS </a:t>
            </a:r>
            <a:r>
              <a:rPr lang="en-150" sz="3200" u="sng" dirty="0">
                <a:latin typeface="Berlin Sans FB Demi" panose="020E0802020502020306" pitchFamily="34" charset="0"/>
              </a:rPr>
              <a:t>–</a:t>
            </a:r>
            <a:r>
              <a:rPr lang="en-US" sz="3200" u="sng" dirty="0">
                <a:latin typeface="Berlin Sans FB Demi" panose="020E0802020502020306" pitchFamily="34" charset="0"/>
              </a:rPr>
              <a:t> PROPOSAL (1/2)</a:t>
            </a:r>
            <a:endParaRPr lang="en-IE" sz="3200" u="sng" dirty="0">
              <a:latin typeface="Berlin Sans FB Demi" panose="020E0802020502020306" pitchFamily="34" charset="0"/>
            </a:endParaRPr>
          </a:p>
        </p:txBody>
      </p:sp>
      <p:sp>
        <p:nvSpPr>
          <p:cNvPr id="7" name="Rectangle 6"/>
          <p:cNvSpPr/>
          <p:nvPr/>
        </p:nvSpPr>
        <p:spPr>
          <a:xfrm>
            <a:off x="834675" y="1420701"/>
            <a:ext cx="10528650" cy="682238"/>
          </a:xfrm>
          <a:prstGeom prst="rect">
            <a:avLst/>
          </a:prstGeom>
          <a:solidFill>
            <a:schemeClr val="accent3">
              <a:lumMod val="50000"/>
            </a:schemeClr>
          </a:solidFill>
        </p:spPr>
        <p:txBody>
          <a:bodyPr wrap="square">
            <a:spAutoFit/>
          </a:bodyPr>
          <a:lstStyle/>
          <a:p>
            <a:pPr algn="just">
              <a:lnSpc>
                <a:spcPts val="2300"/>
              </a:lnSpc>
            </a:pPr>
            <a:r>
              <a:rPr lang="en-IE" sz="1700" b="1" i="1" dirty="0">
                <a:solidFill>
                  <a:schemeClr val="bg1"/>
                </a:solidFill>
              </a:rPr>
              <a:t>Submit the draft GTR for FULL-FRICTION brakes of LDVs as an informal document to the upcoming GRPE session </a:t>
            </a:r>
            <a:r>
              <a:rPr lang="en-150" sz="1700" b="1" i="1" dirty="0">
                <a:solidFill>
                  <a:schemeClr val="bg1"/>
                </a:solidFill>
              </a:rPr>
              <a:t>–</a:t>
            </a:r>
            <a:r>
              <a:rPr lang="en-IE" sz="1700" b="1" i="1" dirty="0">
                <a:solidFill>
                  <a:schemeClr val="bg1"/>
                </a:solidFill>
              </a:rPr>
              <a:t> The document will need to be submitted with 1 month delay at the end of June. </a:t>
            </a:r>
            <a:endParaRPr lang="en-GB" sz="1700" dirty="0">
              <a:solidFill>
                <a:schemeClr val="bg1"/>
              </a:solidFill>
            </a:endParaRPr>
          </a:p>
        </p:txBody>
      </p:sp>
      <p:sp>
        <p:nvSpPr>
          <p:cNvPr id="10" name="Content Placeholder 1"/>
          <p:cNvSpPr>
            <a:spLocks noGrp="1"/>
          </p:cNvSpPr>
          <p:nvPr>
            <p:ph idx="1"/>
          </p:nvPr>
        </p:nvSpPr>
        <p:spPr>
          <a:xfrm>
            <a:off x="747900" y="2194247"/>
            <a:ext cx="10620000" cy="4187503"/>
          </a:xfrm>
        </p:spPr>
        <p:txBody>
          <a:bodyPr/>
          <a:lstStyle/>
          <a:p>
            <a:pPr marL="447675" indent="-447675" algn="just">
              <a:spcAft>
                <a:spcPts val="1200"/>
              </a:spcAft>
              <a:buNone/>
            </a:pPr>
            <a:r>
              <a:rPr lang="en-IE" sz="1600" b="1" u="sng" dirty="0">
                <a:solidFill>
                  <a:schemeClr val="tx1">
                    <a:lumMod val="50000"/>
                  </a:schemeClr>
                </a:solidFill>
              </a:rPr>
              <a:t>Timeline</a:t>
            </a:r>
          </a:p>
          <a:p>
            <a:pPr marL="447675" indent="-447675" algn="just">
              <a:buClrTx/>
              <a:buFont typeface="Wingdings" panose="05000000000000000000" pitchFamily="2" charset="2"/>
              <a:buChar char="ü"/>
            </a:pPr>
            <a:r>
              <a:rPr lang="en-IE" sz="1600" dirty="0">
                <a:solidFill>
                  <a:schemeClr val="tx1">
                    <a:lumMod val="50000"/>
                  </a:schemeClr>
                </a:solidFill>
              </a:rPr>
              <a:t>01 June 2022</a:t>
            </a:r>
            <a:r>
              <a:rPr lang="en-GB" sz="1600" dirty="0">
                <a:solidFill>
                  <a:schemeClr val="tx1">
                    <a:lumMod val="50000"/>
                  </a:schemeClr>
                </a:solidFill>
              </a:rPr>
              <a:t>: Presentation of the status at the GRPE </a:t>
            </a:r>
            <a:r>
              <a:rPr lang="en-150" sz="1600" dirty="0">
                <a:solidFill>
                  <a:schemeClr val="tx1">
                    <a:lumMod val="50000"/>
                  </a:schemeClr>
                </a:solidFill>
              </a:rPr>
              <a:t>–</a:t>
            </a:r>
            <a:r>
              <a:rPr lang="en-GB" sz="1600" dirty="0">
                <a:solidFill>
                  <a:schemeClr val="tx1">
                    <a:lumMod val="50000"/>
                  </a:schemeClr>
                </a:solidFill>
              </a:rPr>
              <a:t> </a:t>
            </a:r>
            <a:r>
              <a:rPr lang="en-GB" sz="1600" b="1" i="1" dirty="0">
                <a:solidFill>
                  <a:srgbClr val="7A0000"/>
                </a:solidFill>
              </a:rPr>
              <a:t>Kindly request from the GRPE to submit the informal document with the draft GTR on full-friction brakes </a:t>
            </a:r>
            <a:r>
              <a:rPr lang="LID8192" sz="1600" b="1" i="1" dirty="0">
                <a:solidFill>
                  <a:srgbClr val="7A0000"/>
                </a:solidFill>
              </a:rPr>
              <a:t>in the beginning of July</a:t>
            </a:r>
            <a:r>
              <a:rPr lang="en-IE" sz="1600" dirty="0">
                <a:solidFill>
                  <a:srgbClr val="C00000"/>
                </a:solidFill>
              </a:rPr>
              <a:t> </a:t>
            </a:r>
            <a:r>
              <a:rPr lang="en-IE" sz="1600" dirty="0">
                <a:solidFill>
                  <a:schemeClr val="tx1">
                    <a:lumMod val="50000"/>
                  </a:schemeClr>
                </a:solidFill>
              </a:rPr>
              <a:t>(late submission)</a:t>
            </a:r>
            <a:r>
              <a:rPr lang="en-GB" sz="1600" dirty="0">
                <a:solidFill>
                  <a:schemeClr val="tx1">
                    <a:lumMod val="50000"/>
                  </a:schemeClr>
                </a:solidFill>
              </a:rPr>
              <a:t>;</a:t>
            </a:r>
          </a:p>
          <a:p>
            <a:pPr marL="447675" indent="-447675" algn="just">
              <a:buClrTx/>
              <a:buFont typeface="Wingdings" panose="05000000000000000000" pitchFamily="2" charset="2"/>
              <a:buChar char="ü"/>
            </a:pPr>
            <a:r>
              <a:rPr lang="en-IE" sz="1600" dirty="0">
                <a:solidFill>
                  <a:schemeClr val="tx1">
                    <a:lumMod val="50000"/>
                  </a:schemeClr>
                </a:solidFill>
              </a:rPr>
              <a:t>15 June 2022</a:t>
            </a:r>
            <a:r>
              <a:rPr lang="en-GB" sz="1600" dirty="0">
                <a:solidFill>
                  <a:schemeClr val="tx1">
                    <a:lumMod val="50000"/>
                  </a:schemeClr>
                </a:solidFill>
              </a:rPr>
              <a:t>: If GRPE grants approval presentation of the draft GTR to the PMP </a:t>
            </a:r>
            <a:r>
              <a:rPr lang="en-150" sz="1600" dirty="0">
                <a:solidFill>
                  <a:schemeClr val="tx1">
                    <a:lumMod val="50000"/>
                  </a:schemeClr>
                </a:solidFill>
              </a:rPr>
              <a:t>–</a:t>
            </a:r>
            <a:r>
              <a:rPr lang="en-GB" sz="1600" dirty="0">
                <a:solidFill>
                  <a:schemeClr val="tx1">
                    <a:lumMod val="50000"/>
                  </a:schemeClr>
                </a:solidFill>
              </a:rPr>
              <a:t> Request for feedback and finalization of the draft GTR for full-friction brakes by the end of June;</a:t>
            </a:r>
          </a:p>
          <a:p>
            <a:pPr marL="447675" indent="-447675" algn="just">
              <a:buClrTx/>
              <a:buFont typeface="Wingdings" panose="05000000000000000000" pitchFamily="2" charset="2"/>
              <a:buChar char="ü"/>
            </a:pPr>
            <a:r>
              <a:rPr lang="en-IE" sz="1600" dirty="0">
                <a:solidFill>
                  <a:schemeClr val="tx1">
                    <a:lumMod val="50000"/>
                  </a:schemeClr>
                </a:solidFill>
              </a:rPr>
              <a:t>01 July 2022</a:t>
            </a:r>
            <a:r>
              <a:rPr lang="en-GB" sz="1600" dirty="0">
                <a:solidFill>
                  <a:schemeClr val="tx1">
                    <a:lumMod val="50000"/>
                  </a:schemeClr>
                </a:solidFill>
              </a:rPr>
              <a:t>: Submission of the draft GTR to the GRPE </a:t>
            </a:r>
            <a:r>
              <a:rPr lang="en-150" sz="1600" dirty="0">
                <a:solidFill>
                  <a:schemeClr val="tx1">
                    <a:lumMod val="50000"/>
                  </a:schemeClr>
                </a:solidFill>
              </a:rPr>
              <a:t>–</a:t>
            </a:r>
            <a:r>
              <a:rPr lang="en-GB" sz="1600" dirty="0">
                <a:solidFill>
                  <a:schemeClr val="tx1">
                    <a:lumMod val="50000"/>
                  </a:schemeClr>
                </a:solidFill>
              </a:rPr>
              <a:t> Feedback and comments by beginning of September </a:t>
            </a:r>
            <a:r>
              <a:rPr lang="en-150" sz="1600" dirty="0">
                <a:solidFill>
                  <a:schemeClr val="tx1">
                    <a:lumMod val="50000"/>
                  </a:schemeClr>
                </a:solidFill>
              </a:rPr>
              <a:t>–</a:t>
            </a:r>
            <a:r>
              <a:rPr lang="en-GB" sz="1600" dirty="0">
                <a:solidFill>
                  <a:schemeClr val="tx1">
                    <a:lumMod val="50000"/>
                  </a:schemeClr>
                </a:solidFill>
              </a:rPr>
              <a:t> Preparation of a consolidated version of the final GTR;</a:t>
            </a:r>
          </a:p>
          <a:p>
            <a:pPr marL="447675" indent="-447675" algn="just">
              <a:buClrTx/>
              <a:buFont typeface="Wingdings" panose="05000000000000000000" pitchFamily="2" charset="2"/>
              <a:buChar char="ü"/>
            </a:pPr>
            <a:r>
              <a:rPr lang="en-GB" sz="1600" dirty="0">
                <a:solidFill>
                  <a:schemeClr val="tx1">
                    <a:lumMod val="50000"/>
                  </a:schemeClr>
                </a:solidFill>
              </a:rPr>
              <a:t>Beginning of October 2022: Submission of the working document of the GTR for full-friction brakes;</a:t>
            </a:r>
          </a:p>
          <a:p>
            <a:pPr marL="447675" indent="-447675" algn="just">
              <a:buClrTx/>
              <a:buFont typeface="Wingdings" panose="05000000000000000000" pitchFamily="2" charset="2"/>
              <a:buChar char="ü"/>
            </a:pPr>
            <a:r>
              <a:rPr lang="en-GB" sz="1600" dirty="0">
                <a:solidFill>
                  <a:schemeClr val="tx1">
                    <a:lumMod val="50000"/>
                  </a:schemeClr>
                </a:solidFill>
              </a:rPr>
              <a:t>Mid-December: Preparation and submission of informal document amending the working document to include regenerative braking;</a:t>
            </a:r>
          </a:p>
          <a:p>
            <a:pPr marL="447675" indent="-447675" algn="just">
              <a:buClrTx/>
              <a:buFont typeface="Wingdings" panose="05000000000000000000" pitchFamily="2" charset="2"/>
              <a:buChar char="ü"/>
            </a:pPr>
            <a:r>
              <a:rPr lang="en-GB" sz="1600" dirty="0">
                <a:solidFill>
                  <a:schemeClr val="tx1">
                    <a:lumMod val="50000"/>
                  </a:schemeClr>
                </a:solidFill>
              </a:rPr>
              <a:t>January 2023 GRPE session: Adoption of the working document with the GTR on brake emissions.</a:t>
            </a:r>
            <a:r>
              <a:rPr lang="x-none" sz="1600" dirty="0">
                <a:solidFill>
                  <a:schemeClr val="tx1">
                    <a:lumMod val="50000"/>
                  </a:schemeClr>
                </a:solidFill>
              </a:rPr>
              <a:t>  </a:t>
            </a:r>
            <a:endParaRPr lang="en-GB" sz="1600" dirty="0">
              <a:solidFill>
                <a:schemeClr val="tx1">
                  <a:lumMod val="50000"/>
                </a:schemeClr>
              </a:solidFill>
            </a:endParaRPr>
          </a:p>
        </p:txBody>
      </p:sp>
    </p:spTree>
    <p:extLst>
      <p:ext uri="{BB962C8B-B14F-4D97-AF65-F5344CB8AC3E}">
        <p14:creationId xmlns:p14="http://schemas.microsoft.com/office/powerpoint/2010/main" val="106295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6977"/>
            <a:ext cx="10515600" cy="656023"/>
          </a:xfrm>
        </p:spPr>
        <p:txBody>
          <a:bodyPr>
            <a:noAutofit/>
          </a:bodyPr>
          <a:lstStyle/>
          <a:p>
            <a:pPr algn="ctr"/>
            <a:r>
              <a:rPr lang="en-US" sz="3200" u="sng" dirty="0">
                <a:latin typeface="Berlin Sans FB Demi" panose="020E0802020502020306" pitchFamily="34" charset="0"/>
              </a:rPr>
              <a:t>GTR ON BRAKE EMISSIONS </a:t>
            </a:r>
            <a:r>
              <a:rPr lang="en-150" sz="3200" u="sng" dirty="0">
                <a:latin typeface="Berlin Sans FB Demi" panose="020E0802020502020306" pitchFamily="34" charset="0"/>
              </a:rPr>
              <a:t>–</a:t>
            </a:r>
            <a:r>
              <a:rPr lang="en-US" sz="3200" u="sng" dirty="0">
                <a:latin typeface="Berlin Sans FB Demi" panose="020E0802020502020306" pitchFamily="34" charset="0"/>
              </a:rPr>
              <a:t> PROPOSAL (2/2)</a:t>
            </a:r>
            <a:endParaRPr lang="en-IE" sz="3200" u="sng" dirty="0">
              <a:latin typeface="Berlin Sans FB Demi" panose="020E0802020502020306" pitchFamily="34" charset="0"/>
            </a:endParaRPr>
          </a:p>
        </p:txBody>
      </p:sp>
      <p:sp>
        <p:nvSpPr>
          <p:cNvPr id="10" name="Content Placeholder 1"/>
          <p:cNvSpPr>
            <a:spLocks noGrp="1"/>
          </p:cNvSpPr>
          <p:nvPr>
            <p:ph idx="1"/>
          </p:nvPr>
        </p:nvSpPr>
        <p:spPr>
          <a:xfrm>
            <a:off x="747900" y="1432246"/>
            <a:ext cx="10620000" cy="4896000"/>
          </a:xfrm>
        </p:spPr>
        <p:txBody>
          <a:bodyPr/>
          <a:lstStyle/>
          <a:p>
            <a:pPr marL="447675" indent="-447675" algn="just">
              <a:spcAft>
                <a:spcPts val="1200"/>
              </a:spcAft>
              <a:buNone/>
            </a:pPr>
            <a:r>
              <a:rPr lang="en-IE" sz="1600" b="1" u="sng" dirty="0">
                <a:solidFill>
                  <a:schemeClr val="tx1">
                    <a:lumMod val="50000"/>
                  </a:schemeClr>
                </a:solidFill>
              </a:rPr>
              <a:t>Why submit it now?</a:t>
            </a:r>
          </a:p>
          <a:p>
            <a:pPr marL="447675" indent="-447675" algn="just">
              <a:spcAft>
                <a:spcPts val="2400"/>
              </a:spcAft>
              <a:buClrTx/>
              <a:buFont typeface="Wingdings" panose="05000000000000000000" pitchFamily="2" charset="2"/>
              <a:buChar char="ü"/>
            </a:pPr>
            <a:r>
              <a:rPr lang="en-IE" sz="1600" dirty="0">
                <a:solidFill>
                  <a:schemeClr val="tx1">
                    <a:lumMod val="50000"/>
                  </a:schemeClr>
                </a:solidFill>
              </a:rPr>
              <a:t>The submission of the draft GTR now will give the chance to external entities and third parties to carefully examine the proposal and provide their feedback for further improvements without losing more time</a:t>
            </a:r>
            <a:r>
              <a:rPr lang="en-GB" sz="1600" dirty="0">
                <a:solidFill>
                  <a:schemeClr val="tx1">
                    <a:lumMod val="50000"/>
                  </a:schemeClr>
                </a:solidFill>
              </a:rPr>
              <a:t>;</a:t>
            </a:r>
          </a:p>
          <a:p>
            <a:pPr marL="447675" indent="-447675" algn="just">
              <a:spcAft>
                <a:spcPts val="2400"/>
              </a:spcAft>
              <a:buClrTx/>
              <a:buFont typeface="Wingdings" panose="05000000000000000000" pitchFamily="2" charset="2"/>
              <a:buChar char="ü"/>
            </a:pPr>
            <a:r>
              <a:rPr lang="en-IE" sz="1600" dirty="0">
                <a:solidFill>
                  <a:schemeClr val="tx1">
                    <a:lumMod val="50000"/>
                  </a:schemeClr>
                </a:solidFill>
              </a:rPr>
              <a:t>The submission of the draft GTR will give the chance to the testing facilities to start programming and equipping their laboratories accordingly to meet the new demanding specifications</a:t>
            </a:r>
            <a:r>
              <a:rPr lang="en-GB" sz="1600" dirty="0">
                <a:solidFill>
                  <a:schemeClr val="tx1">
                    <a:lumMod val="50000"/>
                  </a:schemeClr>
                </a:solidFill>
              </a:rPr>
              <a:t>;</a:t>
            </a:r>
          </a:p>
          <a:p>
            <a:pPr marL="447675" indent="-447675" algn="just">
              <a:spcAft>
                <a:spcPts val="2400"/>
              </a:spcAft>
              <a:buClrTx/>
              <a:buFont typeface="Wingdings" panose="05000000000000000000" pitchFamily="2" charset="2"/>
              <a:buChar char="ü"/>
            </a:pPr>
            <a:r>
              <a:rPr lang="en-IE" sz="1600" dirty="0">
                <a:solidFill>
                  <a:schemeClr val="tx1">
                    <a:lumMod val="50000"/>
                  </a:schemeClr>
                </a:solidFill>
              </a:rPr>
              <a:t>Substantial changes with respect to the previous protocol have been applied; therefore, the testing facilities will use this time to adopt to the changes and check the new requirements</a:t>
            </a:r>
            <a:r>
              <a:rPr lang="en-GB" sz="1600" dirty="0">
                <a:solidFill>
                  <a:schemeClr val="tx1">
                    <a:lumMod val="50000"/>
                  </a:schemeClr>
                </a:solidFill>
              </a:rPr>
              <a:t>;</a:t>
            </a:r>
          </a:p>
          <a:p>
            <a:pPr marL="447675" indent="-447675" algn="just">
              <a:spcAft>
                <a:spcPts val="2400"/>
              </a:spcAft>
              <a:buClrTx/>
              <a:buFont typeface="Wingdings" panose="05000000000000000000" pitchFamily="2" charset="2"/>
              <a:buChar char="ü"/>
            </a:pPr>
            <a:r>
              <a:rPr lang="en-GB" sz="1600" dirty="0">
                <a:solidFill>
                  <a:schemeClr val="tx1">
                    <a:lumMod val="50000"/>
                  </a:schemeClr>
                </a:solidFill>
              </a:rPr>
              <a:t>Further delaying the submission of the draft GTR will not help improve the technical specifications or further reduce lab-to-lab variability since no testing facility actually carries out tests with the new specifications as we speak;</a:t>
            </a:r>
          </a:p>
          <a:p>
            <a:pPr marL="447675" indent="-447675" algn="just">
              <a:spcAft>
                <a:spcPts val="2400"/>
              </a:spcAft>
              <a:buClrTx/>
              <a:buFont typeface="Wingdings" panose="05000000000000000000" pitchFamily="2" charset="2"/>
              <a:buChar char="ü"/>
            </a:pPr>
            <a:r>
              <a:rPr lang="en-GB" sz="1600" dirty="0">
                <a:solidFill>
                  <a:schemeClr val="tx1">
                    <a:lumMod val="50000"/>
                  </a:schemeClr>
                </a:solidFill>
              </a:rPr>
              <a:t>Further delaying the submission of the draft GTR might induce a further delay to the finalization of the method to test regenerative braking since there will be no reference protocol to follow </a:t>
            </a:r>
            <a:r>
              <a:rPr lang="en-150" sz="1600" dirty="0">
                <a:solidFill>
                  <a:schemeClr val="tx1">
                    <a:lumMod val="50000"/>
                  </a:schemeClr>
                </a:solidFill>
              </a:rPr>
              <a:t>–</a:t>
            </a:r>
            <a:r>
              <a:rPr lang="en-GB" sz="1600" dirty="0">
                <a:solidFill>
                  <a:schemeClr val="tx1">
                    <a:lumMod val="50000"/>
                  </a:schemeClr>
                </a:solidFill>
              </a:rPr>
              <a:t> </a:t>
            </a:r>
            <a:r>
              <a:rPr lang="LID8192" sz="1600" dirty="0">
                <a:solidFill>
                  <a:schemeClr val="tx1">
                    <a:lumMod val="50000"/>
                  </a:schemeClr>
                </a:solidFill>
              </a:rPr>
              <a:t>Furthermore</a:t>
            </a:r>
            <a:r>
              <a:rPr lang="en-GB" sz="1600" dirty="0">
                <a:solidFill>
                  <a:schemeClr val="tx1">
                    <a:lumMod val="50000"/>
                  </a:schemeClr>
                </a:solidFill>
              </a:rPr>
              <a:t>, the submission of the draft GTR for full friction brakes does not </a:t>
            </a:r>
            <a:r>
              <a:rPr lang="LID8192" sz="1600" dirty="0">
                <a:solidFill>
                  <a:schemeClr val="tx1">
                    <a:lumMod val="50000"/>
                  </a:schemeClr>
                </a:solidFill>
              </a:rPr>
              <a:t>cause any negative impact to</a:t>
            </a:r>
            <a:r>
              <a:rPr lang="en-GB" sz="1600" dirty="0">
                <a:solidFill>
                  <a:schemeClr val="tx1">
                    <a:lumMod val="50000"/>
                  </a:schemeClr>
                </a:solidFill>
              </a:rPr>
              <a:t> the development of the method for regenerative braking.</a:t>
            </a:r>
          </a:p>
        </p:txBody>
      </p:sp>
    </p:spTree>
    <p:extLst>
      <p:ext uri="{BB962C8B-B14F-4D97-AF65-F5344CB8AC3E}">
        <p14:creationId xmlns:p14="http://schemas.microsoft.com/office/powerpoint/2010/main" val="356232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253153"/>
            <a:ext cx="10263893" cy="694049"/>
          </a:xfrm>
        </p:spPr>
        <p:txBody>
          <a:bodyPr/>
          <a:lstStyle/>
          <a:p>
            <a:pPr algn="ctr"/>
            <a:r>
              <a:rPr lang="en-US" sz="3200" u="sng" dirty="0">
                <a:latin typeface="Berlin Sans FB Demi" panose="020E0802020502020306" pitchFamily="34" charset="0"/>
              </a:rPr>
              <a:t>ROADMAP TO THE GTR – T</a:t>
            </a:r>
            <a:r>
              <a:rPr lang="" sz="3200" u="sng" dirty="0">
                <a:latin typeface="Berlin Sans FB Demi" panose="020E0802020502020306" pitchFamily="34" charset="0"/>
              </a:rPr>
              <a:t>IMELINE PMP 01.12.2021</a:t>
            </a:r>
            <a:endParaRPr lang="en-GB" sz="3200" u="sng" dirty="0">
              <a:latin typeface="Berlin Sans FB Demi" panose="020E0802020502020306" pitchFamily="34" charset="0"/>
            </a:endParaRPr>
          </a:p>
        </p:txBody>
      </p:sp>
      <p:grpSp>
        <p:nvGrpSpPr>
          <p:cNvPr id="78" name="Group 77"/>
          <p:cNvGrpSpPr/>
          <p:nvPr/>
        </p:nvGrpSpPr>
        <p:grpSpPr>
          <a:xfrm>
            <a:off x="192125" y="1539740"/>
            <a:ext cx="11256311" cy="4385536"/>
            <a:chOff x="204000" y="1242989"/>
            <a:chExt cx="11256311" cy="4385536"/>
          </a:xfrm>
        </p:grpSpPr>
        <p:sp>
          <p:nvSpPr>
            <p:cNvPr id="7" name="OTLSHAPE_TB_00000000000000000000000000000000_ScaleContainer"/>
            <p:cNvSpPr/>
            <p:nvPr>
              <p:custDataLst>
                <p:tags r:id="rId24"/>
              </p:custDataLst>
            </p:nvPr>
          </p:nvSpPr>
          <p:spPr>
            <a:xfrm>
              <a:off x="741511" y="5232525"/>
              <a:ext cx="10718800" cy="396000"/>
            </a:xfrm>
            <a:prstGeom prst="rect">
              <a:avLst/>
            </a:prstGeom>
            <a:gradFill>
              <a:gsLst>
                <a:gs pos="0">
                  <a:srgbClr val="B2381C"/>
                </a:gs>
                <a:gs pos="50000">
                  <a:srgbClr val="F24C26"/>
                </a:gs>
                <a:gs pos="100000">
                  <a:srgbClr val="B2381C"/>
                </a:gs>
                <a:gs pos="100000">
                  <a:srgbClr val="FFFFFF"/>
                </a:gs>
              </a:gsLst>
              <a:lin ang="5400000" scaled="1"/>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204000" y="2913794"/>
              <a:ext cx="1512000" cy="2289325"/>
              <a:chOff x="584000" y="2664419"/>
              <a:chExt cx="1512000" cy="2289325"/>
            </a:xfrm>
          </p:grpSpPr>
          <p:sp>
            <p:nvSpPr>
              <p:cNvPr id="15" name="OTLSHAPE_M_474d297198d5425c9487e9abdc401d8d_Title"/>
              <p:cNvSpPr txBox="1"/>
              <p:nvPr>
                <p:custDataLst>
                  <p:tags r:id="rId31"/>
                </p:custDataLst>
              </p:nvPr>
            </p:nvSpPr>
            <p:spPr>
              <a:xfrm>
                <a:off x="584000" y="2664419"/>
                <a:ext cx="1512000" cy="534368"/>
              </a:xfrm>
              <a:prstGeom prst="rect">
                <a:avLst/>
              </a:prstGeom>
              <a:solidFill>
                <a:srgbClr val="C00000"/>
              </a:solidFill>
              <a:ln w="19050">
                <a:solidFill>
                  <a:srgbClr val="C00000"/>
                </a:solidFill>
              </a:ln>
            </p:spPr>
            <p:txBody>
              <a:bodyPr vert="horz" wrap="square" lIns="36000" tIns="36000" rIns="36000" bIns="36000" rtlCol="0" anchor="ctr" anchorCtr="0">
                <a:spAutoFit/>
              </a:bodyPr>
              <a:lstStyle/>
              <a:p>
                <a:pPr algn="just"/>
                <a:r>
                  <a:rPr lang="en-US" sz="1000" b="1" dirty="0">
                    <a:solidFill>
                      <a:schemeClr val="bg1"/>
                    </a:solidFill>
                  </a:rPr>
                  <a:t>Completion of the ILS exercise – Submission of the results to the SC</a:t>
                </a:r>
                <a:endParaRPr lang="en-US" sz="1000" b="1" spc="-6" dirty="0">
                  <a:solidFill>
                    <a:schemeClr val="bg1"/>
                  </a:solidFill>
                  <a:latin typeface="Calibri" panose="020F0502020204030204" pitchFamily="34" charset="0"/>
                </a:endParaRPr>
              </a:p>
            </p:txBody>
          </p:sp>
          <p:cxnSp>
            <p:nvCxnSpPr>
              <p:cNvPr id="33" name="OTLSHAPE_M_fc32de2855dc427da7f0e298f9f0429a_Connector1"/>
              <p:cNvCxnSpPr/>
              <p:nvPr>
                <p:custDataLst>
                  <p:tags r:id="rId32"/>
                </p:custDataLst>
              </p:nvPr>
            </p:nvCxnSpPr>
            <p:spPr>
              <a:xfrm>
                <a:off x="1339782" y="3225744"/>
                <a:ext cx="0" cy="1728000"/>
              </a:xfrm>
              <a:prstGeom prst="line">
                <a:avLst/>
              </a:prstGeom>
              <a:ln w="25400" cap="flat" cmpd="sng" algn="ctr">
                <a:solidFill>
                  <a:srgbClr val="C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024933" y="3574311"/>
              <a:ext cx="1476000" cy="1634574"/>
              <a:chOff x="1523683" y="3574311"/>
              <a:chExt cx="1476000" cy="1634574"/>
            </a:xfrm>
          </p:grpSpPr>
          <p:sp>
            <p:nvSpPr>
              <p:cNvPr id="17" name="OTLSHAPE_M_057d3339c879444e9724c9bbb66d5fa2_Title"/>
              <p:cNvSpPr txBox="1"/>
              <p:nvPr>
                <p:custDataLst>
                  <p:tags r:id="rId29"/>
                </p:custDataLst>
              </p:nvPr>
            </p:nvSpPr>
            <p:spPr>
              <a:xfrm>
                <a:off x="1523683" y="3574311"/>
                <a:ext cx="1476000" cy="684000"/>
              </a:xfrm>
              <a:prstGeom prst="rect">
                <a:avLst/>
              </a:prstGeom>
              <a:solidFill>
                <a:srgbClr val="C00000"/>
              </a:solidFill>
              <a:ln w="19050">
                <a:solidFill>
                  <a:srgbClr val="C00000"/>
                </a:solidFill>
              </a:ln>
            </p:spPr>
            <p:txBody>
              <a:bodyPr vert="horz" wrap="square" lIns="36000" tIns="36000" rIns="36000" bIns="36000" rtlCol="0" anchor="ctr" anchorCtr="0">
                <a:spAutoFit/>
              </a:bodyPr>
              <a:lstStyle/>
              <a:p>
                <a:pPr algn="just"/>
                <a:r>
                  <a:rPr lang="" sz="1000" b="1" spc="-6">
                    <a:solidFill>
                      <a:schemeClr val="bg1"/>
                    </a:solidFill>
                    <a:latin typeface="+mj-lt"/>
                  </a:rPr>
                  <a:t>High</a:t>
                </a:r>
                <a:r>
                  <a:rPr lang="en-US" sz="1000" b="1" spc="-6" dirty="0">
                    <a:solidFill>
                      <a:schemeClr val="bg1"/>
                    </a:solidFill>
                    <a:latin typeface="+mj-lt"/>
                  </a:rPr>
                  <a:t> level PM</a:t>
                </a:r>
                <a:r>
                  <a:rPr lang="" sz="1000" b="1" spc="-6">
                    <a:solidFill>
                      <a:schemeClr val="bg1"/>
                    </a:solidFill>
                    <a:latin typeface="+mj-lt"/>
                  </a:rPr>
                  <a:t>/</a:t>
                </a:r>
                <a:r>
                  <a:rPr lang="en-US" sz="1000" b="1" spc="-6" dirty="0">
                    <a:solidFill>
                      <a:schemeClr val="bg1"/>
                    </a:solidFill>
                    <a:latin typeface="+mj-lt"/>
                  </a:rPr>
                  <a:t>PN results for repeatability and reproducibility of the proposed method</a:t>
                </a:r>
              </a:p>
            </p:txBody>
          </p:sp>
          <p:cxnSp>
            <p:nvCxnSpPr>
              <p:cNvPr id="34" name="OTLSHAPE_M_a6ec4f477c764ee4a8c051c0775a86b0_Connector2">
                <a:extLst>
                  <a:ext uri="{FF2B5EF4-FFF2-40B4-BE49-F238E27FC236}">
                    <a16:creationId xmlns:a16="http://schemas.microsoft.com/office/drawing/2014/main" id="{3921FD44-26D6-4363-98E5-6AA8969A2E45}"/>
                  </a:ext>
                </a:extLst>
              </p:cNvPr>
              <p:cNvCxnSpPr/>
              <p:nvPr>
                <p:custDataLst>
                  <p:tags r:id="rId30"/>
                </p:custDataLst>
              </p:nvPr>
            </p:nvCxnSpPr>
            <p:spPr>
              <a:xfrm flipH="1">
                <a:off x="2256044" y="4272885"/>
                <a:ext cx="826" cy="936000"/>
              </a:xfrm>
              <a:prstGeom prst="line">
                <a:avLst/>
              </a:prstGeom>
              <a:ln w="19050" cap="flat" cmpd="sng" algn="ctr">
                <a:solidFill>
                  <a:schemeClr val="accent6">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4" name="OTLSHAPE_M_474d297198d5425c9487e9abdc401d8d_Title"/>
            <p:cNvSpPr txBox="1"/>
            <p:nvPr>
              <p:custDataLst>
                <p:tags r:id="rId25"/>
              </p:custDataLst>
            </p:nvPr>
          </p:nvSpPr>
          <p:spPr>
            <a:xfrm>
              <a:off x="2689103" y="4218346"/>
              <a:ext cx="1440000" cy="540000"/>
            </a:xfrm>
            <a:prstGeom prst="rect">
              <a:avLst/>
            </a:prstGeom>
            <a:solidFill>
              <a:schemeClr val="bg1">
                <a:lumMod val="65000"/>
              </a:schemeClr>
            </a:solidFill>
            <a:ln w="19050">
              <a:solidFill>
                <a:schemeClr val="bg1">
                  <a:lumMod val="65000"/>
                </a:schemeClr>
              </a:solidFill>
            </a:ln>
          </p:spPr>
          <p:txBody>
            <a:bodyPr vert="horz" wrap="square" lIns="36000" tIns="36000" rIns="36000" bIns="36000" rtlCol="0" anchor="ctr" anchorCtr="0">
              <a:spAutoFit/>
            </a:bodyPr>
            <a:lstStyle/>
            <a:p>
              <a:pPr algn="just"/>
              <a:r>
                <a:rPr lang="en-US" sz="1000" b="1" dirty="0"/>
                <a:t>Incorporation of the regenerative braking</a:t>
              </a:r>
              <a:r>
                <a:rPr lang="" sz="1000" b="1"/>
                <a:t> concept</a:t>
              </a:r>
              <a:r>
                <a:rPr lang="en-US" sz="1000" b="1" dirty="0"/>
                <a:t> to the method</a:t>
              </a:r>
              <a:endParaRPr lang="en-US" sz="1000" b="1" spc="-6" dirty="0">
                <a:latin typeface="Calibri" panose="020F0502020204030204" pitchFamily="34" charset="0"/>
              </a:endParaRPr>
            </a:p>
          </p:txBody>
        </p:sp>
        <p:sp>
          <p:nvSpPr>
            <p:cNvPr id="57" name="OTLSHAPE_M_474d297198d5425c9487e9abdc401d8d_Title"/>
            <p:cNvSpPr txBox="1"/>
            <p:nvPr>
              <p:custDataLst>
                <p:tags r:id="rId26"/>
              </p:custDataLst>
            </p:nvPr>
          </p:nvSpPr>
          <p:spPr>
            <a:xfrm>
              <a:off x="5012156" y="1242989"/>
              <a:ext cx="1620000" cy="842145"/>
            </a:xfrm>
            <a:prstGeom prst="rect">
              <a:avLst/>
            </a:prstGeom>
            <a:solidFill>
              <a:srgbClr val="002060"/>
            </a:solidFill>
            <a:ln w="19050">
              <a:solidFill>
                <a:srgbClr val="002060"/>
              </a:solidFill>
            </a:ln>
          </p:spPr>
          <p:txBody>
            <a:bodyPr vert="horz" wrap="square" lIns="36000" tIns="36000" rIns="36000" bIns="36000" rtlCol="0" anchor="ctr" anchorCtr="0">
              <a:spAutoFit/>
            </a:bodyPr>
            <a:lstStyle/>
            <a:p>
              <a:pPr algn="just"/>
              <a:r>
                <a:rPr lang="en-US" sz="1000" b="1" dirty="0">
                  <a:solidFill>
                    <a:schemeClr val="bg1"/>
                  </a:solidFill>
                </a:rPr>
                <a:t>Submission of the draft GTR at the </a:t>
              </a:r>
              <a:r>
                <a:rPr lang="" sz="1000" b="1">
                  <a:solidFill>
                    <a:schemeClr val="bg1"/>
                  </a:solidFill>
                </a:rPr>
                <a:t>June </a:t>
              </a:r>
              <a:r>
                <a:rPr lang="en-US" sz="1000" b="1" dirty="0">
                  <a:solidFill>
                    <a:schemeClr val="bg1"/>
                  </a:solidFill>
                </a:rPr>
                <a:t>GRPE</a:t>
              </a:r>
              <a:r>
                <a:rPr lang="" sz="1000" b="1">
                  <a:solidFill>
                    <a:schemeClr val="bg1"/>
                  </a:solidFill>
                </a:rPr>
                <a:t> session</a:t>
              </a:r>
              <a:r>
                <a:rPr lang="en-US" sz="1000" b="1" dirty="0">
                  <a:solidFill>
                    <a:schemeClr val="bg1"/>
                  </a:solidFill>
                </a:rPr>
                <a:t> – Request</a:t>
              </a:r>
              <a:r>
                <a:rPr lang="" sz="1000" b="1">
                  <a:solidFill>
                    <a:schemeClr val="bg1"/>
                  </a:solidFill>
                </a:rPr>
                <a:t> for</a:t>
              </a:r>
              <a:r>
                <a:rPr lang="en-US" sz="1000" b="1" dirty="0">
                  <a:solidFill>
                    <a:schemeClr val="bg1"/>
                  </a:solidFill>
                </a:rPr>
                <a:t> comments on the draft GTR</a:t>
              </a:r>
              <a:endParaRPr lang="en-US" sz="1000" b="1" spc="-6" dirty="0">
                <a:solidFill>
                  <a:schemeClr val="bg1"/>
                </a:solidFill>
                <a:latin typeface="Calibri" panose="020F0502020204030204" pitchFamily="34" charset="0"/>
              </a:endParaRPr>
            </a:p>
          </p:txBody>
        </p:sp>
        <p:sp>
          <p:nvSpPr>
            <p:cNvPr id="61" name="OTLSHAPE_M_057d3339c879444e9724c9bbb66d5fa2_Title"/>
            <p:cNvSpPr txBox="1"/>
            <p:nvPr>
              <p:custDataLst>
                <p:tags r:id="rId27"/>
              </p:custDataLst>
            </p:nvPr>
          </p:nvSpPr>
          <p:spPr>
            <a:xfrm>
              <a:off x="8144200" y="1244283"/>
              <a:ext cx="1620000" cy="842145"/>
            </a:xfrm>
            <a:prstGeom prst="rect">
              <a:avLst/>
            </a:prstGeom>
            <a:solidFill>
              <a:srgbClr val="002060"/>
            </a:solidFill>
            <a:ln w="19050">
              <a:solidFill>
                <a:srgbClr val="002060"/>
              </a:solidFill>
            </a:ln>
          </p:spPr>
          <p:txBody>
            <a:bodyPr vert="horz" wrap="square" lIns="36000" tIns="36000" rIns="36000" bIns="36000" rtlCol="0" anchor="ctr" anchorCtr="0">
              <a:spAutoFit/>
            </a:bodyPr>
            <a:lstStyle/>
            <a:p>
              <a:pPr algn="just"/>
              <a:r>
                <a:rPr lang="en-US" sz="1000" b="1" spc="-6" dirty="0">
                  <a:solidFill>
                    <a:schemeClr val="bg1"/>
                  </a:solidFill>
                  <a:latin typeface="+mj-lt"/>
                </a:rPr>
                <a:t>Submission of the final Working Document (GTR) for adoption at the January 2023 GRPE session</a:t>
              </a:r>
            </a:p>
          </p:txBody>
        </p:sp>
        <p:grpSp>
          <p:nvGrpSpPr>
            <p:cNvPr id="64" name="Group 63"/>
            <p:cNvGrpSpPr/>
            <p:nvPr/>
          </p:nvGrpSpPr>
          <p:grpSpPr>
            <a:xfrm>
              <a:off x="7374719" y="2232869"/>
              <a:ext cx="1476000" cy="2967004"/>
              <a:chOff x="1346169" y="1659604"/>
              <a:chExt cx="1476000" cy="3141645"/>
            </a:xfrm>
          </p:grpSpPr>
          <p:cxnSp>
            <p:nvCxnSpPr>
              <p:cNvPr id="67" name="OTLSHAPE_M_ec5e68d2461e44b1a67a2fae5dcbaa0f_Connector1"/>
              <p:cNvCxnSpPr/>
              <p:nvPr>
                <p:custDataLst>
                  <p:tags r:id="rId28"/>
                </p:custDataLst>
              </p:nvPr>
            </p:nvCxnSpPr>
            <p:spPr>
              <a:xfrm>
                <a:off x="2076905" y="2247276"/>
                <a:ext cx="0" cy="2553973"/>
              </a:xfrm>
              <a:prstGeom prst="line">
                <a:avLst/>
              </a:prstGeom>
              <a:ln w="25400" cap="flat" cmpd="sng" algn="ctr">
                <a:solidFill>
                  <a:schemeClr val="accent3">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346169" y="1659604"/>
                <a:ext cx="1476000" cy="565816"/>
              </a:xfrm>
              <a:prstGeom prst="rect">
                <a:avLst/>
              </a:prstGeom>
              <a:solidFill>
                <a:schemeClr val="accent3">
                  <a:lumMod val="50000"/>
                </a:schemeClr>
              </a:solidFill>
              <a:ln w="19050">
                <a:solidFill>
                  <a:schemeClr val="accent3">
                    <a:lumMod val="50000"/>
                  </a:schemeClr>
                </a:solidFill>
              </a:ln>
            </p:spPr>
            <p:txBody>
              <a:bodyPr wrap="square" lIns="36000" tIns="36000" rIns="36000" bIns="36000">
                <a:spAutoFit/>
              </a:bodyPr>
              <a:lstStyle/>
              <a:p>
                <a:pPr algn="just"/>
                <a:r>
                  <a:rPr lang="en-IE" sz="1000" b="1" dirty="0">
                    <a:solidFill>
                      <a:schemeClr val="bg1"/>
                    </a:solidFill>
                  </a:rPr>
                  <a:t>D</a:t>
                </a:r>
                <a:r>
                  <a:rPr lang="" sz="1000" b="1" dirty="0">
                    <a:solidFill>
                      <a:schemeClr val="bg1"/>
                    </a:solidFill>
                  </a:rPr>
                  <a:t>eadline for comments to the draft GTR - Final modifications</a:t>
                </a:r>
                <a:endParaRPr lang="en-GB" sz="1000" b="1" dirty="0">
                  <a:solidFill>
                    <a:schemeClr val="bg1"/>
                  </a:solidFill>
                </a:endParaRPr>
              </a:p>
            </p:txBody>
          </p:sp>
        </p:grpSp>
      </p:grpSp>
      <p:sp>
        <p:nvSpPr>
          <p:cNvPr id="77" name="OTLSHAPE_TB_00000000000000000000000000000000_TimescaleInterval2"/>
          <p:cNvSpPr txBox="1"/>
          <p:nvPr>
            <p:custDataLst>
              <p:tags r:id="rId1"/>
            </p:custDataLst>
          </p:nvPr>
        </p:nvSpPr>
        <p:spPr>
          <a:xfrm>
            <a:off x="767919" y="5543750"/>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DEC</a:t>
            </a:r>
          </a:p>
          <a:p>
            <a:pPr algn="ctr"/>
            <a:r>
              <a:rPr lang="" sz="1400" b="1" spc="-20">
                <a:solidFill>
                  <a:schemeClr val="lt1"/>
                </a:solidFill>
                <a:latin typeface="Calibri" panose="020F0502020204030204" pitchFamily="34" charset="0"/>
              </a:rPr>
              <a:t>2021</a:t>
            </a:r>
            <a:endParaRPr lang="en-US" sz="1400" b="1" spc="-20" dirty="0">
              <a:solidFill>
                <a:schemeClr val="lt1"/>
              </a:solidFill>
              <a:latin typeface="Calibri" panose="020F0502020204030204" pitchFamily="34" charset="0"/>
            </a:endParaRPr>
          </a:p>
        </p:txBody>
      </p:sp>
      <p:sp>
        <p:nvSpPr>
          <p:cNvPr id="79" name="OTLSHAPE_TB_00000000000000000000000000000000_TimescaleInterval2"/>
          <p:cNvSpPr txBox="1"/>
          <p:nvPr>
            <p:custDataLst>
              <p:tags r:id="rId2"/>
            </p:custDataLst>
          </p:nvPr>
        </p:nvSpPr>
        <p:spPr>
          <a:xfrm>
            <a:off x="1560711" y="5541775"/>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JAN</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1" name="OTLSHAPE_TB_00000000000000000000000000000000_TimescaleInterval2"/>
          <p:cNvSpPr txBox="1"/>
          <p:nvPr>
            <p:custDataLst>
              <p:tags r:id="rId3"/>
            </p:custDataLst>
          </p:nvPr>
        </p:nvSpPr>
        <p:spPr>
          <a:xfrm>
            <a:off x="2380944" y="554177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FEB</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2" name="OTLSHAPE_TB_00000000000000000000000000000000_TimescaleInterval2"/>
          <p:cNvSpPr txBox="1"/>
          <p:nvPr>
            <p:custDataLst>
              <p:tags r:id="rId4"/>
            </p:custDataLst>
          </p:nvPr>
        </p:nvSpPr>
        <p:spPr>
          <a:xfrm>
            <a:off x="3200319" y="554177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MAR</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3" name="OTLSHAPE_TB_00000000000000000000000000000000_TimescaleInterval2"/>
          <p:cNvSpPr txBox="1"/>
          <p:nvPr>
            <p:custDataLst>
              <p:tags r:id="rId5"/>
            </p:custDataLst>
          </p:nvPr>
        </p:nvSpPr>
        <p:spPr>
          <a:xfrm>
            <a:off x="4043444" y="554177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APR</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4" name="OTLSHAPE_TB_00000000000000000000000000000000_TimescaleInterval2"/>
          <p:cNvSpPr txBox="1"/>
          <p:nvPr>
            <p:custDataLst>
              <p:tags r:id="rId6"/>
            </p:custDataLst>
          </p:nvPr>
        </p:nvSpPr>
        <p:spPr>
          <a:xfrm>
            <a:off x="4791310" y="5539800"/>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MAY</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5" name="OTLSHAPE_TB_00000000000000000000000000000000_TimescaleInterval2"/>
          <p:cNvSpPr txBox="1"/>
          <p:nvPr>
            <p:custDataLst>
              <p:tags r:id="rId7"/>
            </p:custDataLst>
          </p:nvPr>
        </p:nvSpPr>
        <p:spPr>
          <a:xfrm>
            <a:off x="5628429" y="5539800"/>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JUN</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6" name="OTLSHAPE_TB_00000000000000000000000000000000_TimescaleInterval2"/>
          <p:cNvSpPr txBox="1"/>
          <p:nvPr>
            <p:custDataLst>
              <p:tags r:id="rId8"/>
            </p:custDataLst>
          </p:nvPr>
        </p:nvSpPr>
        <p:spPr>
          <a:xfrm>
            <a:off x="6345219" y="5539800"/>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JUL</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7" name="OTLSHAPE_TB_00000000000000000000000000000000_TimescaleInterval2"/>
          <p:cNvSpPr txBox="1"/>
          <p:nvPr>
            <p:custDataLst>
              <p:tags r:id="rId9"/>
            </p:custDataLst>
          </p:nvPr>
        </p:nvSpPr>
        <p:spPr>
          <a:xfrm>
            <a:off x="7164594" y="5539800"/>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AUG</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8" name="OTLSHAPE_TB_00000000000000000000000000000000_TimescaleInterval2"/>
          <p:cNvSpPr txBox="1"/>
          <p:nvPr>
            <p:custDataLst>
              <p:tags r:id="rId10"/>
            </p:custDataLst>
          </p:nvPr>
        </p:nvSpPr>
        <p:spPr>
          <a:xfrm>
            <a:off x="7926310" y="5539800"/>
            <a:ext cx="360000" cy="360000"/>
          </a:xfrm>
          <a:prstGeom prst="rect">
            <a:avLst/>
          </a:prstGeom>
          <a:noFill/>
        </p:spPr>
        <p:txBody>
          <a:bodyPr vert="horz" wrap="none" lIns="0" tIns="0" rIns="0" bIns="0" rtlCol="0" anchor="ctr" anchorCtr="0">
            <a:noAutofit/>
          </a:bodyPr>
          <a:lstStyle/>
          <a:p>
            <a:pPr algn="ctr"/>
            <a:r>
              <a:rPr lang="" sz="1400" b="1" spc="-20" dirty="0">
                <a:solidFill>
                  <a:schemeClr val="lt1"/>
                </a:solidFill>
                <a:latin typeface="Calibri" panose="020F0502020204030204" pitchFamily="34" charset="0"/>
              </a:rPr>
              <a:t>SEP</a:t>
            </a:r>
          </a:p>
          <a:p>
            <a:pPr algn="ctr"/>
            <a:r>
              <a:rPr lang="" sz="1400" b="1" spc="-20" dirty="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89" name="OTLSHAPE_TB_00000000000000000000000000000000_TimescaleInterval2"/>
          <p:cNvSpPr txBox="1"/>
          <p:nvPr>
            <p:custDataLst>
              <p:tags r:id="rId11"/>
            </p:custDataLst>
          </p:nvPr>
        </p:nvSpPr>
        <p:spPr>
          <a:xfrm>
            <a:off x="8791469" y="5539800"/>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OCT</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90" name="OTLSHAPE_TB_00000000000000000000000000000000_TimescaleInterval2"/>
          <p:cNvSpPr txBox="1"/>
          <p:nvPr>
            <p:custDataLst>
              <p:tags r:id="rId12"/>
            </p:custDataLst>
          </p:nvPr>
        </p:nvSpPr>
        <p:spPr>
          <a:xfrm>
            <a:off x="9513869" y="553782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NOV</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91" name="OTLSHAPE_TB_00000000000000000000000000000000_TimescaleInterval2"/>
          <p:cNvSpPr txBox="1"/>
          <p:nvPr>
            <p:custDataLst>
              <p:tags r:id="rId13"/>
            </p:custDataLst>
          </p:nvPr>
        </p:nvSpPr>
        <p:spPr>
          <a:xfrm>
            <a:off x="10273869" y="553782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DEC</a:t>
            </a:r>
          </a:p>
          <a:p>
            <a:pPr algn="ctr"/>
            <a:r>
              <a:rPr lang="" sz="1400" b="1" spc="-20">
                <a:solidFill>
                  <a:schemeClr val="lt1"/>
                </a:solidFill>
                <a:latin typeface="Calibri" panose="020F0502020204030204" pitchFamily="34" charset="0"/>
              </a:rPr>
              <a:t>2022</a:t>
            </a:r>
            <a:endParaRPr lang="en-US" sz="1400" b="1" spc="-20" dirty="0">
              <a:solidFill>
                <a:schemeClr val="lt1"/>
              </a:solidFill>
              <a:latin typeface="Calibri" panose="020F0502020204030204" pitchFamily="34" charset="0"/>
            </a:endParaRPr>
          </a:p>
        </p:txBody>
      </p:sp>
      <p:sp>
        <p:nvSpPr>
          <p:cNvPr id="92" name="OTLSHAPE_TB_00000000000000000000000000000000_TimescaleInterval2"/>
          <p:cNvSpPr txBox="1"/>
          <p:nvPr>
            <p:custDataLst>
              <p:tags r:id="rId14"/>
            </p:custDataLst>
          </p:nvPr>
        </p:nvSpPr>
        <p:spPr>
          <a:xfrm>
            <a:off x="11008144" y="5547725"/>
            <a:ext cx="360000" cy="360000"/>
          </a:xfrm>
          <a:prstGeom prst="rect">
            <a:avLst/>
          </a:prstGeom>
          <a:noFill/>
        </p:spPr>
        <p:txBody>
          <a:bodyPr vert="horz" wrap="none" lIns="0" tIns="0" rIns="0" bIns="0" rtlCol="0" anchor="ctr" anchorCtr="0">
            <a:noAutofit/>
          </a:bodyPr>
          <a:lstStyle/>
          <a:p>
            <a:pPr algn="ctr"/>
            <a:r>
              <a:rPr lang="" sz="1400" b="1" spc="-20">
                <a:solidFill>
                  <a:schemeClr val="lt1"/>
                </a:solidFill>
                <a:latin typeface="Calibri" panose="020F0502020204030204" pitchFamily="34" charset="0"/>
              </a:rPr>
              <a:t>JAN</a:t>
            </a:r>
          </a:p>
          <a:p>
            <a:pPr algn="ctr"/>
            <a:r>
              <a:rPr lang="" sz="1400" b="1" spc="-20">
                <a:solidFill>
                  <a:schemeClr val="lt1"/>
                </a:solidFill>
                <a:latin typeface="Calibri" panose="020F0502020204030204" pitchFamily="34" charset="0"/>
              </a:rPr>
              <a:t>2023</a:t>
            </a:r>
            <a:endParaRPr lang="en-US" sz="1400" b="1" spc="-20" dirty="0">
              <a:solidFill>
                <a:schemeClr val="lt1"/>
              </a:solidFill>
              <a:latin typeface="Calibri" panose="020F0502020204030204" pitchFamily="34" charset="0"/>
            </a:endParaRPr>
          </a:p>
        </p:txBody>
      </p:sp>
      <p:sp>
        <p:nvSpPr>
          <p:cNvPr id="93" name="OTLSHAPE_M_474d297198d5425c9487e9abdc401d8d_Title"/>
          <p:cNvSpPr txBox="1"/>
          <p:nvPr>
            <p:custDataLst>
              <p:tags r:id="rId15"/>
            </p:custDataLst>
          </p:nvPr>
        </p:nvSpPr>
        <p:spPr>
          <a:xfrm>
            <a:off x="10403613" y="1543041"/>
            <a:ext cx="1548000" cy="842145"/>
          </a:xfrm>
          <a:prstGeom prst="rect">
            <a:avLst/>
          </a:prstGeom>
          <a:solidFill>
            <a:srgbClr val="002060"/>
          </a:solidFill>
          <a:ln w="19050">
            <a:solidFill>
              <a:srgbClr val="002060"/>
            </a:solidFill>
          </a:ln>
        </p:spPr>
        <p:txBody>
          <a:bodyPr vert="horz" wrap="square" lIns="36000" tIns="36000" rIns="36000" bIns="36000" rtlCol="0" anchor="ctr" anchorCtr="0">
            <a:spAutoFit/>
          </a:bodyPr>
          <a:lstStyle/>
          <a:p>
            <a:pPr algn="just"/>
            <a:r>
              <a:rPr lang="en-US" sz="1000" b="1" dirty="0">
                <a:solidFill>
                  <a:schemeClr val="bg1"/>
                </a:solidFill>
                <a:latin typeface="+mj-lt"/>
              </a:rPr>
              <a:t>Submission of the “technical report” and  “technical rationale and justification” – Adoption of the GTR</a:t>
            </a:r>
            <a:endParaRPr lang="en-US" sz="1000" b="1" spc="-6" dirty="0">
              <a:solidFill>
                <a:schemeClr val="bg1"/>
              </a:solidFill>
              <a:latin typeface="+mj-lt"/>
            </a:endParaRPr>
          </a:p>
        </p:txBody>
      </p:sp>
      <p:cxnSp>
        <p:nvCxnSpPr>
          <p:cNvPr id="94" name="OTLSHAPE_M_fc32de2855dc427da7f0e298f9f0429a_Connector1"/>
          <p:cNvCxnSpPr/>
          <p:nvPr>
            <p:custDataLst>
              <p:tags r:id="rId16"/>
            </p:custDataLst>
          </p:nvPr>
        </p:nvCxnSpPr>
        <p:spPr>
          <a:xfrm>
            <a:off x="11176557" y="2407220"/>
            <a:ext cx="0" cy="3096000"/>
          </a:xfrm>
          <a:prstGeom prst="line">
            <a:avLst/>
          </a:prstGeom>
          <a:ln w="25400" cap="flat" cmpd="sng" algn="ctr">
            <a:solidFill>
              <a:srgbClr val="00206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OTLSHAPE_M_fc32de2855dc427da7f0e298f9f0429a_Connector1"/>
          <p:cNvCxnSpPr/>
          <p:nvPr>
            <p:custDataLst>
              <p:tags r:id="rId17"/>
            </p:custDataLst>
          </p:nvPr>
        </p:nvCxnSpPr>
        <p:spPr>
          <a:xfrm>
            <a:off x="8971469" y="2407220"/>
            <a:ext cx="0" cy="3096000"/>
          </a:xfrm>
          <a:prstGeom prst="line">
            <a:avLst/>
          </a:prstGeom>
          <a:ln w="25400" cap="flat" cmpd="sng" algn="ctr">
            <a:solidFill>
              <a:srgbClr val="00206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OTLSHAPE_M_fc32de2855dc427da7f0e298f9f0429a_Connector1"/>
          <p:cNvCxnSpPr/>
          <p:nvPr>
            <p:custDataLst>
              <p:tags r:id="rId18"/>
            </p:custDataLst>
          </p:nvPr>
        </p:nvCxnSpPr>
        <p:spPr>
          <a:xfrm>
            <a:off x="5808417" y="2409249"/>
            <a:ext cx="0" cy="3096000"/>
          </a:xfrm>
          <a:prstGeom prst="line">
            <a:avLst/>
          </a:prstGeom>
          <a:ln w="25400" cap="flat" cmpd="sng" algn="ctr">
            <a:solidFill>
              <a:srgbClr val="00206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OTLSHAPE_M_ec5e68d2461e44b1a67a2fae5dcbaa0f_Connector1"/>
          <p:cNvCxnSpPr/>
          <p:nvPr>
            <p:custDataLst>
              <p:tags r:id="rId19"/>
            </p:custDataLst>
          </p:nvPr>
        </p:nvCxnSpPr>
        <p:spPr>
          <a:xfrm>
            <a:off x="4973931" y="3082745"/>
            <a:ext cx="0" cy="2412000"/>
          </a:xfrm>
          <a:prstGeom prst="line">
            <a:avLst/>
          </a:prstGeom>
          <a:ln w="25400" cap="flat" cmpd="sng" algn="ctr">
            <a:solidFill>
              <a:schemeClr val="accent3">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243195" y="2527737"/>
            <a:ext cx="1476000" cy="534368"/>
          </a:xfrm>
          <a:prstGeom prst="rect">
            <a:avLst/>
          </a:prstGeom>
          <a:solidFill>
            <a:schemeClr val="accent3">
              <a:lumMod val="50000"/>
            </a:schemeClr>
          </a:solidFill>
          <a:ln w="19050">
            <a:solidFill>
              <a:schemeClr val="accent3">
                <a:lumMod val="50000"/>
              </a:schemeClr>
            </a:solidFill>
          </a:ln>
        </p:spPr>
        <p:txBody>
          <a:bodyPr wrap="square" lIns="36000" tIns="36000" rIns="36000" bIns="36000">
            <a:spAutoFit/>
          </a:bodyPr>
          <a:lstStyle/>
          <a:p>
            <a:pPr algn="just"/>
            <a:r>
              <a:rPr lang="el-GR" sz="1000" b="1" dirty="0">
                <a:solidFill>
                  <a:schemeClr val="bg1"/>
                </a:solidFill>
              </a:rPr>
              <a:t>C</a:t>
            </a:r>
            <a:r>
              <a:rPr lang="" sz="1000" b="1" dirty="0">
                <a:solidFill>
                  <a:schemeClr val="bg1"/>
                </a:solidFill>
              </a:rPr>
              <a:t>ompletion of the draft GTR to be submitted  in June GRPE session</a:t>
            </a:r>
            <a:endParaRPr lang="en-GB" sz="1000" b="1" dirty="0">
              <a:solidFill>
                <a:schemeClr val="bg1"/>
              </a:solidFill>
            </a:endParaRPr>
          </a:p>
        </p:txBody>
      </p:sp>
      <p:cxnSp>
        <p:nvCxnSpPr>
          <p:cNvPr id="55" name="OTLSHAPE_M_ec5e68d2461e44b1a67a2fae5dcbaa0f_Connector1"/>
          <p:cNvCxnSpPr/>
          <p:nvPr>
            <p:custDataLst>
              <p:tags r:id="rId20"/>
            </p:custDataLst>
          </p:nvPr>
        </p:nvCxnSpPr>
        <p:spPr>
          <a:xfrm>
            <a:off x="2571961" y="3086736"/>
            <a:ext cx="0" cy="2412000"/>
          </a:xfrm>
          <a:prstGeom prst="line">
            <a:avLst/>
          </a:prstGeom>
          <a:ln w="25400" cap="flat" cmpd="sng" algn="ctr">
            <a:solidFill>
              <a:schemeClr val="accent3">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797157" y="2520711"/>
            <a:ext cx="1548000" cy="534368"/>
          </a:xfrm>
          <a:prstGeom prst="rect">
            <a:avLst/>
          </a:prstGeom>
          <a:solidFill>
            <a:schemeClr val="accent3">
              <a:lumMod val="50000"/>
            </a:schemeClr>
          </a:solidFill>
          <a:ln w="19050">
            <a:solidFill>
              <a:schemeClr val="accent3">
                <a:lumMod val="50000"/>
              </a:schemeClr>
            </a:solidFill>
          </a:ln>
        </p:spPr>
        <p:txBody>
          <a:bodyPr wrap="square" lIns="36000" tIns="36000" rIns="36000" bIns="36000">
            <a:spAutoFit/>
          </a:bodyPr>
          <a:lstStyle/>
          <a:p>
            <a:pPr algn="just"/>
            <a:r>
              <a:rPr lang="en-US" sz="1000" b="1" dirty="0">
                <a:solidFill>
                  <a:schemeClr val="bg1"/>
                </a:solidFill>
              </a:rPr>
              <a:t>Introduction of "lessons learnt" from the ILS to the proposed method</a:t>
            </a:r>
          </a:p>
        </p:txBody>
      </p:sp>
      <p:grpSp>
        <p:nvGrpSpPr>
          <p:cNvPr id="2" name="Group 1"/>
          <p:cNvGrpSpPr/>
          <p:nvPr/>
        </p:nvGrpSpPr>
        <p:grpSpPr>
          <a:xfrm>
            <a:off x="901494" y="1724650"/>
            <a:ext cx="4068000" cy="464723"/>
            <a:chOff x="901494" y="2198381"/>
            <a:chExt cx="4068000" cy="464723"/>
          </a:xfrm>
        </p:grpSpPr>
        <p:sp>
          <p:nvSpPr>
            <p:cNvPr id="20" name="TextBox 19"/>
            <p:cNvSpPr txBox="1"/>
            <p:nvPr/>
          </p:nvSpPr>
          <p:spPr>
            <a:xfrm>
              <a:off x="2056440" y="2198381"/>
              <a:ext cx="1906291" cy="246221"/>
            </a:xfrm>
            <a:prstGeom prst="rect">
              <a:avLst/>
            </a:prstGeom>
            <a:noFill/>
          </p:spPr>
          <p:txBody>
            <a:bodyPr wrap="none" rtlCol="0">
              <a:spAutoFit/>
            </a:bodyPr>
            <a:lstStyle/>
            <a:p>
              <a:pPr>
                <a:buClr>
                  <a:schemeClr val="accent5"/>
                </a:buClr>
              </a:pPr>
              <a:r>
                <a:rPr lang="" sz="1000" b="1">
                  <a:solidFill>
                    <a:schemeClr val="accent3">
                      <a:lumMod val="50000"/>
                    </a:schemeClr>
                  </a:solidFill>
                </a:rPr>
                <a:t>Preparation of the </a:t>
              </a:r>
              <a:r>
                <a:rPr lang="en-US" sz="1000" b="1" dirty="0">
                  <a:solidFill>
                    <a:schemeClr val="accent3">
                      <a:lumMod val="50000"/>
                    </a:schemeClr>
                  </a:solidFill>
                </a:rPr>
                <a:t>d</a:t>
              </a:r>
              <a:r>
                <a:rPr lang="" sz="1000" b="1">
                  <a:solidFill>
                    <a:schemeClr val="accent3">
                      <a:lumMod val="50000"/>
                    </a:schemeClr>
                  </a:solidFill>
                </a:rPr>
                <a:t>raft </a:t>
              </a:r>
              <a:r>
                <a:rPr lang="en-US" sz="1000" b="1" dirty="0">
                  <a:solidFill>
                    <a:schemeClr val="accent3">
                      <a:lumMod val="50000"/>
                    </a:schemeClr>
                  </a:solidFill>
                </a:rPr>
                <a:t>GTR</a:t>
              </a:r>
              <a:endParaRPr lang="en-IE" sz="1000" b="1" dirty="0">
                <a:solidFill>
                  <a:schemeClr val="accent3">
                    <a:lumMod val="50000"/>
                  </a:schemeClr>
                </a:solidFill>
              </a:endParaRPr>
            </a:p>
          </p:txBody>
        </p:sp>
        <p:cxnSp>
          <p:nvCxnSpPr>
            <p:cNvPr id="22" name="Straight Arrow Connector 21"/>
            <p:cNvCxnSpPr/>
            <p:nvPr/>
          </p:nvCxnSpPr>
          <p:spPr>
            <a:xfrm>
              <a:off x="901494" y="2427247"/>
              <a:ext cx="40680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010534" y="2416883"/>
              <a:ext cx="1984839" cy="246221"/>
            </a:xfrm>
            <a:prstGeom prst="rect">
              <a:avLst/>
            </a:prstGeom>
            <a:noFill/>
          </p:spPr>
          <p:txBody>
            <a:bodyPr wrap="none" rtlCol="0">
              <a:spAutoFit/>
            </a:bodyPr>
            <a:lstStyle/>
            <a:p>
              <a:pPr>
                <a:buClr>
                  <a:schemeClr val="accent5"/>
                </a:buClr>
              </a:pPr>
              <a:r>
                <a:rPr lang="" sz="1000" b="1">
                  <a:solidFill>
                    <a:schemeClr val="accent3">
                      <a:lumMod val="50000"/>
                    </a:schemeClr>
                  </a:solidFill>
                </a:rPr>
                <a:t>Refinement of methodologies</a:t>
              </a:r>
              <a:endParaRPr lang="en-IE" sz="1000" b="1" dirty="0">
                <a:solidFill>
                  <a:schemeClr val="accent3">
                    <a:lumMod val="50000"/>
                  </a:schemeClr>
                </a:solidFill>
              </a:endParaRPr>
            </a:p>
          </p:txBody>
        </p:sp>
      </p:grpSp>
      <p:cxnSp>
        <p:nvCxnSpPr>
          <p:cNvPr id="68" name="OTLSHAPE_M_ec5e68d2461e44b1a67a2fae5dcbaa0f_Connector1"/>
          <p:cNvCxnSpPr/>
          <p:nvPr>
            <p:custDataLst>
              <p:tags r:id="rId21"/>
            </p:custDataLst>
          </p:nvPr>
        </p:nvCxnSpPr>
        <p:spPr>
          <a:xfrm>
            <a:off x="3396699" y="5080941"/>
            <a:ext cx="0" cy="432000"/>
          </a:xfrm>
          <a:prstGeom prst="line">
            <a:avLst/>
          </a:prstGeom>
          <a:ln w="25400" cap="flat" cmpd="sng" algn="ctr">
            <a:solidFill>
              <a:schemeClr val="bg1">
                <a:lumMod val="6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340774" y="6302300"/>
            <a:ext cx="5510453" cy="369516"/>
            <a:chOff x="3785499" y="6302300"/>
            <a:chExt cx="5510453" cy="369516"/>
          </a:xfrm>
        </p:grpSpPr>
        <p:grpSp>
          <p:nvGrpSpPr>
            <p:cNvPr id="69" name="Group 68"/>
            <p:cNvGrpSpPr/>
            <p:nvPr/>
          </p:nvGrpSpPr>
          <p:grpSpPr>
            <a:xfrm>
              <a:off x="3785499" y="6304138"/>
              <a:ext cx="4124149" cy="367678"/>
              <a:chOff x="3785499" y="6375388"/>
              <a:chExt cx="4124149" cy="367678"/>
            </a:xfrm>
          </p:grpSpPr>
          <p:sp>
            <p:nvSpPr>
              <p:cNvPr id="70" name="Rectangle 2"/>
              <p:cNvSpPr txBox="1">
                <a:spLocks noChangeArrowheads="1"/>
              </p:cNvSpPr>
              <p:nvPr/>
            </p:nvSpPr>
            <p:spPr bwMode="auto">
              <a:xfrm>
                <a:off x="6543899" y="6375388"/>
                <a:ext cx="1365749" cy="365760"/>
              </a:xfrm>
              <a:prstGeom prst="rect">
                <a:avLst/>
              </a:prstGeom>
              <a:solidFill>
                <a:srgbClr val="C00000"/>
              </a:solidFill>
              <a:ln>
                <a:solidFill>
                  <a:srgbClr val="C00000"/>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a:solidFill>
                      <a:schemeClr val="bg1"/>
                    </a:solidFill>
                    <a:latin typeface="+mj-lt"/>
                    <a:ea typeface="Verdana" pitchFamily="34" charset="0"/>
                    <a:cs typeface="Verdana" panose="020B0604030504040204" pitchFamily="34" charset="0"/>
                  </a:rPr>
                  <a:t>TF3 Activities</a:t>
                </a:r>
                <a:endParaRPr lang="en-IE" altLang="en-US" sz="1200" b="1" dirty="0">
                  <a:solidFill>
                    <a:schemeClr val="bg1"/>
                  </a:solidFill>
                  <a:latin typeface="+mj-lt"/>
                  <a:ea typeface="Verdana" pitchFamily="34" charset="0"/>
                  <a:cs typeface="Verdana" panose="020B0604030504040204" pitchFamily="34" charset="0"/>
                </a:endParaRPr>
              </a:p>
            </p:txBody>
          </p:sp>
          <p:sp>
            <p:nvSpPr>
              <p:cNvPr id="71" name="Rectangle 2"/>
              <p:cNvSpPr txBox="1">
                <a:spLocks noChangeArrowheads="1"/>
              </p:cNvSpPr>
              <p:nvPr/>
            </p:nvSpPr>
            <p:spPr bwMode="auto">
              <a:xfrm>
                <a:off x="3785499" y="6377306"/>
                <a:ext cx="1365749" cy="365760"/>
              </a:xfrm>
              <a:prstGeom prst="rect">
                <a:avLst/>
              </a:prstGeom>
              <a:solidFill>
                <a:srgbClr val="002060"/>
              </a:solidFill>
              <a:ln>
                <a:solidFill>
                  <a:srgbClr val="002060"/>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a:solidFill>
                      <a:schemeClr val="bg1"/>
                    </a:solidFill>
                    <a:latin typeface="+mj-lt"/>
                    <a:ea typeface="Verdana" pitchFamily="34" charset="0"/>
                    <a:cs typeface="Verdana" panose="020B0604030504040204" pitchFamily="34" charset="0"/>
                  </a:rPr>
                  <a:t>PMP Activities</a:t>
                </a:r>
                <a:endParaRPr lang="en-IE" altLang="en-US" sz="1200" b="1" dirty="0">
                  <a:solidFill>
                    <a:schemeClr val="bg1"/>
                  </a:solidFill>
                  <a:latin typeface="+mj-lt"/>
                  <a:ea typeface="Verdana" pitchFamily="34" charset="0"/>
                  <a:cs typeface="Verdana" panose="020B0604030504040204" pitchFamily="34" charset="0"/>
                </a:endParaRPr>
              </a:p>
            </p:txBody>
          </p:sp>
          <p:sp>
            <p:nvSpPr>
              <p:cNvPr id="72" name="Rectangle 2"/>
              <p:cNvSpPr txBox="1">
                <a:spLocks noChangeArrowheads="1"/>
              </p:cNvSpPr>
              <p:nvPr/>
            </p:nvSpPr>
            <p:spPr bwMode="auto">
              <a:xfrm>
                <a:off x="5159676" y="6377306"/>
                <a:ext cx="1365749" cy="365760"/>
              </a:xfrm>
              <a:prstGeom prst="rect">
                <a:avLst/>
              </a:prstGeom>
              <a:solidFill>
                <a:schemeClr val="accent3">
                  <a:lumMod val="50000"/>
                </a:schemeClr>
              </a:solidFill>
              <a:ln>
                <a:solidFill>
                  <a:schemeClr val="accent3">
                    <a:lumMod val="50000"/>
                  </a:schemeClr>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a:solidFill>
                      <a:schemeClr val="bg1"/>
                    </a:solidFill>
                    <a:latin typeface="+mj-lt"/>
                    <a:ea typeface="Verdana" pitchFamily="34" charset="0"/>
                    <a:cs typeface="Verdana" panose="020B0604030504040204" pitchFamily="34" charset="0"/>
                  </a:rPr>
                  <a:t>TF2 Activities</a:t>
                </a:r>
                <a:endParaRPr lang="en-IE" altLang="en-US" sz="1200" b="1" dirty="0">
                  <a:solidFill>
                    <a:schemeClr val="bg1"/>
                  </a:solidFill>
                  <a:latin typeface="+mj-lt"/>
                  <a:ea typeface="Verdana" pitchFamily="34" charset="0"/>
                  <a:cs typeface="Verdana" panose="020B0604030504040204" pitchFamily="34" charset="0"/>
                </a:endParaRPr>
              </a:p>
            </p:txBody>
          </p:sp>
        </p:grpSp>
        <p:sp>
          <p:nvSpPr>
            <p:cNvPr id="73" name="Rectangle 2"/>
            <p:cNvSpPr txBox="1">
              <a:spLocks noChangeArrowheads="1"/>
            </p:cNvSpPr>
            <p:nvPr/>
          </p:nvSpPr>
          <p:spPr bwMode="auto">
            <a:xfrm>
              <a:off x="7930203" y="6302300"/>
              <a:ext cx="1365749" cy="365760"/>
            </a:xfrm>
            <a:prstGeom prst="rect">
              <a:avLst/>
            </a:prstGeom>
            <a:solidFill>
              <a:schemeClr val="bg1">
                <a:lumMod val="65000"/>
              </a:schemeClr>
            </a:solidFill>
            <a:ln>
              <a:solidFill>
                <a:schemeClr val="bg1">
                  <a:lumMod val="65000"/>
                </a:schemeClr>
              </a:solidFill>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indent="-12700" algn="ctr">
                <a:defRPr/>
              </a:pPr>
              <a:r>
                <a:rPr lang="x-none" altLang="en-US" sz="1200" b="1">
                  <a:solidFill>
                    <a:schemeClr val="tx1"/>
                  </a:solidFill>
                  <a:latin typeface="+mj-lt"/>
                  <a:ea typeface="Verdana" pitchFamily="34" charset="0"/>
                  <a:cs typeface="Verdana" panose="020B0604030504040204" pitchFamily="34" charset="0"/>
                </a:rPr>
                <a:t>TF4 Activity</a:t>
              </a:r>
              <a:endParaRPr lang="en-IE" altLang="en-US" sz="1200" b="1" dirty="0">
                <a:solidFill>
                  <a:schemeClr val="tx1"/>
                </a:solidFill>
                <a:latin typeface="+mj-lt"/>
                <a:ea typeface="Verdana" pitchFamily="34" charset="0"/>
                <a:cs typeface="Verdana" panose="020B0604030504040204" pitchFamily="34" charset="0"/>
              </a:endParaRPr>
            </a:p>
          </p:txBody>
        </p:sp>
      </p:grpSp>
      <p:grpSp>
        <p:nvGrpSpPr>
          <p:cNvPr id="9" name="Group 8"/>
          <p:cNvGrpSpPr/>
          <p:nvPr/>
        </p:nvGrpSpPr>
        <p:grpSpPr>
          <a:xfrm>
            <a:off x="234" y="-13946"/>
            <a:ext cx="12191765" cy="6747898"/>
            <a:chOff x="234" y="-13946"/>
            <a:chExt cx="12191765" cy="6747898"/>
          </a:xfrm>
        </p:grpSpPr>
        <p:pic>
          <p:nvPicPr>
            <p:cNvPr id="8" name="Picture 7"/>
            <p:cNvPicPr>
              <a:picLocks noChangeAspect="1"/>
            </p:cNvPicPr>
            <p:nvPr/>
          </p:nvPicPr>
          <p:blipFill rotWithShape="1">
            <a:blip r:embed="rId35"/>
            <a:srcRect l="31385" t="23073" r="2072" b="16813"/>
            <a:stretch/>
          </p:blipFill>
          <p:spPr>
            <a:xfrm>
              <a:off x="234" y="-13946"/>
              <a:ext cx="12191765" cy="6747898"/>
            </a:xfrm>
            <a:prstGeom prst="rect">
              <a:avLst/>
            </a:prstGeom>
          </p:spPr>
        </p:pic>
        <p:grpSp>
          <p:nvGrpSpPr>
            <p:cNvPr id="51" name="Group 50"/>
            <p:cNvGrpSpPr/>
            <p:nvPr/>
          </p:nvGrpSpPr>
          <p:grpSpPr>
            <a:xfrm>
              <a:off x="5482084" y="4555062"/>
              <a:ext cx="1404000" cy="857939"/>
              <a:chOff x="2141463" y="5897825"/>
              <a:chExt cx="1404000" cy="857939"/>
            </a:xfrm>
          </p:grpSpPr>
          <p:cxnSp>
            <p:nvCxnSpPr>
              <p:cNvPr id="53" name="OTLSHAPE_M_ec5e68d2461e44b1a67a2fae5dcbaa0f_Connector1"/>
              <p:cNvCxnSpPr/>
              <p:nvPr>
                <p:custDataLst>
                  <p:tags r:id="rId22"/>
                </p:custDataLst>
              </p:nvPr>
            </p:nvCxnSpPr>
            <p:spPr>
              <a:xfrm>
                <a:off x="2834724" y="6287764"/>
                <a:ext cx="0" cy="468000"/>
              </a:xfrm>
              <a:prstGeom prst="line">
                <a:avLst/>
              </a:prstGeom>
              <a:ln w="25400" cap="flat" cmpd="sng" algn="ctr">
                <a:solidFill>
                  <a:srgbClr val="E0A43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TLSHAPE_M_474d297198d5425c9487e9abdc401d8d_Title"/>
              <p:cNvSpPr txBox="1"/>
              <p:nvPr>
                <p:custDataLst>
                  <p:tags r:id="rId23"/>
                </p:custDataLst>
              </p:nvPr>
            </p:nvSpPr>
            <p:spPr>
              <a:xfrm>
                <a:off x="2141463" y="5897825"/>
                <a:ext cx="1404000" cy="380480"/>
              </a:xfrm>
              <a:prstGeom prst="rect">
                <a:avLst/>
              </a:prstGeom>
              <a:solidFill>
                <a:srgbClr val="E0A430"/>
              </a:solidFill>
              <a:ln w="19050">
                <a:solidFill>
                  <a:schemeClr val="tx1">
                    <a:lumMod val="50000"/>
                  </a:schemeClr>
                </a:solidFill>
              </a:ln>
            </p:spPr>
            <p:txBody>
              <a:bodyPr vert="horz" wrap="square" lIns="36000" tIns="36000" rIns="36000" bIns="36000" rtlCol="0" anchor="ctr" anchorCtr="0">
                <a:spAutoFit/>
              </a:bodyPr>
              <a:lstStyle/>
              <a:p>
                <a:pPr algn="just"/>
                <a:r>
                  <a:rPr lang="en-US" sz="1000" b="1" dirty="0"/>
                  <a:t>PMP IWG Meeting to present the draft GTR</a:t>
                </a:r>
                <a:endParaRPr lang="en-US" sz="1000" b="1" spc="-6" dirty="0">
                  <a:latin typeface="Calibri" panose="020F0502020204030204" pitchFamily="34" charset="0"/>
                </a:endParaRPr>
              </a:p>
            </p:txBody>
          </p:sp>
        </p:grpSp>
      </p:grpSp>
    </p:spTree>
    <p:extLst>
      <p:ext uri="{BB962C8B-B14F-4D97-AF65-F5344CB8AC3E}">
        <p14:creationId xmlns:p14="http://schemas.microsoft.com/office/powerpoint/2010/main" val="116694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idx="1"/>
          </p:nvPr>
        </p:nvSpPr>
        <p:spPr>
          <a:xfrm>
            <a:off x="1944076" y="1825624"/>
            <a:ext cx="9290539" cy="4170363"/>
          </a:xfrm>
          <a:prstGeom prst="rect">
            <a:avLst/>
          </a:prstGeom>
        </p:spPr>
        <p:txBody>
          <a:bodyPr/>
          <a:lstStyle/>
          <a:p>
            <a:pPr marL="0" indent="0">
              <a:lnSpc>
                <a:spcPct val="150000"/>
              </a:lnSpc>
              <a:buNone/>
            </a:pPr>
            <a:r>
              <a:rPr lang="en-GB" dirty="0">
                <a:solidFill>
                  <a:schemeClr val="accent2"/>
                </a:solidFill>
              </a:rPr>
              <a:t>EU Science Hub: </a:t>
            </a:r>
            <a:r>
              <a:rPr lang="en-GB" dirty="0"/>
              <a:t>ec.europa.eu/jrc</a:t>
            </a:r>
          </a:p>
          <a:p>
            <a:pPr marL="0" indent="0">
              <a:lnSpc>
                <a:spcPct val="150000"/>
              </a:lnSpc>
              <a:buNone/>
            </a:pPr>
            <a:r>
              <a:rPr lang="en-GB" dirty="0"/>
              <a:t>@EU_ScienceHub</a:t>
            </a:r>
          </a:p>
          <a:p>
            <a:pPr marL="0" indent="0">
              <a:lnSpc>
                <a:spcPct val="150000"/>
              </a:lnSpc>
              <a:buNone/>
            </a:pPr>
            <a:r>
              <a:rPr lang="en-GB" dirty="0"/>
              <a:t>EU Science Hub – Joint Research Centre</a:t>
            </a:r>
          </a:p>
          <a:p>
            <a:pPr marL="0" indent="0">
              <a:lnSpc>
                <a:spcPct val="150000"/>
              </a:lnSpc>
              <a:buNone/>
            </a:pPr>
            <a:r>
              <a:rPr lang="en-GB" dirty="0"/>
              <a:t>EU Science, Research and Innovation</a:t>
            </a:r>
          </a:p>
          <a:p>
            <a:pPr marL="0" indent="0">
              <a:lnSpc>
                <a:spcPct val="150000"/>
              </a:lnSpc>
              <a:buNone/>
            </a:pPr>
            <a:r>
              <a:rPr lang="en-GB" dirty="0"/>
              <a:t>Eu Science Hub</a:t>
            </a:r>
          </a:p>
        </p:txBody>
      </p:sp>
      <p:sp>
        <p:nvSpPr>
          <p:cNvPr id="3" name="Title 2"/>
          <p:cNvSpPr>
            <a:spLocks noGrp="1"/>
          </p:cNvSpPr>
          <p:nvPr>
            <p:ph type="title"/>
          </p:nvPr>
        </p:nvSpPr>
        <p:spPr>
          <a:prstGeom prst="rect">
            <a:avLst/>
          </a:prstGeom>
        </p:spPr>
        <p:txBody>
          <a:bodyPr/>
          <a:lstStyle/>
          <a:p>
            <a:r>
              <a:rPr lang="en-GB" dirty="0"/>
              <a:t>Keep in touch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06" y="1710237"/>
            <a:ext cx="827881" cy="907677"/>
          </a:xfrm>
          <a:prstGeom prst="rect">
            <a:avLst/>
          </a:prstGeom>
        </p:spPr>
      </p:pic>
      <p:pic>
        <p:nvPicPr>
          <p:cNvPr id="26" name="Picture 25" descr="Twitter_Social_Icon_Rounded_Square_Col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417" y="2675006"/>
            <a:ext cx="624058" cy="624058"/>
          </a:xfrm>
          <a:prstGeom prst="rect">
            <a:avLst/>
          </a:prstGeom>
        </p:spPr>
      </p:pic>
      <p:pic>
        <p:nvPicPr>
          <p:cNvPr id="28" name="Picture 27" descr="LI-In-Bu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514" y="4238027"/>
            <a:ext cx="746211" cy="634574"/>
          </a:xfrm>
          <a:prstGeom prst="rect">
            <a:avLst/>
          </a:prstGeom>
        </p:spPr>
      </p:pic>
      <p:pic>
        <p:nvPicPr>
          <p:cNvPr id="29" name="Picture 28" descr="yt_icon_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667" y="5035058"/>
            <a:ext cx="739172" cy="521650"/>
          </a:xfrm>
          <a:prstGeom prst="rect">
            <a:avLst/>
          </a:prstGeom>
        </p:spPr>
      </p:pic>
      <p:pic>
        <p:nvPicPr>
          <p:cNvPr id="31" name="Picture 30" descr="f_logo_RGB-Blue_7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894" y="3375703"/>
            <a:ext cx="715500" cy="720000"/>
          </a:xfrm>
          <a:prstGeom prst="rect">
            <a:avLst/>
          </a:prstGeom>
        </p:spPr>
      </p:pic>
    </p:spTree>
    <p:extLst>
      <p:ext uri="{BB962C8B-B14F-4D97-AF65-F5344CB8AC3E}">
        <p14:creationId xmlns:p14="http://schemas.microsoft.com/office/powerpoint/2010/main" val="120323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154" y="1825624"/>
            <a:ext cx="9828000" cy="4170363"/>
          </a:xfrm>
        </p:spPr>
        <p:txBody>
          <a:bodyPr/>
          <a:lstStyle/>
          <a:p>
            <a:r>
              <a:rPr lang="en-US" altLang="en-US" dirty="0"/>
              <a:t>2022-03-22:		PMP </a:t>
            </a:r>
            <a:r>
              <a:rPr lang="en-US" altLang="en-US" dirty="0" err="1"/>
              <a:t>Webconference</a:t>
            </a:r>
            <a:r>
              <a:rPr lang="en-US" altLang="en-US" dirty="0"/>
              <a:t> (exhaust)</a:t>
            </a:r>
          </a:p>
          <a:p>
            <a:r>
              <a:rPr lang="en-US" altLang="en-US" dirty="0"/>
              <a:t>2021-03-29:  		PMP </a:t>
            </a:r>
            <a:r>
              <a:rPr lang="en-US" altLang="en-US" dirty="0" err="1"/>
              <a:t>Webconference</a:t>
            </a:r>
            <a:r>
              <a:rPr lang="en-US" altLang="en-US" dirty="0"/>
              <a:t> (non-exhaust)</a:t>
            </a:r>
          </a:p>
          <a:p>
            <a:r>
              <a:rPr lang="en-US" altLang="en-US" dirty="0"/>
              <a:t>2021-05-25:		PMP </a:t>
            </a:r>
            <a:r>
              <a:rPr lang="en-US" altLang="en-US" dirty="0" err="1"/>
              <a:t>Webconference</a:t>
            </a:r>
            <a:r>
              <a:rPr lang="en-US" altLang="en-US" dirty="0"/>
              <a:t> (non-exhaust)</a:t>
            </a:r>
          </a:p>
          <a:p>
            <a:r>
              <a:rPr lang="en-US" altLang="en-US" dirty="0"/>
              <a:t>2021-06-15:		PMP </a:t>
            </a:r>
            <a:r>
              <a:rPr lang="en-US" altLang="en-US" dirty="0" err="1"/>
              <a:t>Webconference</a:t>
            </a:r>
            <a:r>
              <a:rPr lang="en-US" altLang="en-US" dirty="0"/>
              <a:t> (non-exhaust)</a:t>
            </a:r>
          </a:p>
          <a:p>
            <a:pPr algn="just"/>
            <a:r>
              <a:rPr lang="en-US" altLang="en-US" dirty="0"/>
              <a:t>Several ad-hoc webconferences to discuss specific issues related to exhaust and non-exhaust particle measurement procedures</a:t>
            </a:r>
          </a:p>
          <a:p>
            <a:pPr defTabSz="825500">
              <a:spcAft>
                <a:spcPct val="40000"/>
              </a:spcAft>
              <a:buClr>
                <a:srgbClr val="002060"/>
              </a:buClr>
              <a:buSzPct val="115000"/>
            </a:pPr>
            <a:r>
              <a:rPr lang="en-US" altLang="en-US" dirty="0"/>
              <a:t>NEXT F-2-F MEETING: tbd</a:t>
            </a:r>
            <a:endParaRPr lang="en-GB" dirty="0"/>
          </a:p>
        </p:txBody>
      </p:sp>
      <p:sp>
        <p:nvSpPr>
          <p:cNvPr id="3" name="Title 2"/>
          <p:cNvSpPr>
            <a:spLocks noGrp="1"/>
          </p:cNvSpPr>
          <p:nvPr>
            <p:ph type="title"/>
          </p:nvPr>
        </p:nvSpPr>
        <p:spPr/>
        <p:txBody>
          <a:bodyPr/>
          <a:lstStyle/>
          <a:p>
            <a:r>
              <a:rPr lang="en-US" altLang="en-US" dirty="0"/>
              <a:t>PMP meetings in 2022</a:t>
            </a:r>
            <a:endParaRPr lang="en-GB" dirty="0"/>
          </a:p>
        </p:txBody>
      </p:sp>
    </p:spTree>
    <p:extLst>
      <p:ext uri="{BB962C8B-B14F-4D97-AF65-F5344CB8AC3E}">
        <p14:creationId xmlns:p14="http://schemas.microsoft.com/office/powerpoint/2010/main" val="152679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Subtitle 2"/>
          <p:cNvSpPr>
            <a:spLocks noGrp="1"/>
          </p:cNvSpPr>
          <p:nvPr>
            <p:ph type="subTitle" idx="1"/>
          </p:nvPr>
        </p:nvSpPr>
        <p:spPr/>
        <p:txBody>
          <a:bodyPr wrap="square" anchor="b" anchorCtr="0"/>
          <a:lstStyle/>
          <a:p>
            <a:r>
              <a:rPr lang="en-GB" sz="1050" b="1" dirty="0"/>
              <a:t>© European Union 2022</a:t>
            </a:r>
          </a:p>
          <a:p>
            <a:r>
              <a:rPr lang="en-GB" sz="1050" dirty="0"/>
              <a:t>Unless otherwise noted the reuse of this presentation is authorised under the </a:t>
            </a:r>
            <a:r>
              <a:rPr lang="en-GB" sz="1050" dirty="0">
                <a:hlinkClick r:id="rId3"/>
              </a:rPr>
              <a:t>CC BY 4.0 </a:t>
            </a:r>
            <a:r>
              <a:rPr lang="en-GB" sz="1050" dirty="0"/>
              <a:t>license. For any use or reproduction of elements that are not owned by the EU, permission may need to be sought directly from the respective right holders.</a:t>
            </a:r>
          </a:p>
          <a:p>
            <a:r>
              <a:rPr lang="en-GB" sz="1050" dirty="0"/>
              <a:t>Slide </a:t>
            </a:r>
            <a:r>
              <a:rPr lang="en-GB" sz="1050" dirty="0">
                <a:solidFill>
                  <a:schemeClr val="accent6"/>
                </a:solidFill>
              </a:rPr>
              <a:t>xx</a:t>
            </a:r>
            <a:r>
              <a:rPr lang="en-GB" sz="1050" dirty="0"/>
              <a:t>: </a:t>
            </a:r>
            <a:r>
              <a:rPr lang="en-GB" sz="1050" dirty="0">
                <a:solidFill>
                  <a:schemeClr val="accent6"/>
                </a:solidFill>
              </a:rPr>
              <a:t>element concerned</a:t>
            </a:r>
            <a:r>
              <a:rPr lang="en-GB" sz="1050" dirty="0"/>
              <a:t>, source</a:t>
            </a:r>
            <a:r>
              <a:rPr lang="en-GB" sz="1050" dirty="0">
                <a:solidFill>
                  <a:schemeClr val="accent6"/>
                </a:solidFill>
              </a:rPr>
              <a:t>: e.g. Fotolia.com</a:t>
            </a:r>
            <a:r>
              <a:rPr lang="en-GB" sz="1050" dirty="0"/>
              <a:t>; Slide </a:t>
            </a:r>
            <a:r>
              <a:rPr lang="en-GB" sz="1050" dirty="0">
                <a:solidFill>
                  <a:schemeClr val="accent6"/>
                </a:solidFill>
              </a:rPr>
              <a:t>xx</a:t>
            </a:r>
            <a:r>
              <a:rPr lang="en-GB" sz="1050" dirty="0"/>
              <a:t>: </a:t>
            </a:r>
            <a:r>
              <a:rPr lang="en-GB" sz="1050" dirty="0">
                <a:solidFill>
                  <a:schemeClr val="accent6"/>
                </a:solidFill>
              </a:rPr>
              <a:t>element concerned</a:t>
            </a:r>
            <a:r>
              <a:rPr lang="en-GB" sz="1050" dirty="0"/>
              <a:t>, source: </a:t>
            </a:r>
            <a:r>
              <a:rPr lang="en-GB" sz="1050" dirty="0">
                <a:solidFill>
                  <a:schemeClr val="accent6"/>
                </a:solidFill>
              </a:rPr>
              <a:t>e.g. iStock.com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03" y="4043693"/>
            <a:ext cx="1023496" cy="358097"/>
          </a:xfrm>
          <a:prstGeom prst="rect">
            <a:avLst/>
          </a:prstGeom>
        </p:spPr>
      </p:pic>
    </p:spTree>
    <p:extLst>
      <p:ext uri="{BB962C8B-B14F-4D97-AF65-F5344CB8AC3E}">
        <p14:creationId xmlns:p14="http://schemas.microsoft.com/office/powerpoint/2010/main" val="185712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67154" y="1825624"/>
            <a:ext cx="10946172" cy="4170363"/>
          </a:xfrm>
        </p:spPr>
        <p:txBody>
          <a:bodyPr/>
          <a:lstStyle/>
          <a:p>
            <a:r>
              <a:rPr lang="en-US" u="sng" dirty="0"/>
              <a:t>Exhaust emissions</a:t>
            </a:r>
          </a:p>
          <a:p>
            <a:pPr marL="347472">
              <a:buClrTx/>
              <a:buFont typeface="Arial" panose="020B0604020202020204" pitchFamily="34" charset="0"/>
              <a:buChar char="•"/>
            </a:pPr>
            <a:r>
              <a:rPr lang="en-US" dirty="0"/>
              <a:t>Resolution for heavy-duty engines (laboratory sub-23 and direct tailpipe sampling) and experimental campaigns (adopted at GRPE 85)</a:t>
            </a:r>
          </a:p>
          <a:p>
            <a:pPr>
              <a:buClrTx/>
              <a:buFont typeface="Arial" panose="020B0604020202020204" pitchFamily="34" charset="0"/>
              <a:buChar char="•"/>
            </a:pPr>
            <a:r>
              <a:rPr lang="en-US" dirty="0"/>
              <a:t>Light-duty sub-23 nm PN-PEMS technical specifications (finalized in 2021)</a:t>
            </a:r>
          </a:p>
          <a:p>
            <a:pPr>
              <a:buClrTx/>
              <a:buFont typeface="Arial" panose="020B0604020202020204" pitchFamily="34" charset="0"/>
              <a:buChar char="•"/>
            </a:pPr>
            <a:r>
              <a:rPr lang="en-US" dirty="0"/>
              <a:t>Heavy-duty sub-23 nm PN-PEMS experimental campaign (finalized in 2021)</a:t>
            </a:r>
          </a:p>
          <a:p>
            <a:pPr>
              <a:buClrTx/>
              <a:buFont typeface="Arial" panose="020B0604020202020204" pitchFamily="34" charset="0"/>
              <a:buChar char="•"/>
            </a:pPr>
            <a:r>
              <a:rPr lang="en-US" dirty="0"/>
              <a:t>Instrumentation calibration procedures (on-going)</a:t>
            </a:r>
          </a:p>
          <a:p>
            <a:pPr>
              <a:buClrTx/>
              <a:buFont typeface="Arial" panose="020B0604020202020204" pitchFamily="34" charset="0"/>
              <a:buChar char="•"/>
            </a:pPr>
            <a:r>
              <a:rPr lang="en-US" dirty="0"/>
              <a:t>Monitoring of new procedures (on-going)</a:t>
            </a:r>
          </a:p>
          <a:p>
            <a:pPr>
              <a:buClrTx/>
              <a:buFont typeface="Arial" panose="020B0604020202020204" pitchFamily="34" charset="0"/>
              <a:buChar char="•"/>
            </a:pPr>
            <a:r>
              <a:rPr lang="en-US" dirty="0"/>
              <a:t>Other non-PMP topics discussed: PN-PTI, Total particles</a:t>
            </a:r>
          </a:p>
          <a:p>
            <a:pPr>
              <a:buFont typeface="Arial" panose="020B0604020202020204" pitchFamily="34" charset="0"/>
              <a:buChar char="•"/>
            </a:pPr>
            <a:endParaRPr lang="en-US" dirty="0"/>
          </a:p>
          <a:p>
            <a:endParaRPr lang="en-IE" dirty="0"/>
          </a:p>
        </p:txBody>
      </p:sp>
      <p:sp>
        <p:nvSpPr>
          <p:cNvPr id="4" name="Title 3"/>
          <p:cNvSpPr>
            <a:spLocks noGrp="1"/>
          </p:cNvSpPr>
          <p:nvPr>
            <p:ph type="title"/>
          </p:nvPr>
        </p:nvSpPr>
        <p:spPr/>
        <p:txBody>
          <a:bodyPr/>
          <a:lstStyle/>
          <a:p>
            <a:r>
              <a:rPr lang="en-US" dirty="0"/>
              <a:t>Summary of activities</a:t>
            </a:r>
            <a:endParaRPr lang="en-IE" dirty="0"/>
          </a:p>
        </p:txBody>
      </p:sp>
    </p:spTree>
    <p:extLst>
      <p:ext uri="{BB962C8B-B14F-4D97-AF65-F5344CB8AC3E}">
        <p14:creationId xmlns:p14="http://schemas.microsoft.com/office/powerpoint/2010/main" val="254527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677579"/>
            <a:ext cx="11221278" cy="4170363"/>
          </a:xfrm>
        </p:spPr>
        <p:txBody>
          <a:bodyPr/>
          <a:lstStyle/>
          <a:p>
            <a:pPr>
              <a:buClrTx/>
              <a:buFont typeface="Arial" panose="020B0604020202020204" pitchFamily="34" charset="0"/>
              <a:buChar char="•"/>
            </a:pPr>
            <a:r>
              <a:rPr lang="en-US" u="sng" dirty="0"/>
              <a:t>Non-exhaust emissions</a:t>
            </a:r>
          </a:p>
          <a:p>
            <a:pPr>
              <a:buClrTx/>
              <a:buFont typeface="Arial" panose="020B0604020202020204" pitchFamily="34" charset="0"/>
              <a:buChar char="•"/>
            </a:pPr>
            <a:r>
              <a:rPr lang="en-US" dirty="0"/>
              <a:t>Tires: Task force (TF) on tire abrasion (TA) UNR under GRBP. PMP and GRPE participants directly participating in this TF TA. The progress will be presented to GRPE and GRBP by TF TA chair</a:t>
            </a:r>
          </a:p>
          <a:p>
            <a:pPr>
              <a:buClrTx/>
              <a:buFont typeface="Arial" panose="020B0604020202020204" pitchFamily="34" charset="0"/>
              <a:buChar char="•"/>
            </a:pPr>
            <a:r>
              <a:rPr lang="en-US" dirty="0"/>
              <a:t>Brakes: GTR to be delivered</a:t>
            </a:r>
          </a:p>
          <a:p>
            <a:endParaRPr lang="en-US" dirty="0"/>
          </a:p>
        </p:txBody>
      </p:sp>
      <p:sp>
        <p:nvSpPr>
          <p:cNvPr id="3" name="Title 2"/>
          <p:cNvSpPr>
            <a:spLocks noGrp="1"/>
          </p:cNvSpPr>
          <p:nvPr>
            <p:ph type="title"/>
          </p:nvPr>
        </p:nvSpPr>
        <p:spPr/>
        <p:txBody>
          <a:bodyPr/>
          <a:lstStyle/>
          <a:p>
            <a:r>
              <a:rPr lang="en-US" dirty="0"/>
              <a:t>Summary of activities</a:t>
            </a:r>
            <a:endParaRPr lang="en-IE" dirty="0"/>
          </a:p>
        </p:txBody>
      </p:sp>
    </p:spTree>
    <p:extLst>
      <p:ext uri="{BB962C8B-B14F-4D97-AF65-F5344CB8AC3E}">
        <p14:creationId xmlns:p14="http://schemas.microsoft.com/office/powerpoint/2010/main" val="301003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1480" y="3105835"/>
            <a:ext cx="7429041" cy="1200329"/>
          </a:xfrm>
          <a:prstGeom prst="rect">
            <a:avLst/>
          </a:prstGeom>
        </p:spPr>
        <p:txBody>
          <a:bodyPr wrap="square">
            <a:spAutoFit/>
          </a:bodyPr>
          <a:lstStyle/>
          <a:p>
            <a:pPr algn="ctr"/>
            <a:r>
              <a:rPr lang="en-IE" sz="3600" u="sng" dirty="0">
                <a:solidFill>
                  <a:schemeClr val="tx2"/>
                </a:solidFill>
                <a:latin typeface="Berlin Sans FB Demi" panose="020E0802020502020306" pitchFamily="34" charset="0"/>
                <a:ea typeface="+mj-ea"/>
                <a:cs typeface="+mj-cs"/>
              </a:rPr>
              <a:t>DRAFT GTR ON BRAKE EMISSIONS </a:t>
            </a:r>
          </a:p>
          <a:p>
            <a:pPr algn="ctr"/>
            <a:r>
              <a:rPr lang="en-IE" sz="3600" u="sng" dirty="0">
                <a:solidFill>
                  <a:schemeClr val="tx2"/>
                </a:solidFill>
                <a:latin typeface="Berlin Sans FB Demi" panose="020E0802020502020306" pitchFamily="34" charset="0"/>
                <a:ea typeface="+mj-ea"/>
                <a:cs typeface="+mj-cs"/>
              </a:rPr>
              <a:t>PROPOSED WAY FORWARD</a:t>
            </a:r>
          </a:p>
        </p:txBody>
      </p:sp>
    </p:spTree>
    <p:extLst>
      <p:ext uri="{BB962C8B-B14F-4D97-AF65-F5344CB8AC3E}">
        <p14:creationId xmlns:p14="http://schemas.microsoft.com/office/powerpoint/2010/main" val="74464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277761"/>
            <a:ext cx="10263893" cy="782357"/>
          </a:xfrm>
        </p:spPr>
        <p:txBody>
          <a:bodyPr/>
          <a:lstStyle/>
          <a:p>
            <a:pPr algn="ctr"/>
            <a:r>
              <a:rPr lang="en-IE" sz="3600" u="sng" dirty="0">
                <a:latin typeface="Berlin Sans FB Demi" panose="020E0802020502020306" pitchFamily="34" charset="0"/>
              </a:rPr>
              <a:t>BACKGROUND</a:t>
            </a:r>
            <a:endParaRPr lang="en-GB" sz="3600" u="sng" dirty="0">
              <a:latin typeface="Berlin Sans FB Demi" panose="020E0802020502020306" pitchFamily="34" charset="0"/>
            </a:endParaRPr>
          </a:p>
        </p:txBody>
      </p:sp>
      <p:sp>
        <p:nvSpPr>
          <p:cNvPr id="5" name="Content Placeholder 5"/>
          <p:cNvSpPr>
            <a:spLocks noGrp="1"/>
          </p:cNvSpPr>
          <p:nvPr>
            <p:ph idx="4294967295"/>
          </p:nvPr>
        </p:nvSpPr>
        <p:spPr>
          <a:xfrm>
            <a:off x="768000" y="1469123"/>
            <a:ext cx="10656000" cy="4255401"/>
          </a:xfrm>
          <a:prstGeom prst="rect">
            <a:avLst/>
          </a:prstGeom>
        </p:spPr>
        <p:txBody>
          <a:bodyPr/>
          <a:lstStyle/>
          <a:p>
            <a:pPr algn="just">
              <a:lnSpc>
                <a:spcPts val="2200"/>
              </a:lnSpc>
              <a:spcAft>
                <a:spcPts val="2400"/>
              </a:spcAft>
              <a:buClrTx/>
              <a:buFont typeface="Wingdings" panose="05000000000000000000" pitchFamily="2" charset="2"/>
              <a:buChar char="ü"/>
            </a:pPr>
            <a:r>
              <a:rPr lang="en-US" sz="1700" dirty="0">
                <a:solidFill>
                  <a:schemeClr val="tx1">
                    <a:lumMod val="50000"/>
                  </a:schemeClr>
                </a:solidFill>
              </a:rPr>
              <a:t>June 2016: </a:t>
            </a:r>
            <a:r>
              <a:rPr lang="en-IE" sz="1800" b="1" dirty="0">
                <a:solidFill>
                  <a:schemeClr val="tx1">
                    <a:lumMod val="50000"/>
                  </a:schemeClr>
                </a:solidFill>
              </a:rPr>
              <a:t>GRPE-73-15-Rev.1</a:t>
            </a:r>
            <a:r>
              <a:rPr lang="en-US" sz="1700" dirty="0">
                <a:solidFill>
                  <a:schemeClr val="tx1">
                    <a:lumMod val="50000"/>
                  </a:schemeClr>
                </a:solidFill>
              </a:rPr>
              <a:t> </a:t>
            </a:r>
            <a:r>
              <a:rPr lang="en-IE" sz="1700" dirty="0">
                <a:solidFill>
                  <a:schemeClr val="tx1">
                    <a:lumMod val="50000"/>
                  </a:schemeClr>
                </a:solidFill>
              </a:rPr>
              <a:t>R</a:t>
            </a:r>
            <a:r>
              <a:rPr lang="" sz="1700" dirty="0">
                <a:solidFill>
                  <a:schemeClr val="tx1">
                    <a:lumMod val="50000"/>
                  </a:schemeClr>
                </a:solidFill>
              </a:rPr>
              <a:t>evised PMP </a:t>
            </a:r>
            <a:r>
              <a:rPr lang="en-US" sz="1700" dirty="0">
                <a:solidFill>
                  <a:schemeClr val="tx1">
                    <a:lumMod val="50000"/>
                  </a:schemeClr>
                </a:solidFill>
              </a:rPr>
              <a:t>ToR – Mandate for the development of a </a:t>
            </a:r>
            <a:r>
              <a:rPr lang="" sz="1700" dirty="0">
                <a:solidFill>
                  <a:schemeClr val="tx1">
                    <a:lumMod val="50000"/>
                  </a:schemeClr>
                </a:solidFill>
              </a:rPr>
              <a:t>suggested common </a:t>
            </a:r>
            <a:r>
              <a:rPr lang="en-US" sz="1700" dirty="0">
                <a:solidFill>
                  <a:schemeClr val="tx1">
                    <a:lumMod val="50000"/>
                  </a:schemeClr>
                </a:solidFill>
              </a:rPr>
              <a:t>test procedure for sampling, measurement and characterization of brake wear particles;</a:t>
            </a:r>
          </a:p>
          <a:p>
            <a:pPr algn="just">
              <a:lnSpc>
                <a:spcPts val="2200"/>
              </a:lnSpc>
              <a:spcAft>
                <a:spcPts val="2400"/>
              </a:spcAft>
              <a:buClrTx/>
              <a:buFont typeface="Wingdings" panose="05000000000000000000" pitchFamily="2" charset="2"/>
              <a:buChar char="ü"/>
            </a:pPr>
            <a:r>
              <a:rPr lang="en-US" sz="1700" dirty="0">
                <a:solidFill>
                  <a:schemeClr val="tx1">
                    <a:lumMod val="50000"/>
                  </a:schemeClr>
                </a:solidFill>
              </a:rPr>
              <a:t>June 2019: </a:t>
            </a:r>
            <a:r>
              <a:rPr lang="en-US" sz="1700" b="1" dirty="0">
                <a:solidFill>
                  <a:schemeClr val="tx1">
                    <a:lumMod val="50000"/>
                  </a:schemeClr>
                </a:solidFill>
              </a:rPr>
              <a:t>GRPE-79-14-Rev.1</a:t>
            </a:r>
            <a:r>
              <a:rPr lang="en-US" sz="1700" dirty="0">
                <a:solidFill>
                  <a:schemeClr val="tx1">
                    <a:lumMod val="50000"/>
                  </a:schemeClr>
                </a:solidFill>
              </a:rPr>
              <a:t> </a:t>
            </a:r>
            <a:r>
              <a:rPr lang="en-IE" sz="1700" dirty="0">
                <a:solidFill>
                  <a:schemeClr val="tx1">
                    <a:lumMod val="50000"/>
                  </a:schemeClr>
                </a:solidFill>
              </a:rPr>
              <a:t>R</a:t>
            </a:r>
            <a:r>
              <a:rPr lang="" sz="1700" dirty="0">
                <a:solidFill>
                  <a:schemeClr val="tx1">
                    <a:lumMod val="50000"/>
                  </a:schemeClr>
                </a:solidFill>
              </a:rPr>
              <a:t>evised PMP</a:t>
            </a:r>
            <a:r>
              <a:rPr lang="en-US" sz="1700" dirty="0">
                <a:solidFill>
                  <a:schemeClr val="tx1">
                    <a:lumMod val="50000"/>
                  </a:schemeClr>
                </a:solidFill>
              </a:rPr>
              <a:t> ToR</a:t>
            </a:r>
            <a:r>
              <a:rPr lang="" sz="1700" dirty="0">
                <a:solidFill>
                  <a:schemeClr val="tx1">
                    <a:lumMod val="50000"/>
                  </a:schemeClr>
                </a:solidFill>
              </a:rPr>
              <a:t> </a:t>
            </a:r>
            <a:r>
              <a:rPr lang="en-US" sz="1700" dirty="0">
                <a:solidFill>
                  <a:schemeClr val="tx1">
                    <a:lumMod val="50000"/>
                  </a:schemeClr>
                </a:solidFill>
              </a:rPr>
              <a:t>– The</a:t>
            </a:r>
            <a:r>
              <a:rPr lang="" sz="1700" dirty="0">
                <a:solidFill>
                  <a:schemeClr val="tx1">
                    <a:lumMod val="50000"/>
                  </a:schemeClr>
                </a:solidFill>
              </a:rPr>
              <a:t> method</a:t>
            </a:r>
            <a:r>
              <a:rPr lang="en-US" sz="1700" dirty="0">
                <a:solidFill>
                  <a:schemeClr val="tx1">
                    <a:lumMod val="50000"/>
                  </a:schemeClr>
                </a:solidFill>
              </a:rPr>
              <a:t> </a:t>
            </a:r>
            <a:r>
              <a:rPr lang="" sz="1700" dirty="0">
                <a:solidFill>
                  <a:schemeClr val="tx1">
                    <a:lumMod val="50000"/>
                  </a:schemeClr>
                </a:solidFill>
              </a:rPr>
              <a:t>development</a:t>
            </a:r>
            <a:r>
              <a:rPr lang="en-US" sz="1700" dirty="0">
                <a:solidFill>
                  <a:schemeClr val="tx1">
                    <a:lumMod val="50000"/>
                  </a:schemeClr>
                </a:solidFill>
              </a:rPr>
              <a:t> </a:t>
            </a:r>
            <a:r>
              <a:rPr lang="" sz="1700" dirty="0">
                <a:solidFill>
                  <a:schemeClr val="tx1">
                    <a:lumMod val="50000"/>
                  </a:schemeClr>
                </a:solidFill>
              </a:rPr>
              <a:t>includes</a:t>
            </a:r>
            <a:r>
              <a:rPr lang="en-US" sz="1700" dirty="0">
                <a:solidFill>
                  <a:schemeClr val="tx1">
                    <a:lumMod val="50000"/>
                  </a:schemeClr>
                </a:solidFill>
              </a:rPr>
              <a:t> (a) Validation of the novel test cycle; (b) Definition of the requirements for brake particles generation and sampling; (c) </a:t>
            </a:r>
            <a:r>
              <a:rPr lang="el-GR" sz="1700" dirty="0">
                <a:solidFill>
                  <a:schemeClr val="tx1">
                    <a:lumMod val="50000"/>
                  </a:schemeClr>
                </a:solidFill>
              </a:rPr>
              <a:t>S</a:t>
            </a:r>
            <a:r>
              <a:rPr lang="en-US" sz="1700" dirty="0">
                <a:solidFill>
                  <a:schemeClr val="tx1">
                    <a:lumMod val="50000"/>
                  </a:schemeClr>
                </a:solidFill>
              </a:rPr>
              <a:t>election of the appropriate instrumentation; (d) Validation of the proposed approach;</a:t>
            </a:r>
          </a:p>
          <a:p>
            <a:pPr algn="just">
              <a:lnSpc>
                <a:spcPts val="2200"/>
              </a:lnSpc>
              <a:spcAft>
                <a:spcPts val="2400"/>
              </a:spcAft>
              <a:buClrTx/>
              <a:buFont typeface="Wingdings" panose="05000000000000000000" pitchFamily="2" charset="2"/>
              <a:buChar char="ü"/>
            </a:pPr>
            <a:r>
              <a:rPr lang="en-US" sz="1700" dirty="0">
                <a:solidFill>
                  <a:schemeClr val="tx1">
                    <a:lumMod val="50000"/>
                  </a:schemeClr>
                </a:solidFill>
              </a:rPr>
              <a:t>June 2020: </a:t>
            </a:r>
            <a:r>
              <a:rPr lang="en-US" sz="1700" b="1" dirty="0">
                <a:solidFill>
                  <a:schemeClr val="tx1">
                    <a:lumMod val="50000"/>
                  </a:schemeClr>
                </a:solidFill>
              </a:rPr>
              <a:t>GRPE-81-13</a:t>
            </a:r>
            <a:r>
              <a:rPr lang="en-US" sz="1700" dirty="0">
                <a:solidFill>
                  <a:schemeClr val="tx1">
                    <a:lumMod val="50000"/>
                  </a:schemeClr>
                </a:solidFill>
              </a:rPr>
              <a:t> </a:t>
            </a:r>
            <a:r>
              <a:rPr lang="en-IE" sz="1700" dirty="0">
                <a:solidFill>
                  <a:schemeClr val="tx1">
                    <a:lumMod val="50000"/>
                  </a:schemeClr>
                </a:solidFill>
              </a:rPr>
              <a:t>R</a:t>
            </a:r>
            <a:r>
              <a:rPr lang="" sz="1700" dirty="0">
                <a:solidFill>
                  <a:schemeClr val="tx1">
                    <a:lumMod val="50000"/>
                  </a:schemeClr>
                </a:solidFill>
              </a:rPr>
              <a:t>evised PMP</a:t>
            </a:r>
            <a:r>
              <a:rPr lang="en-US" sz="1700" dirty="0">
                <a:solidFill>
                  <a:schemeClr val="tx1">
                    <a:lumMod val="50000"/>
                  </a:schemeClr>
                </a:solidFill>
              </a:rPr>
              <a:t> ToR</a:t>
            </a:r>
            <a:r>
              <a:rPr lang="" sz="1700" dirty="0">
                <a:solidFill>
                  <a:schemeClr val="tx1">
                    <a:lumMod val="50000"/>
                  </a:schemeClr>
                </a:solidFill>
              </a:rPr>
              <a:t> </a:t>
            </a:r>
            <a:r>
              <a:rPr lang="en-US" sz="1700" dirty="0">
                <a:solidFill>
                  <a:schemeClr val="tx1">
                    <a:lumMod val="50000"/>
                  </a:schemeClr>
                </a:solidFill>
              </a:rPr>
              <a:t>– Include all elements from June 2019 and (e) Extend the proposed methodology to include regenerative braking and future technologies;</a:t>
            </a:r>
          </a:p>
          <a:p>
            <a:pPr algn="just">
              <a:lnSpc>
                <a:spcPts val="2200"/>
              </a:lnSpc>
              <a:spcAft>
                <a:spcPts val="2400"/>
              </a:spcAft>
              <a:buClrTx/>
              <a:buFont typeface="Wingdings" panose="05000000000000000000" pitchFamily="2" charset="2"/>
              <a:buChar char="ü"/>
            </a:pPr>
            <a:r>
              <a:rPr lang="en-US" sz="1700" dirty="0">
                <a:solidFill>
                  <a:schemeClr val="tx1">
                    <a:lumMod val="50000"/>
                  </a:schemeClr>
                </a:solidFill>
              </a:rPr>
              <a:t>June 2021: </a:t>
            </a:r>
            <a:r>
              <a:rPr lang="en-US" sz="1700" b="1" dirty="0">
                <a:solidFill>
                  <a:schemeClr val="tx1">
                    <a:lumMod val="50000"/>
                  </a:schemeClr>
                </a:solidFill>
              </a:rPr>
              <a:t>GRPE-83-10</a:t>
            </a:r>
            <a:r>
              <a:rPr lang="en-US" sz="1700" dirty="0">
                <a:solidFill>
                  <a:schemeClr val="tx1">
                    <a:lumMod val="50000"/>
                  </a:schemeClr>
                </a:solidFill>
              </a:rPr>
              <a:t> </a:t>
            </a:r>
            <a:r>
              <a:rPr lang="en-IE" sz="1700" dirty="0">
                <a:solidFill>
                  <a:schemeClr val="tx1">
                    <a:lumMod val="50000"/>
                  </a:schemeClr>
                </a:solidFill>
              </a:rPr>
              <a:t>R</a:t>
            </a:r>
            <a:r>
              <a:rPr lang="" sz="1700" dirty="0">
                <a:solidFill>
                  <a:schemeClr val="tx1">
                    <a:lumMod val="50000"/>
                  </a:schemeClr>
                </a:solidFill>
              </a:rPr>
              <a:t>evised PMP</a:t>
            </a:r>
            <a:r>
              <a:rPr lang="en-US" sz="1700" dirty="0">
                <a:solidFill>
                  <a:schemeClr val="tx1">
                    <a:lumMod val="50000"/>
                  </a:schemeClr>
                </a:solidFill>
              </a:rPr>
              <a:t> ToR</a:t>
            </a:r>
            <a:r>
              <a:rPr lang="" sz="1700" dirty="0">
                <a:solidFill>
                  <a:schemeClr val="tx1">
                    <a:lumMod val="50000"/>
                  </a:schemeClr>
                </a:solidFill>
              </a:rPr>
              <a:t> </a:t>
            </a:r>
            <a:r>
              <a:rPr lang="en-US" sz="1700" dirty="0">
                <a:solidFill>
                  <a:schemeClr val="tx1">
                    <a:lumMod val="50000"/>
                  </a:schemeClr>
                </a:solidFill>
              </a:rPr>
              <a:t>– “</a:t>
            </a:r>
            <a:r>
              <a:rPr lang="en-IE" sz="1700" dirty="0">
                <a:solidFill>
                  <a:schemeClr val="tx1">
                    <a:lumMod val="50000"/>
                  </a:schemeClr>
                </a:solidFill>
              </a:rPr>
              <a:t>Development of a test procedure to be applied in a GTR for sampling and assessing brake wear particles both in terms of mass and number</a:t>
            </a:r>
            <a:r>
              <a:rPr lang="en-US" sz="1700" dirty="0">
                <a:solidFill>
                  <a:schemeClr val="tx1">
                    <a:lumMod val="50000"/>
                  </a:schemeClr>
                </a:solidFill>
              </a:rPr>
              <a:t>”.</a:t>
            </a:r>
          </a:p>
          <a:p>
            <a:endParaRPr lang="en-GB" dirty="0">
              <a:solidFill>
                <a:schemeClr val="tx1">
                  <a:lumMod val="50000"/>
                </a:schemeClr>
              </a:solidFill>
            </a:endParaRPr>
          </a:p>
        </p:txBody>
      </p:sp>
      <p:sp>
        <p:nvSpPr>
          <p:cNvPr id="6" name="Rectangle 5"/>
          <p:cNvSpPr/>
          <p:nvPr/>
        </p:nvSpPr>
        <p:spPr>
          <a:xfrm>
            <a:off x="768000" y="5259276"/>
            <a:ext cx="10656000" cy="707886"/>
          </a:xfrm>
          <a:prstGeom prst="rect">
            <a:avLst/>
          </a:prstGeom>
          <a:solidFill>
            <a:schemeClr val="accent3">
              <a:lumMod val="50000"/>
            </a:schemeClr>
          </a:solidFill>
        </p:spPr>
        <p:txBody>
          <a:bodyPr wrap="square">
            <a:spAutoFit/>
          </a:bodyPr>
          <a:lstStyle/>
          <a:p>
            <a:pPr algn="just">
              <a:lnSpc>
                <a:spcPts val="2400"/>
              </a:lnSpc>
            </a:pPr>
            <a:r>
              <a:rPr lang="en-IE" sz="1700" b="1" i="1" dirty="0">
                <a:solidFill>
                  <a:schemeClr val="bg1"/>
                </a:solidFill>
              </a:rPr>
              <a:t>Overall, a there has been a development phase of almost five years </a:t>
            </a:r>
            <a:r>
              <a:rPr lang="en-150" sz="1700" b="1" i="1" dirty="0">
                <a:solidFill>
                  <a:schemeClr val="bg1"/>
                </a:solidFill>
              </a:rPr>
              <a:t>–</a:t>
            </a:r>
            <a:r>
              <a:rPr lang="en-IE" sz="1700" b="1" i="1" dirty="0">
                <a:solidFill>
                  <a:schemeClr val="bg1"/>
                </a:solidFill>
              </a:rPr>
              <a:t> without taking into account 2020 when the activity was temporarily suspended for almost one year.</a:t>
            </a:r>
            <a:endParaRPr lang="en-GB" sz="1700" dirty="0">
              <a:solidFill>
                <a:schemeClr val="bg1"/>
              </a:solidFill>
            </a:endParaRPr>
          </a:p>
        </p:txBody>
      </p:sp>
    </p:spTree>
    <p:extLst>
      <p:ext uri="{BB962C8B-B14F-4D97-AF65-F5344CB8AC3E}">
        <p14:creationId xmlns:p14="http://schemas.microsoft.com/office/powerpoint/2010/main" val="381038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277761"/>
            <a:ext cx="10263893" cy="782357"/>
          </a:xfrm>
        </p:spPr>
        <p:txBody>
          <a:bodyPr/>
          <a:lstStyle/>
          <a:p>
            <a:pPr algn="ctr"/>
            <a:r>
              <a:rPr lang="en-IE" sz="3600" u="sng" dirty="0">
                <a:latin typeface="Berlin Sans FB Demi" panose="020E0802020502020306" pitchFamily="34" charset="0"/>
              </a:rPr>
              <a:t>BACKGROUND</a:t>
            </a:r>
            <a:endParaRPr lang="en-GB" sz="3600" u="sng" dirty="0">
              <a:latin typeface="Berlin Sans FB Demi" panose="020E0802020502020306" pitchFamily="34" charset="0"/>
            </a:endParaRPr>
          </a:p>
        </p:txBody>
      </p:sp>
      <p:graphicFrame>
        <p:nvGraphicFramePr>
          <p:cNvPr id="7" name="12 - Διάγραμμα"/>
          <p:cNvGraphicFramePr/>
          <p:nvPr/>
        </p:nvGraphicFramePr>
        <p:xfrm>
          <a:off x="844201" y="1249141"/>
          <a:ext cx="6880574" cy="265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1"/>
          <p:cNvSpPr>
            <a:spLocks noGrp="1"/>
          </p:cNvSpPr>
          <p:nvPr>
            <p:ph idx="1"/>
          </p:nvPr>
        </p:nvSpPr>
        <p:spPr>
          <a:xfrm>
            <a:off x="7791450" y="1501924"/>
            <a:ext cx="3632550" cy="1993751"/>
          </a:xfrm>
          <a:ln>
            <a:solidFill>
              <a:schemeClr val="tx1"/>
            </a:solidFill>
          </a:ln>
        </p:spPr>
        <p:txBody>
          <a:bodyPr/>
          <a:lstStyle/>
          <a:p>
            <a:pPr lvl="0" algn="just">
              <a:spcAft>
                <a:spcPts val="1200"/>
              </a:spcAft>
              <a:buClrTx/>
              <a:buFont typeface="Wingdings" panose="05000000000000000000" pitchFamily="2" charset="2"/>
              <a:buChar char="ü"/>
            </a:pPr>
            <a:r>
              <a:rPr lang="x-none" sz="1400" dirty="0">
                <a:solidFill>
                  <a:schemeClr val="tx1">
                    <a:lumMod val="50000"/>
                  </a:schemeClr>
                </a:solidFill>
              </a:rPr>
              <a:t>TF</a:t>
            </a:r>
            <a:r>
              <a:rPr lang="en-IE" sz="1400" dirty="0">
                <a:solidFill>
                  <a:schemeClr val="tx1">
                    <a:lumMod val="50000"/>
                  </a:schemeClr>
                </a:solidFill>
              </a:rPr>
              <a:t>1:</a:t>
            </a:r>
            <a:r>
              <a:rPr lang="x-none" sz="1400" dirty="0">
                <a:solidFill>
                  <a:schemeClr val="tx1">
                    <a:lumMod val="50000"/>
                  </a:schemeClr>
                </a:solidFill>
              </a:rPr>
              <a:t> </a:t>
            </a:r>
            <a:r>
              <a:rPr lang="en-US" sz="1400" dirty="0">
                <a:solidFill>
                  <a:schemeClr val="tx1">
                    <a:lumMod val="50000"/>
                  </a:schemeClr>
                </a:solidFill>
              </a:rPr>
              <a:t>30 meetings </a:t>
            </a:r>
            <a:r>
              <a:rPr lang="en-150" sz="1400" dirty="0">
                <a:solidFill>
                  <a:schemeClr val="tx1">
                    <a:lumMod val="50000"/>
                  </a:schemeClr>
                </a:solidFill>
              </a:rPr>
              <a:t>–</a:t>
            </a:r>
            <a:r>
              <a:rPr lang="en-US" sz="1400" dirty="0">
                <a:solidFill>
                  <a:schemeClr val="tx1">
                    <a:lumMod val="50000"/>
                  </a:schemeClr>
                </a:solidFill>
              </a:rPr>
              <a:t> 1 ILS study with 8 labs </a:t>
            </a:r>
            <a:r>
              <a:rPr lang="en-150" sz="1400" dirty="0">
                <a:solidFill>
                  <a:schemeClr val="tx1">
                    <a:lumMod val="50000"/>
                  </a:schemeClr>
                </a:solidFill>
              </a:rPr>
              <a:t>–</a:t>
            </a:r>
            <a:r>
              <a:rPr lang="en-US" sz="1400" dirty="0">
                <a:solidFill>
                  <a:schemeClr val="tx1">
                    <a:lumMod val="50000"/>
                  </a:schemeClr>
                </a:solidFill>
              </a:rPr>
              <a:t>  Completed its activities in 2019</a:t>
            </a:r>
            <a:r>
              <a:rPr lang="x-none" sz="1400" dirty="0">
                <a:solidFill>
                  <a:schemeClr val="tx1">
                    <a:lumMod val="50000"/>
                  </a:schemeClr>
                </a:solidFill>
              </a:rPr>
              <a:t>;</a:t>
            </a:r>
            <a:endParaRPr lang="en-US" sz="1400" dirty="0">
              <a:solidFill>
                <a:schemeClr val="tx1">
                  <a:lumMod val="50000"/>
                </a:schemeClr>
              </a:solidFill>
            </a:endParaRPr>
          </a:p>
          <a:p>
            <a:pPr lvl="0" algn="just">
              <a:spcAft>
                <a:spcPts val="1200"/>
              </a:spcAft>
              <a:buClrTx/>
              <a:buFont typeface="Wingdings" panose="05000000000000000000" pitchFamily="2" charset="2"/>
              <a:buChar char="ü"/>
            </a:pPr>
            <a:r>
              <a:rPr lang="x-none" sz="1400" dirty="0">
                <a:solidFill>
                  <a:schemeClr val="tx1">
                    <a:lumMod val="50000"/>
                  </a:schemeClr>
                </a:solidFill>
              </a:rPr>
              <a:t>TF</a:t>
            </a:r>
            <a:r>
              <a:rPr lang="en-IE" sz="1400" dirty="0">
                <a:solidFill>
                  <a:schemeClr val="tx1">
                    <a:lumMod val="50000"/>
                  </a:schemeClr>
                </a:solidFill>
              </a:rPr>
              <a:t>2:</a:t>
            </a:r>
            <a:r>
              <a:rPr lang="x-none" sz="1400" dirty="0">
                <a:solidFill>
                  <a:schemeClr val="tx1">
                    <a:lumMod val="50000"/>
                  </a:schemeClr>
                </a:solidFill>
              </a:rPr>
              <a:t> </a:t>
            </a:r>
            <a:r>
              <a:rPr lang="en-US" sz="1400" dirty="0">
                <a:solidFill>
                  <a:schemeClr val="tx1">
                    <a:lumMod val="50000"/>
                  </a:schemeClr>
                </a:solidFill>
              </a:rPr>
              <a:t>44 meetings </a:t>
            </a:r>
            <a:r>
              <a:rPr lang="en-150" sz="1400" dirty="0">
                <a:solidFill>
                  <a:schemeClr val="tx1">
                    <a:lumMod val="50000"/>
                  </a:schemeClr>
                </a:solidFill>
              </a:rPr>
              <a:t>–</a:t>
            </a:r>
            <a:r>
              <a:rPr lang="en-US" sz="1400" dirty="0">
                <a:solidFill>
                  <a:schemeClr val="tx1">
                    <a:lumMod val="50000"/>
                  </a:schemeClr>
                </a:solidFill>
              </a:rPr>
              <a:t> 1 workshop (30.05) </a:t>
            </a:r>
            <a:r>
              <a:rPr lang="en-150" sz="1400" dirty="0">
                <a:solidFill>
                  <a:schemeClr val="tx1">
                    <a:lumMod val="50000"/>
                  </a:schemeClr>
                </a:solidFill>
              </a:rPr>
              <a:t>– </a:t>
            </a:r>
            <a:r>
              <a:rPr lang="en-US" sz="1400" dirty="0">
                <a:solidFill>
                  <a:schemeClr val="tx1">
                    <a:lumMod val="50000"/>
                  </a:schemeClr>
                </a:solidFill>
              </a:rPr>
              <a:t>Activities on-going</a:t>
            </a:r>
            <a:r>
              <a:rPr lang="x-none" sz="1400" dirty="0">
                <a:solidFill>
                  <a:schemeClr val="tx1">
                    <a:lumMod val="50000"/>
                  </a:schemeClr>
                </a:solidFill>
              </a:rPr>
              <a:t>;</a:t>
            </a:r>
            <a:endParaRPr lang="en-US" sz="1400" dirty="0">
              <a:solidFill>
                <a:schemeClr val="tx1">
                  <a:lumMod val="50000"/>
                </a:schemeClr>
              </a:solidFill>
            </a:endParaRPr>
          </a:p>
          <a:p>
            <a:pPr lvl="0" algn="just">
              <a:spcAft>
                <a:spcPts val="1200"/>
              </a:spcAft>
              <a:buClrTx/>
              <a:buFont typeface="Wingdings" panose="05000000000000000000" pitchFamily="2" charset="2"/>
              <a:buChar char="ü"/>
            </a:pPr>
            <a:r>
              <a:rPr lang="x-none" sz="1400" dirty="0">
                <a:solidFill>
                  <a:schemeClr val="tx1">
                    <a:lumMod val="50000"/>
                  </a:schemeClr>
                </a:solidFill>
              </a:rPr>
              <a:t>TF</a:t>
            </a:r>
            <a:r>
              <a:rPr lang="en-IE" sz="1400" dirty="0">
                <a:solidFill>
                  <a:schemeClr val="tx1">
                    <a:lumMod val="50000"/>
                  </a:schemeClr>
                </a:solidFill>
              </a:rPr>
              <a:t>3:</a:t>
            </a:r>
            <a:r>
              <a:rPr lang="x-none" sz="1400" dirty="0">
                <a:solidFill>
                  <a:schemeClr val="tx1">
                    <a:lumMod val="50000"/>
                  </a:schemeClr>
                </a:solidFill>
              </a:rPr>
              <a:t> </a:t>
            </a:r>
            <a:r>
              <a:rPr lang="en-US" sz="1400" dirty="0">
                <a:solidFill>
                  <a:schemeClr val="tx1">
                    <a:lumMod val="50000"/>
                  </a:schemeClr>
                </a:solidFill>
              </a:rPr>
              <a:t>6 meetings </a:t>
            </a:r>
            <a:r>
              <a:rPr lang="en-150" sz="1400" dirty="0">
                <a:solidFill>
                  <a:schemeClr val="tx1">
                    <a:lumMod val="50000"/>
                  </a:schemeClr>
                </a:solidFill>
              </a:rPr>
              <a:t>–</a:t>
            </a:r>
            <a:r>
              <a:rPr lang="en-US" sz="1400" dirty="0">
                <a:solidFill>
                  <a:schemeClr val="tx1">
                    <a:lumMod val="50000"/>
                  </a:schemeClr>
                </a:solidFill>
              </a:rPr>
              <a:t> 1 ILS study with 16 labs </a:t>
            </a:r>
            <a:r>
              <a:rPr lang="en-150" sz="1400" dirty="0">
                <a:solidFill>
                  <a:schemeClr val="tx1">
                    <a:lumMod val="50000"/>
                  </a:schemeClr>
                </a:solidFill>
              </a:rPr>
              <a:t>–</a:t>
            </a:r>
            <a:r>
              <a:rPr lang="en-US" sz="1400" dirty="0">
                <a:solidFill>
                  <a:schemeClr val="tx1">
                    <a:lumMod val="50000"/>
                  </a:schemeClr>
                </a:solidFill>
              </a:rPr>
              <a:t>  Completed its activities in 2022</a:t>
            </a:r>
            <a:r>
              <a:rPr lang="x-none" sz="1400" dirty="0">
                <a:solidFill>
                  <a:schemeClr val="tx1">
                    <a:lumMod val="50000"/>
                  </a:schemeClr>
                </a:solidFill>
              </a:rPr>
              <a:t>;</a:t>
            </a:r>
            <a:endParaRPr lang="en-US" sz="1400" dirty="0">
              <a:solidFill>
                <a:schemeClr val="tx1">
                  <a:lumMod val="50000"/>
                </a:schemeClr>
              </a:solidFill>
            </a:endParaRPr>
          </a:p>
          <a:p>
            <a:pPr lvl="0" algn="just">
              <a:spcAft>
                <a:spcPts val="1200"/>
              </a:spcAft>
              <a:buClrTx/>
              <a:buFont typeface="Wingdings" panose="05000000000000000000" pitchFamily="2" charset="2"/>
              <a:buChar char="ü"/>
            </a:pPr>
            <a:r>
              <a:rPr lang="x-none" sz="1400" dirty="0">
                <a:solidFill>
                  <a:schemeClr val="tx1">
                    <a:lumMod val="50000"/>
                  </a:schemeClr>
                </a:solidFill>
              </a:rPr>
              <a:t>TF</a:t>
            </a:r>
            <a:r>
              <a:rPr lang="en-IE" sz="1400" dirty="0">
                <a:solidFill>
                  <a:schemeClr val="tx1">
                    <a:lumMod val="50000"/>
                  </a:schemeClr>
                </a:solidFill>
              </a:rPr>
              <a:t>4:</a:t>
            </a:r>
            <a:r>
              <a:rPr lang="x-none" sz="1400" dirty="0">
                <a:solidFill>
                  <a:schemeClr val="tx1">
                    <a:lumMod val="50000"/>
                  </a:schemeClr>
                </a:solidFill>
              </a:rPr>
              <a:t> </a:t>
            </a:r>
            <a:r>
              <a:rPr lang="en-US" sz="1400" dirty="0">
                <a:solidFill>
                  <a:schemeClr val="tx1">
                    <a:lumMod val="50000"/>
                  </a:schemeClr>
                </a:solidFill>
              </a:rPr>
              <a:t>20 meetings </a:t>
            </a:r>
            <a:r>
              <a:rPr lang="en-150" sz="1400" dirty="0">
                <a:solidFill>
                  <a:schemeClr val="tx1">
                    <a:lumMod val="50000"/>
                  </a:schemeClr>
                </a:solidFill>
              </a:rPr>
              <a:t>–</a:t>
            </a:r>
            <a:r>
              <a:rPr lang="en-US" sz="1400" dirty="0">
                <a:solidFill>
                  <a:schemeClr val="tx1">
                    <a:lumMod val="50000"/>
                  </a:schemeClr>
                </a:solidFill>
              </a:rPr>
              <a:t> Activities on-going.</a:t>
            </a:r>
            <a:endParaRPr lang="x-none" sz="1400" dirty="0">
              <a:solidFill>
                <a:schemeClr val="tx1">
                  <a:lumMod val="50000"/>
                </a:schemeClr>
              </a:solidFill>
            </a:endParaRPr>
          </a:p>
        </p:txBody>
      </p:sp>
      <p:sp>
        <p:nvSpPr>
          <p:cNvPr id="9" name="Content Placeholder 1"/>
          <p:cNvSpPr txBox="1">
            <a:spLocks/>
          </p:cNvSpPr>
          <p:nvPr/>
        </p:nvSpPr>
        <p:spPr>
          <a:xfrm>
            <a:off x="785999" y="3876675"/>
            <a:ext cx="10710675" cy="2484000"/>
          </a:xfrm>
          <a:prstGeom prst="rect">
            <a:avLst/>
          </a:prstGeom>
        </p:spPr>
        <p:txBody>
          <a:bodyPr>
            <a:noAutofit/>
          </a:bodyPr>
          <a:lstStyle>
            <a:lvl1pPr marL="342900" indent="-342900" algn="l" defTabSz="914400" rtl="0" eaLnBrk="1" latinLnBrk="0" hangingPunct="1">
              <a:lnSpc>
                <a:spcPct val="100000"/>
              </a:lnSpc>
              <a:spcBef>
                <a:spcPts val="0"/>
              </a:spcBef>
              <a:spcAft>
                <a:spcPts val="1800"/>
              </a:spcAft>
              <a:buClr>
                <a:schemeClr val="accent5"/>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2100"/>
              </a:spcAft>
              <a:buClrTx/>
              <a:buFont typeface="Wingdings" panose="05000000000000000000" pitchFamily="2" charset="2"/>
              <a:buChar char="ü"/>
            </a:pPr>
            <a:r>
              <a:rPr lang="en-US" sz="1800" dirty="0">
                <a:solidFill>
                  <a:schemeClr val="tx1">
                    <a:lumMod val="50000"/>
                  </a:schemeClr>
                </a:solidFill>
              </a:rPr>
              <a:t>A total of 100 technical group meetings, two completed Interlaboratory campaigns (ILS), numerous testing campaigns that supported with data, and numerous exchanges over the last years</a:t>
            </a:r>
            <a:r>
              <a:rPr lang="x-none" sz="1800" dirty="0">
                <a:solidFill>
                  <a:schemeClr val="tx1">
                    <a:lumMod val="50000"/>
                  </a:schemeClr>
                </a:solidFill>
              </a:rPr>
              <a:t>; </a:t>
            </a:r>
          </a:p>
          <a:p>
            <a:pPr algn="just">
              <a:spcAft>
                <a:spcPts val="2100"/>
              </a:spcAft>
              <a:buClrTx/>
              <a:buFont typeface="Wingdings" panose="05000000000000000000" pitchFamily="2" charset="2"/>
              <a:buChar char="ü"/>
            </a:pPr>
            <a:r>
              <a:rPr lang="en-US" sz="1800" dirty="0">
                <a:solidFill>
                  <a:schemeClr val="tx1">
                    <a:lumMod val="50000"/>
                  </a:schemeClr>
                </a:solidFill>
              </a:rPr>
              <a:t>17 non-exhaust related PMP meetings with more that 50 technical presentations on the topic of brake emissions that supported with data the method development</a:t>
            </a:r>
            <a:r>
              <a:rPr lang="x-none" sz="1800" dirty="0">
                <a:solidFill>
                  <a:schemeClr val="tx1">
                    <a:lumMod val="50000"/>
                  </a:schemeClr>
                </a:solidFill>
              </a:rPr>
              <a:t>;</a:t>
            </a:r>
            <a:endParaRPr lang="en-US" sz="1800" dirty="0">
              <a:solidFill>
                <a:schemeClr val="tx1">
                  <a:lumMod val="50000"/>
                </a:schemeClr>
              </a:solidFill>
            </a:endParaRPr>
          </a:p>
          <a:p>
            <a:pPr algn="just">
              <a:spcAft>
                <a:spcPts val="2100"/>
              </a:spcAft>
              <a:buClrTx/>
              <a:buFont typeface="Wingdings" panose="05000000000000000000" pitchFamily="2" charset="2"/>
              <a:buChar char="ü"/>
            </a:pPr>
            <a:r>
              <a:rPr lang="en-US" sz="1800" dirty="0">
                <a:solidFill>
                  <a:schemeClr val="tx1">
                    <a:lumMod val="50000"/>
                  </a:schemeClr>
                </a:solidFill>
              </a:rPr>
              <a:t>1 dedicated workshop “</a:t>
            </a:r>
            <a:r>
              <a:rPr lang="en-IE" sz="1800" dirty="0">
                <a:solidFill>
                  <a:schemeClr val="tx1">
                    <a:lumMod val="50000"/>
                  </a:schemeClr>
                </a:solidFill>
              </a:rPr>
              <a:t>Towards a regulation on brake wear emissions” organized at the 82</a:t>
            </a:r>
            <a:r>
              <a:rPr lang="en-IE" sz="1800" baseline="30000" dirty="0">
                <a:solidFill>
                  <a:schemeClr val="tx1">
                    <a:lumMod val="50000"/>
                  </a:schemeClr>
                </a:solidFill>
              </a:rPr>
              <a:t>nd</a:t>
            </a:r>
            <a:r>
              <a:rPr lang="en-IE" sz="1800" dirty="0">
                <a:solidFill>
                  <a:schemeClr val="tx1">
                    <a:lumMod val="50000"/>
                  </a:schemeClr>
                </a:solidFill>
              </a:rPr>
              <a:t> GRPE session with more than 200 participants.</a:t>
            </a:r>
            <a:endParaRPr lang="x-none" sz="1800" dirty="0">
              <a:solidFill>
                <a:schemeClr val="tx1">
                  <a:lumMod val="50000"/>
                </a:schemeClr>
              </a:solidFill>
            </a:endParaRPr>
          </a:p>
        </p:txBody>
      </p:sp>
    </p:spTree>
    <p:extLst>
      <p:ext uri="{BB962C8B-B14F-4D97-AF65-F5344CB8AC3E}">
        <p14:creationId xmlns:p14="http://schemas.microsoft.com/office/powerpoint/2010/main" val="8730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172986"/>
            <a:ext cx="10263893" cy="986132"/>
          </a:xfrm>
        </p:spPr>
        <p:txBody>
          <a:bodyPr/>
          <a:lstStyle/>
          <a:p>
            <a:pPr algn="ctr"/>
            <a:r>
              <a:rPr lang="en-IE" sz="3600" u="sng" dirty="0">
                <a:latin typeface="Berlin Sans FB Demi" panose="020E0802020502020306" pitchFamily="34" charset="0"/>
              </a:rPr>
              <a:t>AIMS AND STATUS OF THE GTR</a:t>
            </a:r>
            <a:r>
              <a:rPr lang="en-150" sz="3600" u="sng" dirty="0">
                <a:latin typeface="Berlin Sans FB Demi" panose="020E0802020502020306" pitchFamily="34" charset="0"/>
              </a:rPr>
              <a:t>–</a:t>
            </a:r>
            <a:r>
              <a:rPr lang="en-IE" sz="3600" u="sng" dirty="0">
                <a:latin typeface="Berlin Sans FB Demi" panose="020E0802020502020306" pitchFamily="34" charset="0"/>
              </a:rPr>
              <a:t> ECE/TRANS/WP.29/2021/150 (1/2)</a:t>
            </a:r>
            <a:endParaRPr lang="en-GB" sz="3600" u="sng" dirty="0">
              <a:latin typeface="Berlin Sans FB Demi" panose="020E0802020502020306" pitchFamily="34" charset="0"/>
            </a:endParaRPr>
          </a:p>
        </p:txBody>
      </p:sp>
      <p:sp>
        <p:nvSpPr>
          <p:cNvPr id="13" name="Rectangle 12"/>
          <p:cNvSpPr/>
          <p:nvPr/>
        </p:nvSpPr>
        <p:spPr>
          <a:xfrm>
            <a:off x="768000" y="1482968"/>
            <a:ext cx="10656000" cy="4708981"/>
          </a:xfrm>
          <a:prstGeom prst="rect">
            <a:avLst/>
          </a:prstGeom>
        </p:spPr>
        <p:txBody>
          <a:bodyPr wrap="square">
            <a:spAutoFit/>
          </a:bodyPr>
          <a:lstStyle/>
          <a:p>
            <a:pPr marL="361950" indent="-361950" algn="just" defTabSz="542925">
              <a:lnSpc>
                <a:spcPts val="2400"/>
              </a:lnSpc>
              <a:spcAft>
                <a:spcPts val="1800"/>
              </a:spcAft>
            </a:pPr>
            <a:r>
              <a:rPr lang="en-GB" dirty="0">
                <a:solidFill>
                  <a:schemeClr val="tx1">
                    <a:lumMod val="50000"/>
                  </a:schemeClr>
                </a:solidFill>
              </a:rPr>
              <a:t>(a) 	06.2021: Timeline and framework for mandate request are presented in GRPE </a:t>
            </a:r>
            <a:r>
              <a:rPr lang="en-150" dirty="0">
                <a:solidFill>
                  <a:schemeClr val="tx1">
                    <a:lumMod val="50000"/>
                  </a:schemeClr>
                </a:solidFill>
              </a:rPr>
              <a:t>–</a:t>
            </a:r>
            <a:r>
              <a:rPr lang="en-GB" dirty="0">
                <a:solidFill>
                  <a:schemeClr val="tx1">
                    <a:lumMod val="50000"/>
                  </a:schemeClr>
                </a:solidFill>
              </a:rPr>
              <a:t> </a:t>
            </a:r>
            <a:r>
              <a:rPr lang="en-GB" b="1" dirty="0">
                <a:solidFill>
                  <a:schemeClr val="accent3">
                    <a:lumMod val="50000"/>
                  </a:schemeClr>
                </a:solidFill>
              </a:rPr>
              <a:t>Item was completed on-time;</a:t>
            </a:r>
            <a:r>
              <a:rPr lang="en-GB" dirty="0">
                <a:solidFill>
                  <a:schemeClr val="tx1">
                    <a:lumMod val="50000"/>
                  </a:schemeClr>
                </a:solidFill>
              </a:rPr>
              <a:t>  </a:t>
            </a:r>
            <a:endParaRPr lang="en-IE" dirty="0">
              <a:solidFill>
                <a:schemeClr val="tx1">
                  <a:lumMod val="50000"/>
                </a:schemeClr>
              </a:solidFill>
            </a:endParaRPr>
          </a:p>
          <a:p>
            <a:pPr marL="361950" indent="-361950" algn="just" defTabSz="542925">
              <a:lnSpc>
                <a:spcPts val="2400"/>
              </a:lnSpc>
              <a:spcAft>
                <a:spcPts val="1800"/>
              </a:spcAft>
            </a:pPr>
            <a:r>
              <a:rPr lang="en-GB" dirty="0">
                <a:solidFill>
                  <a:schemeClr val="tx1">
                    <a:lumMod val="50000"/>
                  </a:schemeClr>
                </a:solidFill>
              </a:rPr>
              <a:t>(b)	06.2021: Request for authorization submitted to AC.3 </a:t>
            </a:r>
            <a:r>
              <a:rPr lang="en-150" dirty="0">
                <a:solidFill>
                  <a:schemeClr val="tx1">
                    <a:lumMod val="50000"/>
                  </a:schemeClr>
                </a:solidFill>
              </a:rPr>
              <a:t>–</a:t>
            </a:r>
            <a:r>
              <a:rPr lang="en-GB" dirty="0">
                <a:solidFill>
                  <a:schemeClr val="tx1">
                    <a:lumMod val="50000"/>
                  </a:schemeClr>
                </a:solidFill>
              </a:rPr>
              <a:t> </a:t>
            </a:r>
            <a:r>
              <a:rPr lang="en-GB" b="1" dirty="0">
                <a:solidFill>
                  <a:schemeClr val="accent3">
                    <a:lumMod val="50000"/>
                  </a:schemeClr>
                </a:solidFill>
              </a:rPr>
              <a:t>Item was completed on-time;</a:t>
            </a:r>
            <a:endParaRPr lang="en-IE" dirty="0">
              <a:solidFill>
                <a:schemeClr val="tx1">
                  <a:lumMod val="50000"/>
                </a:schemeClr>
              </a:solidFill>
            </a:endParaRPr>
          </a:p>
          <a:p>
            <a:pPr marL="361950" indent="-361950" algn="just" defTabSz="542925">
              <a:lnSpc>
                <a:spcPts val="2400"/>
              </a:lnSpc>
              <a:spcAft>
                <a:spcPts val="1800"/>
              </a:spcAft>
            </a:pPr>
            <a:r>
              <a:rPr lang="en-GB" dirty="0">
                <a:solidFill>
                  <a:schemeClr val="tx1">
                    <a:lumMod val="50000"/>
                  </a:schemeClr>
                </a:solidFill>
              </a:rPr>
              <a:t>(c)	06.2021: TF2 finalizes the discussion on the definition of the minimum requirements for brake wear particles generation and sampling </a:t>
            </a:r>
            <a:r>
              <a:rPr lang="en-150" dirty="0">
                <a:solidFill>
                  <a:schemeClr val="tx1">
                    <a:lumMod val="50000"/>
                  </a:schemeClr>
                </a:solidFill>
              </a:rPr>
              <a:t>– </a:t>
            </a:r>
            <a:r>
              <a:rPr lang="en-GB" b="1" i="1" dirty="0">
                <a:solidFill>
                  <a:srgbClr val="7A0000"/>
                </a:solidFill>
              </a:rPr>
              <a:t>Item was completed on 14.07.2021 </a:t>
            </a:r>
            <a:r>
              <a:rPr lang="en-150" b="1" i="1" dirty="0">
                <a:solidFill>
                  <a:srgbClr val="7A0000"/>
                </a:solidFill>
              </a:rPr>
              <a:t>–</a:t>
            </a:r>
            <a:r>
              <a:rPr lang="en-GB" b="1" i="1" dirty="0">
                <a:solidFill>
                  <a:srgbClr val="7A0000"/>
                </a:solidFill>
              </a:rPr>
              <a:t> There was a delay of half month with no influence on the planned work</a:t>
            </a:r>
            <a:r>
              <a:rPr lang="en-IE" b="1" i="1" dirty="0">
                <a:solidFill>
                  <a:srgbClr val="7A0000"/>
                </a:solidFill>
              </a:rPr>
              <a:t>;</a:t>
            </a:r>
            <a:endParaRPr lang="en-IE" dirty="0">
              <a:solidFill>
                <a:schemeClr val="tx1">
                  <a:lumMod val="50000"/>
                </a:schemeClr>
              </a:solidFill>
            </a:endParaRPr>
          </a:p>
          <a:p>
            <a:pPr marL="361950" indent="-361950" algn="just" defTabSz="542925">
              <a:lnSpc>
                <a:spcPts val="2400"/>
              </a:lnSpc>
              <a:spcAft>
                <a:spcPts val="1800"/>
              </a:spcAft>
            </a:pPr>
            <a:r>
              <a:rPr lang="en-GB" dirty="0">
                <a:solidFill>
                  <a:schemeClr val="tx1">
                    <a:lumMod val="50000"/>
                  </a:schemeClr>
                </a:solidFill>
              </a:rPr>
              <a:t>(d)	06.2021: TF2 finalizes the selection of the appropriate instrumentation and sampling methodology for the measurement and characterization of brake wear particles </a:t>
            </a:r>
            <a:r>
              <a:rPr lang="en-150" dirty="0">
                <a:solidFill>
                  <a:schemeClr val="tx1">
                    <a:lumMod val="50000"/>
                  </a:schemeClr>
                </a:solidFill>
              </a:rPr>
              <a:t>– </a:t>
            </a:r>
            <a:r>
              <a:rPr lang="en-GB" b="1" i="1" dirty="0">
                <a:solidFill>
                  <a:srgbClr val="7A0000"/>
                </a:solidFill>
              </a:rPr>
              <a:t>Item was completed on 14.07.2021 </a:t>
            </a:r>
            <a:r>
              <a:rPr lang="en-150" b="1" i="1" dirty="0">
                <a:solidFill>
                  <a:srgbClr val="7A0000"/>
                </a:solidFill>
              </a:rPr>
              <a:t>–</a:t>
            </a:r>
            <a:r>
              <a:rPr lang="en-GB" b="1" i="1" dirty="0">
                <a:solidFill>
                  <a:srgbClr val="7A0000"/>
                </a:solidFill>
              </a:rPr>
              <a:t> There was a delay of half month with no influence on the planned work</a:t>
            </a:r>
            <a:r>
              <a:rPr lang="en-IE" b="1" i="1" dirty="0">
                <a:solidFill>
                  <a:srgbClr val="7A0000"/>
                </a:solidFill>
              </a:rPr>
              <a:t>;</a:t>
            </a:r>
            <a:endParaRPr lang="en-IE" dirty="0">
              <a:solidFill>
                <a:schemeClr val="tx1">
                  <a:lumMod val="50000"/>
                </a:schemeClr>
              </a:solidFill>
            </a:endParaRPr>
          </a:p>
          <a:p>
            <a:pPr marL="361950" indent="-361950" algn="just" defTabSz="542925">
              <a:lnSpc>
                <a:spcPts val="2400"/>
              </a:lnSpc>
              <a:spcAft>
                <a:spcPts val="1800"/>
              </a:spcAft>
            </a:pPr>
            <a:r>
              <a:rPr lang="en-GB" dirty="0">
                <a:solidFill>
                  <a:schemeClr val="tx1">
                    <a:lumMod val="50000"/>
                  </a:schemeClr>
                </a:solidFill>
              </a:rPr>
              <a:t>(e)	06–09.2021: PMP IWG (TF3) organizes the Round Robin exercise with the aim of collecting information and data on the proposed approach for the measurement and characterization of brake wear particles </a:t>
            </a:r>
            <a:r>
              <a:rPr lang="en-150" dirty="0">
                <a:solidFill>
                  <a:schemeClr val="tx1">
                    <a:lumMod val="50000"/>
                  </a:schemeClr>
                </a:solidFill>
              </a:rPr>
              <a:t>–</a:t>
            </a:r>
            <a:r>
              <a:rPr lang="en-GB" dirty="0">
                <a:solidFill>
                  <a:schemeClr val="tx1">
                    <a:lumMod val="50000"/>
                  </a:schemeClr>
                </a:solidFill>
              </a:rPr>
              <a:t> </a:t>
            </a:r>
            <a:r>
              <a:rPr lang="en-GB" b="1" dirty="0">
                <a:solidFill>
                  <a:schemeClr val="accent3">
                    <a:lumMod val="50000"/>
                  </a:schemeClr>
                </a:solidFill>
              </a:rPr>
              <a:t>Item was completed on-time;</a:t>
            </a:r>
            <a:r>
              <a:rPr lang="en-GB" dirty="0">
                <a:solidFill>
                  <a:schemeClr val="tx1">
                    <a:lumMod val="50000"/>
                  </a:schemeClr>
                </a:solidFill>
              </a:rPr>
              <a:t> </a:t>
            </a:r>
            <a:endParaRPr lang="en-IE" dirty="0">
              <a:solidFill>
                <a:schemeClr val="tx1">
                  <a:lumMod val="50000"/>
                </a:schemeClr>
              </a:solidFill>
            </a:endParaRPr>
          </a:p>
        </p:txBody>
      </p:sp>
    </p:spTree>
    <p:extLst>
      <p:ext uri="{BB962C8B-B14F-4D97-AF65-F5344CB8AC3E}">
        <p14:creationId xmlns:p14="http://schemas.microsoft.com/office/powerpoint/2010/main" val="3642724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172986"/>
            <a:ext cx="10263893" cy="986132"/>
          </a:xfrm>
        </p:spPr>
        <p:txBody>
          <a:bodyPr/>
          <a:lstStyle/>
          <a:p>
            <a:pPr algn="ctr"/>
            <a:r>
              <a:rPr lang="en-IE" sz="3600" u="sng" dirty="0">
                <a:latin typeface="Berlin Sans FB Demi" panose="020E0802020502020306" pitchFamily="34" charset="0"/>
              </a:rPr>
              <a:t>AIMS AND STATUS OF THE GTR</a:t>
            </a:r>
            <a:r>
              <a:rPr lang="en-150" sz="3600" u="sng" dirty="0">
                <a:latin typeface="Berlin Sans FB Demi" panose="020E0802020502020306" pitchFamily="34" charset="0"/>
              </a:rPr>
              <a:t>–</a:t>
            </a:r>
            <a:r>
              <a:rPr lang="en-IE" sz="3600" u="sng" dirty="0">
                <a:latin typeface="Berlin Sans FB Demi" panose="020E0802020502020306" pitchFamily="34" charset="0"/>
              </a:rPr>
              <a:t> ECE/TRANS/WP.29/2021/150 (2/2)</a:t>
            </a:r>
            <a:endParaRPr lang="en-GB" sz="3600" u="sng" dirty="0">
              <a:latin typeface="Berlin Sans FB Demi" panose="020E0802020502020306" pitchFamily="34" charset="0"/>
            </a:endParaRPr>
          </a:p>
        </p:txBody>
      </p:sp>
      <p:sp>
        <p:nvSpPr>
          <p:cNvPr id="13" name="Rectangle 12"/>
          <p:cNvSpPr/>
          <p:nvPr/>
        </p:nvSpPr>
        <p:spPr>
          <a:xfrm>
            <a:off x="768000" y="1435343"/>
            <a:ext cx="10656000" cy="5016758"/>
          </a:xfrm>
          <a:prstGeom prst="rect">
            <a:avLst/>
          </a:prstGeom>
        </p:spPr>
        <p:txBody>
          <a:bodyPr wrap="square">
            <a:spAutoFit/>
          </a:bodyPr>
          <a:lstStyle/>
          <a:p>
            <a:pPr marL="361950" indent="-361950" algn="just" defTabSz="542925">
              <a:lnSpc>
                <a:spcPts val="2400"/>
              </a:lnSpc>
              <a:spcAft>
                <a:spcPts val="1800"/>
              </a:spcAft>
            </a:pPr>
            <a:r>
              <a:rPr lang="en-GB" dirty="0">
                <a:solidFill>
                  <a:schemeClr val="tx1">
                    <a:lumMod val="50000"/>
                  </a:schemeClr>
                </a:solidFill>
              </a:rPr>
              <a:t>(f)	09–12.2021: PMP IWG (TF3) executes the RR exercise with the aim of collecting information and data on the proposed approach for the measurement and characterization of brake wear particles </a:t>
            </a:r>
            <a:r>
              <a:rPr lang="en-150" dirty="0">
                <a:solidFill>
                  <a:schemeClr val="tx1">
                    <a:lumMod val="50000"/>
                  </a:schemeClr>
                </a:solidFill>
              </a:rPr>
              <a:t>– </a:t>
            </a:r>
            <a:r>
              <a:rPr lang="en-GB" b="1" i="1" dirty="0">
                <a:solidFill>
                  <a:srgbClr val="7A0000"/>
                </a:solidFill>
              </a:rPr>
              <a:t>Item completed on 31.01.2022 </a:t>
            </a:r>
            <a:r>
              <a:rPr lang="en-150" b="1" i="1" dirty="0">
                <a:solidFill>
                  <a:srgbClr val="7A0000"/>
                </a:solidFill>
              </a:rPr>
              <a:t>–</a:t>
            </a:r>
            <a:r>
              <a:rPr lang="en-GB" b="1" i="1" dirty="0">
                <a:solidFill>
                  <a:srgbClr val="7A0000"/>
                </a:solidFill>
              </a:rPr>
              <a:t> 1 month delay with influence on the planned work</a:t>
            </a:r>
            <a:r>
              <a:rPr lang="en-IE" b="1" i="1" dirty="0">
                <a:solidFill>
                  <a:srgbClr val="7A0000"/>
                </a:solidFill>
              </a:rPr>
              <a:t>;</a:t>
            </a:r>
            <a:r>
              <a:rPr lang="en-GB" dirty="0">
                <a:solidFill>
                  <a:schemeClr val="tx1">
                    <a:lumMod val="50000"/>
                  </a:schemeClr>
                </a:solidFill>
              </a:rPr>
              <a:t> </a:t>
            </a:r>
            <a:endParaRPr lang="en-IE" dirty="0">
              <a:solidFill>
                <a:schemeClr val="tx1">
                  <a:lumMod val="50000"/>
                </a:schemeClr>
              </a:solidFill>
            </a:endParaRPr>
          </a:p>
          <a:p>
            <a:pPr marL="361950" indent="-361950" algn="just" defTabSz="542925">
              <a:lnSpc>
                <a:spcPts val="2400"/>
              </a:lnSpc>
              <a:spcAft>
                <a:spcPts val="1800"/>
              </a:spcAft>
            </a:pPr>
            <a:r>
              <a:rPr lang="en-GB" dirty="0">
                <a:solidFill>
                  <a:schemeClr val="tx1">
                    <a:lumMod val="50000"/>
                  </a:schemeClr>
                </a:solidFill>
              </a:rPr>
              <a:t>(g)	12.2021 – 02.2022: Collection of the results and data processing from the Round Robin exercise </a:t>
            </a:r>
            <a:r>
              <a:rPr lang="en-150" dirty="0">
                <a:solidFill>
                  <a:schemeClr val="tx1">
                    <a:lumMod val="50000"/>
                  </a:schemeClr>
                </a:solidFill>
              </a:rPr>
              <a:t>– </a:t>
            </a:r>
            <a:r>
              <a:rPr lang="en-GB" b="1" i="1" dirty="0">
                <a:solidFill>
                  <a:srgbClr val="7A0000"/>
                </a:solidFill>
              </a:rPr>
              <a:t>Item was completed on 31.03.2022 </a:t>
            </a:r>
            <a:r>
              <a:rPr lang="en-150" b="1" i="1" dirty="0">
                <a:solidFill>
                  <a:srgbClr val="7A0000"/>
                </a:solidFill>
              </a:rPr>
              <a:t>–</a:t>
            </a:r>
            <a:r>
              <a:rPr lang="en-GB" b="1" i="1" dirty="0">
                <a:solidFill>
                  <a:srgbClr val="7A0000"/>
                </a:solidFill>
              </a:rPr>
              <a:t> There was an one month delay due to previous step with influence on the planned work</a:t>
            </a:r>
            <a:r>
              <a:rPr lang="en-IE" b="1" i="1" dirty="0">
                <a:solidFill>
                  <a:srgbClr val="7A0000"/>
                </a:solidFill>
              </a:rPr>
              <a:t>;</a:t>
            </a:r>
            <a:endParaRPr lang="en-IE" dirty="0">
              <a:solidFill>
                <a:schemeClr val="tx1">
                  <a:lumMod val="50000"/>
                </a:schemeClr>
              </a:solidFill>
            </a:endParaRPr>
          </a:p>
          <a:p>
            <a:pPr marL="361950" indent="-361950" algn="just" defTabSz="542925">
              <a:lnSpc>
                <a:spcPts val="2400"/>
              </a:lnSpc>
              <a:spcAft>
                <a:spcPts val="1800"/>
              </a:spcAft>
            </a:pPr>
            <a:r>
              <a:rPr lang="en-GB" dirty="0">
                <a:solidFill>
                  <a:schemeClr val="tx1">
                    <a:lumMod val="50000"/>
                  </a:schemeClr>
                </a:solidFill>
              </a:rPr>
              <a:t>(h)	03.2022 – 04.2022: Preparation of the PMP Brake protocol for sampling and measuring brake wear PM and PN emissions </a:t>
            </a:r>
            <a:r>
              <a:rPr lang="en-150" dirty="0">
                <a:solidFill>
                  <a:schemeClr val="tx1">
                    <a:lumMod val="50000"/>
                  </a:schemeClr>
                </a:solidFill>
              </a:rPr>
              <a:t>– </a:t>
            </a:r>
            <a:r>
              <a:rPr lang="en-GB" b="1" i="1" dirty="0">
                <a:solidFill>
                  <a:srgbClr val="7A0000"/>
                </a:solidFill>
              </a:rPr>
              <a:t>Item is on-going </a:t>
            </a:r>
            <a:r>
              <a:rPr lang="en-150" b="1" i="1" dirty="0">
                <a:solidFill>
                  <a:srgbClr val="7A0000"/>
                </a:solidFill>
              </a:rPr>
              <a:t>–</a:t>
            </a:r>
            <a:r>
              <a:rPr lang="en-GB" b="1" i="1" dirty="0">
                <a:solidFill>
                  <a:srgbClr val="7A0000"/>
                </a:solidFill>
              </a:rPr>
              <a:t> It is planned to be completed for full-friction brakes by 10.06 with approximately one month delay</a:t>
            </a:r>
            <a:r>
              <a:rPr lang="en-IE" b="1" i="1" dirty="0">
                <a:solidFill>
                  <a:srgbClr val="7A0000"/>
                </a:solidFill>
              </a:rPr>
              <a:t>;</a:t>
            </a:r>
            <a:endParaRPr lang="en-IE" dirty="0">
              <a:solidFill>
                <a:schemeClr val="tx1">
                  <a:lumMod val="50000"/>
                </a:schemeClr>
              </a:solidFill>
            </a:endParaRPr>
          </a:p>
          <a:p>
            <a:pPr marL="361950" indent="-361950" algn="just" defTabSz="542925">
              <a:lnSpc>
                <a:spcPts val="2400"/>
              </a:lnSpc>
              <a:spcAft>
                <a:spcPts val="1800"/>
              </a:spcAft>
            </a:pPr>
            <a:r>
              <a:rPr lang="en-GB" dirty="0">
                <a:solidFill>
                  <a:schemeClr val="tx1">
                    <a:lumMod val="50000"/>
                  </a:schemeClr>
                </a:solidFill>
              </a:rPr>
              <a:t>(</a:t>
            </a:r>
            <a:r>
              <a:rPr lang="en-GB" dirty="0" err="1">
                <a:solidFill>
                  <a:schemeClr val="tx1">
                    <a:lumMod val="50000"/>
                  </a:schemeClr>
                </a:solidFill>
              </a:rPr>
              <a:t>i</a:t>
            </a:r>
            <a:r>
              <a:rPr lang="en-GB" dirty="0">
                <a:solidFill>
                  <a:schemeClr val="tx1">
                    <a:lumMod val="50000"/>
                  </a:schemeClr>
                </a:solidFill>
              </a:rPr>
              <a:t>)	06.2022: Submission of informal document with draft GTR: </a:t>
            </a:r>
            <a:r>
              <a:rPr lang="en-GB" b="1" i="1" dirty="0">
                <a:solidFill>
                  <a:srgbClr val="7A0000"/>
                </a:solidFill>
              </a:rPr>
              <a:t>On-going subject of discussion </a:t>
            </a:r>
            <a:r>
              <a:rPr lang="en-150" b="1" i="1" dirty="0">
                <a:solidFill>
                  <a:srgbClr val="7A0000"/>
                </a:solidFill>
              </a:rPr>
              <a:t>–</a:t>
            </a:r>
            <a:r>
              <a:rPr lang="en-GB" b="1" i="1" dirty="0">
                <a:solidFill>
                  <a:srgbClr val="7A0000"/>
                </a:solidFill>
              </a:rPr>
              <a:t> It is kindly requested from the GRPE to be </a:t>
            </a:r>
            <a:r>
              <a:rPr lang="en-IE" b="1" i="1" dirty="0">
                <a:solidFill>
                  <a:srgbClr val="7A0000"/>
                </a:solidFill>
              </a:rPr>
              <a:t>submitted on the 1</a:t>
            </a:r>
            <a:r>
              <a:rPr lang="en-IE" b="1" i="1" baseline="30000" dirty="0">
                <a:solidFill>
                  <a:srgbClr val="7A0000"/>
                </a:solidFill>
              </a:rPr>
              <a:t>st</a:t>
            </a:r>
            <a:r>
              <a:rPr lang="en-IE" b="1" i="1" dirty="0">
                <a:solidFill>
                  <a:srgbClr val="7A0000"/>
                </a:solidFill>
              </a:rPr>
              <a:t> of July 2022;</a:t>
            </a:r>
            <a:endParaRPr lang="en-IE" dirty="0">
              <a:solidFill>
                <a:schemeClr val="tx1">
                  <a:lumMod val="50000"/>
                </a:schemeClr>
              </a:solidFill>
            </a:endParaRPr>
          </a:p>
          <a:p>
            <a:pPr marL="361950" indent="-361950" algn="just" defTabSz="542925">
              <a:lnSpc>
                <a:spcPts val="2400"/>
              </a:lnSpc>
              <a:spcAft>
                <a:spcPts val="1800"/>
              </a:spcAft>
            </a:pPr>
            <a:r>
              <a:rPr lang="en-GB" dirty="0">
                <a:solidFill>
                  <a:schemeClr val="tx1">
                    <a:lumMod val="50000"/>
                  </a:schemeClr>
                </a:solidFill>
              </a:rPr>
              <a:t>(j)	10.2022: Submission of working document with final GTR for January 2023 GRPE </a:t>
            </a:r>
            <a:r>
              <a:rPr lang="en-150" dirty="0">
                <a:solidFill>
                  <a:schemeClr val="tx1">
                    <a:lumMod val="50000"/>
                  </a:schemeClr>
                </a:solidFill>
              </a:rPr>
              <a:t>–</a:t>
            </a:r>
            <a:r>
              <a:rPr lang="en-GB" dirty="0">
                <a:solidFill>
                  <a:schemeClr val="tx1">
                    <a:lumMod val="50000"/>
                  </a:schemeClr>
                </a:solidFill>
              </a:rPr>
              <a:t> </a:t>
            </a:r>
            <a:r>
              <a:rPr lang="en-GB" b="1" dirty="0">
                <a:solidFill>
                  <a:schemeClr val="accent3">
                    <a:lumMod val="50000"/>
                  </a:schemeClr>
                </a:solidFill>
              </a:rPr>
              <a:t>Foreseen to be submitted on-time.</a:t>
            </a:r>
            <a:endParaRPr lang="en-IE" dirty="0">
              <a:solidFill>
                <a:schemeClr val="tx1">
                  <a:lumMod val="50000"/>
                </a:schemeClr>
              </a:solidFill>
            </a:endParaRPr>
          </a:p>
        </p:txBody>
      </p:sp>
      <p:sp>
        <p:nvSpPr>
          <p:cNvPr id="4" name="Rectangle 3"/>
          <p:cNvSpPr/>
          <p:nvPr/>
        </p:nvSpPr>
        <p:spPr>
          <a:xfrm>
            <a:off x="9639300" y="6140693"/>
            <a:ext cx="2190750" cy="591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76424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TIMEBANDCULTUREINFO" val="en-US"/>
  <p:tag name="OTLTIMEBANDSCALEFORMAT" val="MM"/>
  <p:tag name="OTLTIMEBANDSCALETYPE" val="Quarters"/>
  <p:tag name="OTLTIMEBANDQUICKPOSITION" val="Custom"/>
  <p:tag name="OTLTIMEBANDSHAPETYPE" val="RectangleTimebandPhases"/>
  <p:tag name="OTLTIMEBANDTHREEDEFFECTS" val="Gel"/>
  <p:tag name="OTLTIMEBANDAUTODATERANGE" val="True"/>
  <p:tag name="OTLTIMEBANDSTARTDATE" val="2017-11-16T23:59:59.9990000Z"/>
  <p:tag name="OTLTIMEBANDWORKINGDAYS" val="All"/>
  <p:tag name="OTLTIMEBANDELAPSEDTIMEEXTENSION" val="True"/>
  <p:tag name="OTLTIMEBANDUSETIME" val="False"/>
  <p:tag name="OTLTIMEBANDTIMECONFIGWORKDAYSTART" val="00:00:00"/>
  <p:tag name="OTLTIMEBANDTIMECONFIGWORKDAYEND" val="23:59:00"/>
  <p:tag name="OTLTIMEBANDAPPENDYEARONYEARCHANGE" val="True"/>
  <p:tag name="OTLTIMEBANDSCALEMARKING" val="None"/>
  <p:tag name="OTLRIGHTENDCAPSMARGINRIGHT" val="20"/>
  <p:tag name="OTLLEFTENDCAPSMARGINLEFT" val="20"/>
  <p:tag name="OTLTIMEBANDSHAPEPADDINGTOP" val="3"/>
  <p:tag name="OTLTIMEBANDFYSTARTMONTH" val="January"/>
  <p:tag name="OTLTIMEBANDSHOWFYLABEL" val="True"/>
  <p:tag name="OTLTIMEBANDUSESTARTINGOFTHEYEARFORFYNUMBERING" val="True"/>
  <p:tag name="OTLTIMEBANDENDDATE" val="2023-07-14T23:59:00.0000000"/>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TIMEBANDCULTUREINFO" val="en-US"/>
  <p:tag name="OTLTIMEBANDSCALEFORMAT" val="MM"/>
  <p:tag name="OTLTIMEBANDSCALETYPE" val="Quarters"/>
  <p:tag name="OTLTIMEBANDQUICKPOSITION" val="Custom"/>
  <p:tag name="OTLTIMEBANDSHAPETYPE" val="RectangleTimebandPhases"/>
  <p:tag name="OTLTIMEBANDTHREEDEFFECTS" val="Gel"/>
  <p:tag name="OTLTIMEBANDAUTODATERANGE" val="True"/>
  <p:tag name="OTLTIMEBANDSTARTDATE" val="2017-11-16T23:59:59.9990000Z"/>
  <p:tag name="OTLTIMEBANDWORKINGDAYS" val="All"/>
  <p:tag name="OTLTIMEBANDELAPSEDTIMEEXTENSION" val="True"/>
  <p:tag name="OTLTIMEBANDUSETIME" val="False"/>
  <p:tag name="OTLTIMEBANDTIMECONFIGWORKDAYSTART" val="00:00:00"/>
  <p:tag name="OTLTIMEBANDTIMECONFIGWORKDAYEND" val="23:59:00"/>
  <p:tag name="OTLTIMEBANDAPPENDYEARONYEARCHANGE" val="True"/>
  <p:tag name="OTLTIMEBANDSCALEMARKING" val="None"/>
  <p:tag name="OTLRIGHTENDCAPSMARGINRIGHT" val="20"/>
  <p:tag name="OTLLEFTENDCAPSMARGINLEFT" val="20"/>
  <p:tag name="OTLTIMEBANDSHAPEPADDINGTOP" val="3"/>
  <p:tag name="OTLTIMEBANDFYSTARTMONTH" val="January"/>
  <p:tag name="OTLTIMEBANDSHOWFYLABEL" val="True"/>
  <p:tag name="OTLTIMEBANDUSESTARTINGOFTHEYEARFORFYNUMBERING" val="True"/>
  <p:tag name="OTLTIMEBANDENDDATE" val="2023-07-14T23:59:00.0000000"/>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4" ma:contentTypeDescription="Create a new document." ma:contentTypeScope="" ma:versionID="92a9dd4e8c7f8be46150dda41d58f11b">
  <xsd:schema xmlns:xsd="http://www.w3.org/2001/XMLSchema" xmlns:xs="http://www.w3.org/2001/XMLSchema" xmlns:p="http://schemas.microsoft.com/office/2006/metadata/properties" xmlns:ns2="4b4a1c0d-4a69-4996-a84a-fc699b9f49de" xmlns:ns3="acccb6d4-dbe5-46d2-b4d3-5733603d8cc6" targetNamespace="http://schemas.microsoft.com/office/2006/metadata/properties" ma:root="true" ma:fieldsID="fb9d01cd92e8bcc0c6298e0f34402dac" ns2:_="" ns3:_="">
    <xsd:import namespace="4b4a1c0d-4a69-4996-a84a-fc699b9f49de"/>
    <xsd:import namespace="acccb6d4-dbe5-46d2-b4d3-5733603d8c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D130DB-E4A8-4F46-A0BA-6C3216F1F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929284-D620-425C-9EE5-9974C51E5C8C}">
  <ds:schemaRefs>
    <ds:schemaRef ds:uri="http://schemas.openxmlformats.org/package/2006/metadata/core-properties"/>
    <ds:schemaRef ds:uri="4b4a1c0d-4a69-4996-a84a-fc699b9f49de"/>
    <ds:schemaRef ds:uri="http://schemas.microsoft.com/office/2006/documentManagement/types"/>
    <ds:schemaRef ds:uri="http://purl.org/dc/elements/1.1/"/>
    <ds:schemaRef ds:uri="http://purl.org/dc/terms/"/>
    <ds:schemaRef ds:uri="http://schemas.microsoft.com/office/2006/metadata/properties"/>
    <ds:schemaRef ds:uri="acccb6d4-dbe5-46d2-b4d3-5733603d8cc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7011F47-EE70-4D89-AFA4-9FCA807E07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576</TotalTime>
  <Words>2809</Words>
  <Application>Microsoft Office PowerPoint</Application>
  <PresentationFormat>Widescreen</PresentationFormat>
  <Paragraphs>276</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Berlin Sans FB Demi</vt:lpstr>
      <vt:lpstr>Calibri</vt:lpstr>
      <vt:lpstr>Times New Roman</vt:lpstr>
      <vt:lpstr>Wingdings</vt:lpstr>
      <vt:lpstr>Office Theme</vt:lpstr>
      <vt:lpstr>86th UNECE GRPE session  PMP IWG Progress Report</vt:lpstr>
      <vt:lpstr>PMP meetings in 2022</vt:lpstr>
      <vt:lpstr>Summary of activities</vt:lpstr>
      <vt:lpstr>Summary of activities</vt:lpstr>
      <vt:lpstr>PowerPoint Presentation</vt:lpstr>
      <vt:lpstr>BACKGROUND</vt:lpstr>
      <vt:lpstr>BACKGROUND</vt:lpstr>
      <vt:lpstr>AIMS AND STATUS OF THE GTR– ECE/TRANS/WP.29/2021/150 (1/2)</vt:lpstr>
      <vt:lpstr>AIMS AND STATUS OF THE GTR– ECE/TRANS/WP.29/2021/150 (2/2)</vt:lpstr>
      <vt:lpstr>ROADMAP TO THE GTR – TIMELINE PMP 01.12.2021</vt:lpstr>
      <vt:lpstr>TF2 CURRENT STATUS BASED ON THE PLANNING  PRESENTED AT THE PMP ON 29.03.2022 (1/2)</vt:lpstr>
      <vt:lpstr>TF2 CURRENT STATUS BASED ON THE PLANNING  PRESENTED AT THE PMP ON 29.03.2022 (1/2)</vt:lpstr>
      <vt:lpstr>ILS HIGH-LEVEL PM10 RESULTS</vt:lpstr>
      <vt:lpstr>TF4 PLANNING PRESENTED  AT THE PMP ON 29.03.2022</vt:lpstr>
      <vt:lpstr>TF4 CURRENT STATUS</vt:lpstr>
      <vt:lpstr>GTR ON BRAKE EMISSIONS – PROPOSAL (1/2)</vt:lpstr>
      <vt:lpstr>GTR ON BRAKE EMISSIONS – PROPOSAL (2/2)</vt:lpstr>
      <vt:lpstr>ROADMAP TO THE GTR – TIMELINE PMP 01.12.2021</vt:lpstr>
      <vt:lpstr>Keep in touch</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Francois Cuenot</cp:lastModifiedBy>
  <cp:revision>309</cp:revision>
  <dcterms:created xsi:type="dcterms:W3CDTF">2019-08-09T12:06:42Z</dcterms:created>
  <dcterms:modified xsi:type="dcterms:W3CDTF">2022-05-31T16:17:20Z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10</vt:lpwstr>
  </property>
  <property fmtid="{D5CDD505-2E9C-101B-9397-08002B2CF9AE}" pid="3" name="Offisync_ServerID">
    <vt:lpwstr>0d3b22a6-6203-4efc-8e8e-b5279256493b</vt:lpwstr>
  </property>
  <property fmtid="{D5CDD505-2E9C-101B-9397-08002B2CF9AE}" pid="4" name="Jive_LatestUserAccountName">
    <vt:lpwstr>martigb</vt:lpwstr>
  </property>
  <property fmtid="{D5CDD505-2E9C-101B-9397-08002B2CF9AE}" pid="5" name="Offisync_ProviderInitializationData">
    <vt:lpwstr>https://webgate.ec.europa.eu/connected</vt:lpwstr>
  </property>
  <property fmtid="{D5CDD505-2E9C-101B-9397-08002B2CF9AE}" pid="6" name="Offisync_UniqueId">
    <vt:lpwstr>216256</vt:lpwstr>
  </property>
  <property fmtid="{D5CDD505-2E9C-101B-9397-08002B2CF9AE}" pid="7" name="Jive_VersionGuid">
    <vt:lpwstr>e7f9d301-6148-4f88-94fd-a64920e41c95</vt:lpwstr>
  </property>
  <property fmtid="{D5CDD505-2E9C-101B-9397-08002B2CF9AE}" pid="8" name="Jive_ModifiedButNotPublished">
    <vt:lpwstr>True</vt:lpwstr>
  </property>
  <property fmtid="{D5CDD505-2E9C-101B-9397-08002B2CF9AE}" pid="9" name="ContentTypeId">
    <vt:lpwstr>0x0101003B8422D08C252547BB1CFA7F78E2CB83</vt:lpwstr>
  </property>
</Properties>
</file>