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8" r:id="rId5"/>
    <p:sldId id="285" r:id="rId6"/>
    <p:sldId id="287" r:id="rId7"/>
    <p:sldId id="286" r:id="rId8"/>
    <p:sldId id="288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90EA3B-779C-4E3E-B452-6AF7754D870E}" v="1" dt="2022-05-25T19:47:23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is Cuenot" userId="9928dff3-8fa4-42b5-9d6e-cd4dcb89281b" providerId="ADAL" clId="{6490EA3B-779C-4E3E-B452-6AF7754D870E}"/>
    <pc:docChg chg="undo custSel modSld">
      <pc:chgData name="Francois Cuenot" userId="9928dff3-8fa4-42b5-9d6e-cd4dcb89281b" providerId="ADAL" clId="{6490EA3B-779C-4E3E-B452-6AF7754D870E}" dt="2022-05-25T19:48:14.207" v="49" actId="20577"/>
      <pc:docMkLst>
        <pc:docMk/>
      </pc:docMkLst>
      <pc:sldChg chg="addSp modSp mod">
        <pc:chgData name="Francois Cuenot" userId="9928dff3-8fa4-42b5-9d6e-cd4dcb89281b" providerId="ADAL" clId="{6490EA3B-779C-4E3E-B452-6AF7754D870E}" dt="2022-05-25T19:48:14.207" v="49" actId="20577"/>
        <pc:sldMkLst>
          <pc:docMk/>
          <pc:sldMk cId="1121371840" sldId="258"/>
        </pc:sldMkLst>
        <pc:spChg chg="add mod">
          <ac:chgData name="Francois Cuenot" userId="9928dff3-8fa4-42b5-9d6e-cd4dcb89281b" providerId="ADAL" clId="{6490EA3B-779C-4E3E-B452-6AF7754D870E}" dt="2022-05-25T19:48:14.207" v="49" actId="20577"/>
          <ac:spMkLst>
            <pc:docMk/>
            <pc:sldMk cId="1121371840" sldId="258"/>
            <ac:spMk id="4" creationId="{6785BFC1-55DE-473C-B5E5-45C9B045E8D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715" indent="-28412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85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79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73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267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861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455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4049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2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00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715" indent="-28412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85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79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73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267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861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455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4049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3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64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67" y="3175"/>
            <a:ext cx="201506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5683251" y="6669093"/>
            <a:ext cx="79586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556276"/>
            <a:ext cx="109728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2564904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37293"/>
            <a:ext cx="38608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F5B49-934A-4A73-8F2F-AEB4B18A90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49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800" dirty="0"/>
              <a:t>Development of 08 series of </a:t>
            </a:r>
            <a:br>
              <a:rPr lang="en-GB" sz="3600" dirty="0"/>
            </a:br>
            <a:r>
              <a:rPr lang="en-GB" sz="4800" dirty="0"/>
              <a:t>amendments to UN Regulation No. 83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GRPE 86, 30 May -2 June 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85BFC1-55DE-473C-B5E5-45C9B045E8D6}"/>
              </a:ext>
            </a:extLst>
          </p:cNvPr>
          <p:cNvSpPr/>
          <p:nvPr/>
        </p:nvSpPr>
        <p:spPr>
          <a:xfrm>
            <a:off x="-1" y="-5318"/>
            <a:ext cx="12113704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 by the expert of The European Commission						      		   Informal document </a:t>
            </a:r>
            <a:r>
              <a:rPr lang="en-GB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GRPE-86-07</a:t>
            </a:r>
          </a:p>
          <a:p>
            <a:pPr algn="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lang="en-US" sz="1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GRPE, 30 May -2 June 2022</a:t>
            </a: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					 agenda item 3.(a)</a:t>
            </a:r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38200" y="1428810"/>
            <a:ext cx="10905699" cy="3881904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en-US" dirty="0"/>
              <a:t>UNR No. 154 introduced new test requirements which superseded some requirements previously in UNR No. 83 (07 series of amendments), including:</a:t>
            </a:r>
          </a:p>
          <a:p>
            <a:pPr algn="just">
              <a:spcAft>
                <a:spcPts val="600"/>
              </a:spcAft>
            </a:pPr>
            <a:r>
              <a:rPr lang="en-US" dirty="0"/>
              <a:t>Type 1 </a:t>
            </a:r>
            <a:r>
              <a:rPr lang="en-US" dirty="0" err="1"/>
              <a:t>WLTP</a:t>
            </a:r>
            <a:r>
              <a:rPr lang="en-US" dirty="0"/>
              <a:t> test from </a:t>
            </a:r>
            <a:r>
              <a:rPr lang="en-US" dirty="0" err="1"/>
              <a:t>GTR</a:t>
            </a:r>
            <a:r>
              <a:rPr lang="en-US" dirty="0"/>
              <a:t> 15 replacing the UNR83 Type I NEDC test </a:t>
            </a:r>
          </a:p>
          <a:p>
            <a:pPr algn="just">
              <a:spcAft>
                <a:spcPts val="600"/>
              </a:spcAft>
            </a:pPr>
            <a:r>
              <a:rPr lang="en-US" dirty="0"/>
              <a:t>Type 4 evaporative emissions test from </a:t>
            </a:r>
            <a:r>
              <a:rPr lang="en-US" dirty="0" err="1"/>
              <a:t>GTR</a:t>
            </a:r>
            <a:r>
              <a:rPr lang="en-US" dirty="0"/>
              <a:t> 19 replacing the UNR83 Type IV test</a:t>
            </a:r>
          </a:p>
          <a:p>
            <a:pPr algn="just">
              <a:spcAft>
                <a:spcPts val="600"/>
              </a:spcAft>
            </a:pPr>
            <a:r>
              <a:rPr lang="en-US" dirty="0"/>
              <a:t>Type 5 durability test with updated requirements developed for UNR154 replacing the UNR83 Type V durability test</a:t>
            </a:r>
          </a:p>
          <a:p>
            <a:pPr algn="just">
              <a:spcAft>
                <a:spcPts val="600"/>
              </a:spcAft>
            </a:pPr>
            <a:r>
              <a:rPr lang="en-US" dirty="0"/>
              <a:t>Updated OBD requirements developed for UNR154</a:t>
            </a:r>
          </a:p>
          <a:p>
            <a:pPr algn="just">
              <a:spcAft>
                <a:spcPts val="600"/>
              </a:spcAft>
            </a:pPr>
            <a:r>
              <a:rPr lang="en-US" dirty="0"/>
              <a:t>Updated Conformity of Production procedures developed for UNR154</a:t>
            </a:r>
          </a:p>
          <a:p>
            <a:pPr marL="0" lvl="1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UNR 83 08 </a:t>
            </a:r>
            <a:r>
              <a:rPr lang="fr-BE" dirty="0" err="1"/>
              <a:t>series</a:t>
            </a:r>
            <a:r>
              <a:rPr lang="fr-BE" dirty="0"/>
              <a:t> - Background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88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38200" y="1515074"/>
            <a:ext cx="10905699" cy="4764956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Some UNR83 tests which have not been updated, need to remain in UNR83 (08 series):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Type II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Type III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Type VI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UNR83 08 needs to also include additional elements for equivalency purposes with EU type approvals:</a:t>
            </a:r>
          </a:p>
          <a:p>
            <a:pPr algn="just">
              <a:spcAft>
                <a:spcPts val="600"/>
              </a:spcAft>
            </a:pPr>
            <a:r>
              <a:rPr lang="en-US" dirty="0"/>
              <a:t>In-Service Conformity requirements – to cover UNR154 and UNR RDE, as being updated by the EU ‘Euro 6e’ proposal</a:t>
            </a:r>
          </a:p>
          <a:p>
            <a:pPr algn="just">
              <a:spcAft>
                <a:spcPts val="600"/>
              </a:spcAft>
            </a:pPr>
            <a:r>
              <a:rPr lang="en-US" dirty="0"/>
              <a:t>In-Use Performance Requirements (</a:t>
            </a:r>
            <a:r>
              <a:rPr lang="en-US" dirty="0" err="1"/>
              <a:t>IUPR</a:t>
            </a:r>
            <a:r>
              <a:rPr lang="en-US" dirty="0"/>
              <a:t>) for OBD</a:t>
            </a:r>
          </a:p>
          <a:p>
            <a:pPr marL="0" lvl="1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UNR 83 08 </a:t>
            </a:r>
            <a:r>
              <a:rPr lang="fr-BE" dirty="0" err="1"/>
              <a:t>series</a:t>
            </a:r>
            <a:r>
              <a:rPr lang="fr-BE" dirty="0"/>
              <a:t> - Background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2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7431" y="5699965"/>
            <a:ext cx="2743200" cy="365125"/>
          </a:xfrm>
        </p:spPr>
        <p:txBody>
          <a:bodyPr/>
          <a:lstStyle/>
          <a:p>
            <a:pPr>
              <a:defRPr/>
            </a:pPr>
            <a:fld id="{C2AF5B49-934A-4A73-8F2F-AEB4B18A903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UNR83 08 vs UNR154 and UNR RDE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3990" y="1563249"/>
            <a:ext cx="3511041" cy="2570304"/>
          </a:xfrm>
          <a:prstGeom prst="roundRect">
            <a:avLst/>
          </a:prstGeom>
          <a:pattFill prst="pct5">
            <a:fgClr>
              <a:srgbClr val="133176"/>
            </a:fgClr>
            <a:bgClr>
              <a:schemeClr val="bg1"/>
            </a:bgClr>
          </a:pattFill>
          <a:ln>
            <a:solidFill>
              <a:srgbClr val="13317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Bef>
                <a:spcPts val="600"/>
              </a:spcBef>
              <a:spcAft>
                <a:spcPts val="600"/>
              </a:spcAft>
            </a:pPr>
            <a:endParaRPr lang="en-US" sz="1400" dirty="0">
              <a:solidFill>
                <a:srgbClr val="000000"/>
              </a:solidFill>
            </a:endParaRPr>
          </a:p>
          <a:p>
            <a:pPr algn="ctr" defTabSz="457200"/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1421" y="1563249"/>
            <a:ext cx="302433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F5494"/>
                </a:solidFill>
              </a:rPr>
              <a:t>UNR 154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1421" y="2760133"/>
            <a:ext cx="1458837" cy="1169551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F5494"/>
                </a:solidFill>
              </a:rPr>
              <a:t>Level 1a (Europe) – including </a:t>
            </a:r>
            <a:r>
              <a:rPr lang="en-GB" sz="1400" dirty="0">
                <a:solidFill>
                  <a:srgbClr val="FFC000"/>
                </a:solidFill>
              </a:rPr>
              <a:t>Type 1, 4 and 5 tests, OBD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79658" y="1514795"/>
            <a:ext cx="3511041" cy="4867260"/>
          </a:xfrm>
          <a:prstGeom prst="roundRect">
            <a:avLst/>
          </a:prstGeom>
          <a:pattFill prst="pct5">
            <a:fgClr>
              <a:srgbClr val="133176"/>
            </a:fgClr>
            <a:bgClr>
              <a:schemeClr val="bg1"/>
            </a:bgClr>
          </a:pattFill>
          <a:ln>
            <a:solidFill>
              <a:srgbClr val="13317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Bef>
                <a:spcPts val="600"/>
              </a:spcBef>
              <a:spcAft>
                <a:spcPts val="600"/>
              </a:spcAft>
            </a:pPr>
            <a:endParaRPr lang="en-US" sz="1400" dirty="0">
              <a:solidFill>
                <a:srgbClr val="000000"/>
              </a:solidFill>
            </a:endParaRPr>
          </a:p>
          <a:p>
            <a:pPr algn="ctr" defTabSz="457200"/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1674" y="1584998"/>
            <a:ext cx="302433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F5494"/>
                </a:solidFill>
              </a:rPr>
              <a:t>UNR 83 08 series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6273" y="5583072"/>
            <a:ext cx="3203791" cy="523220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7030A0"/>
                </a:solidFill>
              </a:rPr>
              <a:t>Shall demonstrate compliance with </a:t>
            </a:r>
          </a:p>
          <a:p>
            <a:pPr algn="ctr"/>
            <a:r>
              <a:rPr lang="en-US" sz="1400" i="1" dirty="0">
                <a:solidFill>
                  <a:srgbClr val="7030A0"/>
                </a:solidFill>
              </a:rPr>
              <a:t>Level 1A of UNR 154 and UNR RDE</a:t>
            </a:r>
            <a:endParaRPr lang="en-GB" sz="1400" i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1674" y="1985109"/>
            <a:ext cx="3024336" cy="307777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strike="dblStrike" dirty="0">
                <a:solidFill>
                  <a:srgbClr val="FFC000"/>
                </a:solidFill>
              </a:rPr>
              <a:t>Type I test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66366" y="2835292"/>
            <a:ext cx="3024336" cy="307777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F5494"/>
                </a:solidFill>
              </a:rPr>
              <a:t>Type III test</a:t>
            </a:r>
            <a:r>
              <a:rPr lang="en-GB" sz="1400" dirty="0">
                <a:solidFill>
                  <a:srgbClr val="FF0000"/>
                </a:solidFill>
              </a:rPr>
              <a:t> *</a:t>
            </a:r>
            <a:endParaRPr lang="en-GB" sz="1400" dirty="0">
              <a:solidFill>
                <a:srgbClr val="0F549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66368" y="3709629"/>
            <a:ext cx="3024335" cy="307777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strike="dblStrike" dirty="0">
                <a:solidFill>
                  <a:srgbClr val="FFC000"/>
                </a:solidFill>
              </a:rPr>
              <a:t>Type V test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907" y="4133554"/>
            <a:ext cx="3024336" cy="307777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F5494"/>
                </a:solidFill>
              </a:rPr>
              <a:t>Type VI test </a:t>
            </a:r>
            <a:r>
              <a:rPr lang="en-GB" sz="1400" dirty="0">
                <a:solidFill>
                  <a:srgbClr val="FF0000"/>
                </a:solidFill>
              </a:rPr>
              <a:t>*</a:t>
            </a:r>
            <a:endParaRPr lang="en-GB" sz="1400" dirty="0">
              <a:solidFill>
                <a:srgbClr val="0F549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907" y="4577316"/>
            <a:ext cx="3024336" cy="307777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strike="dblStrike" dirty="0">
                <a:solidFill>
                  <a:srgbClr val="FFC000"/>
                </a:solidFill>
              </a:rPr>
              <a:t>OBD</a:t>
            </a:r>
            <a:r>
              <a:rPr lang="en-GB" sz="1400" dirty="0">
                <a:solidFill>
                  <a:srgbClr val="FFC000"/>
                </a:solidFill>
              </a:rPr>
              <a:t>, </a:t>
            </a:r>
            <a:r>
              <a:rPr lang="en-GB" sz="1400" dirty="0">
                <a:solidFill>
                  <a:srgbClr val="0F5494"/>
                </a:solidFill>
              </a:rPr>
              <a:t>OBD </a:t>
            </a:r>
            <a:r>
              <a:rPr lang="en-GB" sz="1400" dirty="0" err="1">
                <a:solidFill>
                  <a:srgbClr val="0F5494"/>
                </a:solidFill>
              </a:rPr>
              <a:t>IUPR</a:t>
            </a:r>
            <a:endParaRPr lang="en-GB" sz="1400" dirty="0">
              <a:solidFill>
                <a:srgbClr val="0F549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11421" y="1951150"/>
            <a:ext cx="3076178" cy="738664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F5494"/>
                </a:solidFill>
              </a:rPr>
              <a:t>Level 2 most stringent – including </a:t>
            </a:r>
            <a:r>
              <a:rPr lang="en-GB" sz="1400" dirty="0">
                <a:solidFill>
                  <a:srgbClr val="FFC000"/>
                </a:solidFill>
              </a:rPr>
              <a:t>Type 1, Type 4 and Type 5 tests, OBD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07830" y="2757674"/>
            <a:ext cx="1458837" cy="1169551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F5494"/>
                </a:solidFill>
              </a:rPr>
              <a:t>Level 1b (Japan) – including </a:t>
            </a:r>
            <a:r>
              <a:rPr lang="en-GB" sz="1400" dirty="0">
                <a:solidFill>
                  <a:srgbClr val="FFC000"/>
                </a:solidFill>
              </a:rPr>
              <a:t>Type 1, 4 and 5 tests, OBD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6736" y="5306073"/>
            <a:ext cx="256883" cy="2769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66366" y="2387652"/>
            <a:ext cx="3024336" cy="307777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F5494"/>
                </a:solidFill>
              </a:rPr>
              <a:t>Type II test </a:t>
            </a:r>
            <a:r>
              <a:rPr lang="en-GB" sz="1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66366" y="3279579"/>
            <a:ext cx="3024336" cy="307777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strike="dblStrike" dirty="0">
                <a:solidFill>
                  <a:srgbClr val="FFC000"/>
                </a:solidFill>
              </a:rPr>
              <a:t>Type IV test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15728" y="5619750"/>
            <a:ext cx="308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</a:rPr>
              <a:t>* Update to align with ‘</a:t>
            </a:r>
            <a:r>
              <a:rPr lang="en-GB" sz="1200" dirty="0" err="1">
                <a:solidFill>
                  <a:srgbClr val="FF0000"/>
                </a:solidFill>
              </a:rPr>
              <a:t>WLTP</a:t>
            </a:r>
            <a:r>
              <a:rPr lang="en-GB" sz="1200" dirty="0">
                <a:solidFill>
                  <a:srgbClr val="FF0000"/>
                </a:solidFill>
              </a:rPr>
              <a:t> world’ where appropriate (e.g. allow use of UNR154 road load coefficients and test mass)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F903D551-B825-4C6E-A9AE-EB6698BFB054}"/>
              </a:ext>
            </a:extLst>
          </p:cNvPr>
          <p:cNvSpPr/>
          <p:nvPr/>
        </p:nvSpPr>
        <p:spPr>
          <a:xfrm>
            <a:off x="6045773" y="4355308"/>
            <a:ext cx="3511041" cy="975129"/>
          </a:xfrm>
          <a:prstGeom prst="roundRect">
            <a:avLst/>
          </a:prstGeom>
          <a:pattFill prst="pct5">
            <a:fgClr>
              <a:srgbClr val="133176"/>
            </a:fgClr>
            <a:bgClr>
              <a:schemeClr val="bg1"/>
            </a:bgClr>
          </a:pattFill>
          <a:ln>
            <a:solidFill>
              <a:srgbClr val="13317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Bef>
                <a:spcPts val="600"/>
              </a:spcBef>
              <a:spcAft>
                <a:spcPts val="600"/>
              </a:spcAft>
            </a:pPr>
            <a:endParaRPr lang="en-US" sz="1400" dirty="0">
              <a:solidFill>
                <a:srgbClr val="000000"/>
              </a:solidFill>
            </a:endParaRPr>
          </a:p>
          <a:p>
            <a:pPr algn="ctr" defTabSz="457200"/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7EB64A-8375-41CB-84D0-49BD922DE20E}"/>
              </a:ext>
            </a:extLst>
          </p:cNvPr>
          <p:cNvSpPr txBox="1"/>
          <p:nvPr/>
        </p:nvSpPr>
        <p:spPr>
          <a:xfrm>
            <a:off x="6396454" y="4459895"/>
            <a:ext cx="302433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F5494"/>
                </a:solidFill>
              </a:rPr>
              <a:t>UNR RDE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265749-5116-4CF0-9DC1-D2468861D573}"/>
              </a:ext>
            </a:extLst>
          </p:cNvPr>
          <p:cNvSpPr txBox="1"/>
          <p:nvPr/>
        </p:nvSpPr>
        <p:spPr>
          <a:xfrm>
            <a:off x="6211421" y="4872431"/>
            <a:ext cx="3076178" cy="307777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F5494"/>
                </a:solidFill>
              </a:rPr>
              <a:t>RDE test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6E3EB4-F09D-4155-AB5A-44C61DD018FB}"/>
              </a:ext>
            </a:extLst>
          </p:cNvPr>
          <p:cNvSpPr txBox="1"/>
          <p:nvPr/>
        </p:nvSpPr>
        <p:spPr>
          <a:xfrm>
            <a:off x="2286907" y="5007891"/>
            <a:ext cx="3024336" cy="307777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solidFill>
                  <a:srgbClr val="0F5494"/>
                </a:solidFill>
              </a:rPr>
              <a:t>ISC</a:t>
            </a:r>
            <a:r>
              <a:rPr lang="en-GB" sz="1400" dirty="0">
                <a:solidFill>
                  <a:srgbClr val="0F5494"/>
                </a:solidFill>
              </a:rPr>
              <a:t> – for UNR154 &amp; UNR RDE</a:t>
            </a:r>
          </a:p>
        </p:txBody>
      </p:sp>
    </p:spTree>
    <p:extLst>
      <p:ext uri="{BB962C8B-B14F-4D97-AF65-F5344CB8AC3E}">
        <p14:creationId xmlns:p14="http://schemas.microsoft.com/office/powerpoint/2010/main" val="2700935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Finalisation of draft text with inclusion of Euro 6e elements</a:t>
            </a:r>
          </a:p>
          <a:p>
            <a:r>
              <a:rPr lang="en-GB" dirty="0"/>
              <a:t>Vote of Euro 6e in EU expected on 5 July 2022</a:t>
            </a:r>
          </a:p>
          <a:p>
            <a:r>
              <a:rPr lang="en-GB" dirty="0"/>
              <a:t> </a:t>
            </a:r>
            <a:r>
              <a:rPr lang="en-GB" b="1" dirty="0"/>
              <a:t>Draft text submitted as informal document to GRPE after the vote</a:t>
            </a:r>
          </a:p>
          <a:p>
            <a:pPr lvl="1"/>
            <a:r>
              <a:rPr lang="en-GB" b="1" dirty="0"/>
              <a:t>Kindly request the approval of GRPE for the late submission</a:t>
            </a:r>
          </a:p>
          <a:p>
            <a:r>
              <a:rPr lang="en-GB" b="1" dirty="0"/>
              <a:t>Comments</a:t>
            </a:r>
            <a:r>
              <a:rPr lang="en-GB" dirty="0"/>
              <a:t> to be received as early as possible and at the latest by </a:t>
            </a:r>
            <a:r>
              <a:rPr lang="en-GB" b="1" dirty="0"/>
              <a:t>19 September 2022 </a:t>
            </a:r>
          </a:p>
          <a:p>
            <a:r>
              <a:rPr lang="en-GB" dirty="0"/>
              <a:t>Submission of </a:t>
            </a:r>
            <a:r>
              <a:rPr lang="en-GB" b="1" dirty="0"/>
              <a:t>working document for GRPE 87 by 18 October 2022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66004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4" ma:contentTypeDescription="Create a new document." ma:contentTypeScope="" ma:versionID="92a9dd4e8c7f8be46150dda41d58f11b">
  <xsd:schema xmlns:xsd="http://www.w3.org/2001/XMLSchema" xmlns:xs="http://www.w3.org/2001/XMLSchema" xmlns:p="http://schemas.microsoft.com/office/2006/metadata/properties" xmlns:ns2="4b4a1c0d-4a69-4996-a84a-fc699b9f49de" xmlns:ns3="acccb6d4-dbe5-46d2-b4d3-5733603d8cc6" targetNamespace="http://schemas.microsoft.com/office/2006/metadata/properties" ma:root="true" ma:fieldsID="fb9d01cd92e8bcc0c6298e0f34402dac" ns2:_="" ns3:_="">
    <xsd:import namespace="4b4a1c0d-4a69-4996-a84a-fc699b9f49de"/>
    <xsd:import namespace="acccb6d4-dbe5-46d2-b4d3-5733603d8c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84D766-5986-4844-93F9-A0E4A2E2EC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B704DF-5E4E-4DAA-B73D-9B03B106094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8D88736-088D-43E2-B932-4EF6BDB493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88</TotalTime>
  <Words>493</Words>
  <Application>Microsoft Office PowerPoint</Application>
  <PresentationFormat>Widescreen</PresentationFormat>
  <Paragraphs>56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Development of 08 series of  amendments to UN Regulation No. 83</vt:lpstr>
      <vt:lpstr>UNR 83 08 series - Background </vt:lpstr>
      <vt:lpstr>UNR 83 08 series - Background </vt:lpstr>
      <vt:lpstr>UNR83 08 vs UNR154 and UNR RDE</vt:lpstr>
      <vt:lpstr>Next Steps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08 series of  amendments to UN Regulation No. 83</dc:title>
  <dc:creator>DILARA Panagiota (GROW)</dc:creator>
  <cp:lastModifiedBy>Francois Cuenot</cp:lastModifiedBy>
  <cp:revision>6</cp:revision>
  <dcterms:created xsi:type="dcterms:W3CDTF">2022-05-25T10:07:13Z</dcterms:created>
  <dcterms:modified xsi:type="dcterms:W3CDTF">2022-05-25T19:48:18Z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0x0101003B8422D08C252547BB1CFA7F78E2CB83</vt:lpwstr>
  </property>
</Properties>
</file>