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87" r:id="rId5"/>
    <p:sldId id="288" r:id="rId6"/>
    <p:sldId id="289" r:id="rId7"/>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DB8225-8609-4336-999E-FBDF9ED21D63}" v="1" dt="2022-04-19T09:20:17.0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59" autoAdjust="0"/>
    <p:restoredTop sz="94581" autoAdjust="0"/>
  </p:normalViewPr>
  <p:slideViewPr>
    <p:cSldViewPr>
      <p:cViewPr varScale="1">
        <p:scale>
          <a:sx n="82" d="100"/>
          <a:sy n="82" d="100"/>
        </p:scale>
        <p:origin x="1714" y="48"/>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8ECE5C60-BC66-404B-96D9-D4D607335DE9}"/>
    <pc:docChg chg="undo custSel modSld">
      <pc:chgData name="Konstantin Glukhenkiy" userId="24b49d37-c936-4e44-8fab-4bfac34f62f4" providerId="ADAL" clId="{8ECE5C60-BC66-404B-96D9-D4D607335DE9}" dt="2021-10-19T11:19:09.257" v="162" actId="255"/>
      <pc:docMkLst>
        <pc:docMk/>
      </pc:docMkLst>
      <pc:sldChg chg="modSp mod">
        <pc:chgData name="Konstantin Glukhenkiy" userId="24b49d37-c936-4e44-8fab-4bfac34f62f4" providerId="ADAL" clId="{8ECE5C60-BC66-404B-96D9-D4D607335DE9}" dt="2021-10-19T11:16:42.223" v="139" actId="6549"/>
        <pc:sldMkLst>
          <pc:docMk/>
          <pc:sldMk cId="2256515904" sldId="287"/>
        </pc:sldMkLst>
        <pc:spChg chg="mod">
          <ac:chgData name="Konstantin Glukhenkiy" userId="24b49d37-c936-4e44-8fab-4bfac34f62f4" providerId="ADAL" clId="{8ECE5C60-BC66-404B-96D9-D4D607335DE9}" dt="2021-10-19T11:16:42.223" v="139" actId="6549"/>
          <ac:spMkLst>
            <pc:docMk/>
            <pc:sldMk cId="2256515904" sldId="287"/>
            <ac:spMk id="3" creationId="{00000000-0000-0000-0000-000000000000}"/>
          </ac:spMkLst>
        </pc:spChg>
        <pc:spChg chg="mod">
          <ac:chgData name="Konstantin Glukhenkiy" userId="24b49d37-c936-4e44-8fab-4bfac34f62f4" providerId="ADAL" clId="{8ECE5C60-BC66-404B-96D9-D4D607335DE9}" dt="2021-10-19T11:03:31.297" v="58" actId="6549"/>
          <ac:spMkLst>
            <pc:docMk/>
            <pc:sldMk cId="2256515904" sldId="287"/>
            <ac:spMk id="4" creationId="{00000000-0000-0000-0000-000000000000}"/>
          </ac:spMkLst>
        </pc:spChg>
      </pc:sldChg>
      <pc:sldChg chg="modSp mod">
        <pc:chgData name="Konstantin Glukhenkiy" userId="24b49d37-c936-4e44-8fab-4bfac34f62f4" providerId="ADAL" clId="{8ECE5C60-BC66-404B-96D9-D4D607335DE9}" dt="2021-10-19T11:19:09.257" v="162" actId="255"/>
        <pc:sldMkLst>
          <pc:docMk/>
          <pc:sldMk cId="302958873" sldId="288"/>
        </pc:sldMkLst>
        <pc:spChg chg="mod">
          <ac:chgData name="Konstantin Glukhenkiy" userId="24b49d37-c936-4e44-8fab-4bfac34f62f4" providerId="ADAL" clId="{8ECE5C60-BC66-404B-96D9-D4D607335DE9}" dt="2021-10-19T11:19:09.257" v="162" actId="255"/>
          <ac:spMkLst>
            <pc:docMk/>
            <pc:sldMk cId="302958873" sldId="288"/>
            <ac:spMk id="4" creationId="{00000000-0000-0000-0000-000000000000}"/>
          </ac:spMkLst>
        </pc:spChg>
      </pc:sldChg>
    </pc:docChg>
  </pc:docChgLst>
  <pc:docChgLst>
    <pc:chgData name="Konstantin Glukhenkiy" userId="24b49d37-c936-4e44-8fab-4bfac34f62f4" providerId="ADAL" clId="{8FDB8225-8609-4336-999E-FBDF9ED21D63}"/>
    <pc:docChg chg="custSel addSld modSld">
      <pc:chgData name="Konstantin Glukhenkiy" userId="24b49d37-c936-4e44-8fab-4bfac34f62f4" providerId="ADAL" clId="{8FDB8225-8609-4336-999E-FBDF9ED21D63}" dt="2022-04-19T12:46:30.259" v="726" actId="6549"/>
      <pc:docMkLst>
        <pc:docMk/>
      </pc:docMkLst>
      <pc:sldChg chg="modSp mod">
        <pc:chgData name="Konstantin Glukhenkiy" userId="24b49d37-c936-4e44-8fab-4bfac34f62f4" providerId="ADAL" clId="{8FDB8225-8609-4336-999E-FBDF9ED21D63}" dt="2022-04-19T09:19:39.811" v="120"/>
        <pc:sldMkLst>
          <pc:docMk/>
          <pc:sldMk cId="2256515904" sldId="287"/>
        </pc:sldMkLst>
        <pc:spChg chg="mod">
          <ac:chgData name="Konstantin Glukhenkiy" userId="24b49d37-c936-4e44-8fab-4bfac34f62f4" providerId="ADAL" clId="{8FDB8225-8609-4336-999E-FBDF9ED21D63}" dt="2022-04-19T09:14:41.422" v="72" actId="6549"/>
          <ac:spMkLst>
            <pc:docMk/>
            <pc:sldMk cId="2256515904" sldId="287"/>
            <ac:spMk id="2" creationId="{00000000-0000-0000-0000-000000000000}"/>
          </ac:spMkLst>
        </pc:spChg>
        <pc:spChg chg="mod">
          <ac:chgData name="Konstantin Glukhenkiy" userId="24b49d37-c936-4e44-8fab-4bfac34f62f4" providerId="ADAL" clId="{8FDB8225-8609-4336-999E-FBDF9ED21D63}" dt="2022-04-19T09:19:39.811" v="120"/>
          <ac:spMkLst>
            <pc:docMk/>
            <pc:sldMk cId="2256515904" sldId="287"/>
            <ac:spMk id="3" creationId="{00000000-0000-0000-0000-000000000000}"/>
          </ac:spMkLst>
        </pc:spChg>
        <pc:spChg chg="mod">
          <ac:chgData name="Konstantin Glukhenkiy" userId="24b49d37-c936-4e44-8fab-4bfac34f62f4" providerId="ADAL" clId="{8FDB8225-8609-4336-999E-FBDF9ED21D63}" dt="2022-04-19T09:14:20.360" v="25" actId="6549"/>
          <ac:spMkLst>
            <pc:docMk/>
            <pc:sldMk cId="2256515904" sldId="287"/>
            <ac:spMk id="4" creationId="{00000000-0000-0000-0000-000000000000}"/>
          </ac:spMkLst>
        </pc:spChg>
      </pc:sldChg>
      <pc:sldChg chg="addSp delSp modSp mod">
        <pc:chgData name="Konstantin Glukhenkiy" userId="24b49d37-c936-4e44-8fab-4bfac34f62f4" providerId="ADAL" clId="{8FDB8225-8609-4336-999E-FBDF9ED21D63}" dt="2022-04-19T12:33:05.449" v="132" actId="6549"/>
        <pc:sldMkLst>
          <pc:docMk/>
          <pc:sldMk cId="302958873" sldId="288"/>
        </pc:sldMkLst>
        <pc:spChg chg="del">
          <ac:chgData name="Konstantin Glukhenkiy" userId="24b49d37-c936-4e44-8fab-4bfac34f62f4" providerId="ADAL" clId="{8FDB8225-8609-4336-999E-FBDF9ED21D63}" dt="2022-04-19T09:20:02.990" v="121" actId="478"/>
          <ac:spMkLst>
            <pc:docMk/>
            <pc:sldMk cId="302958873" sldId="288"/>
            <ac:spMk id="4" creationId="{00000000-0000-0000-0000-000000000000}"/>
          </ac:spMkLst>
        </pc:spChg>
        <pc:spChg chg="add del mod">
          <ac:chgData name="Konstantin Glukhenkiy" userId="24b49d37-c936-4e44-8fab-4bfac34f62f4" providerId="ADAL" clId="{8FDB8225-8609-4336-999E-FBDF9ED21D63}" dt="2022-04-19T09:20:06.793" v="122" actId="478"/>
          <ac:spMkLst>
            <pc:docMk/>
            <pc:sldMk cId="302958873" sldId="288"/>
            <ac:spMk id="5" creationId="{367B3A77-28A9-4AC9-947C-DE0511CD05EC}"/>
          </ac:spMkLst>
        </pc:spChg>
        <pc:spChg chg="add mod">
          <ac:chgData name="Konstantin Glukhenkiy" userId="24b49d37-c936-4e44-8fab-4bfac34f62f4" providerId="ADAL" clId="{8FDB8225-8609-4336-999E-FBDF9ED21D63}" dt="2022-04-19T12:33:05.449" v="132" actId="6549"/>
          <ac:spMkLst>
            <pc:docMk/>
            <pc:sldMk cId="302958873" sldId="288"/>
            <ac:spMk id="6" creationId="{FB04524F-5D2F-44CF-A36C-D5DA677F7F33}"/>
          </ac:spMkLst>
        </pc:spChg>
      </pc:sldChg>
      <pc:sldChg chg="modSp add mod">
        <pc:chgData name="Konstantin Glukhenkiy" userId="24b49d37-c936-4e44-8fab-4bfac34f62f4" providerId="ADAL" clId="{8FDB8225-8609-4336-999E-FBDF9ED21D63}" dt="2022-04-19T12:46:30.259" v="726" actId="6549"/>
        <pc:sldMkLst>
          <pc:docMk/>
          <pc:sldMk cId="2284661647" sldId="289"/>
        </pc:sldMkLst>
        <pc:spChg chg="mod">
          <ac:chgData name="Konstantin Glukhenkiy" userId="24b49d37-c936-4e44-8fab-4bfac34f62f4" providerId="ADAL" clId="{8FDB8225-8609-4336-999E-FBDF9ED21D63}" dt="2022-04-19T12:46:30.259" v="726" actId="6549"/>
          <ac:spMkLst>
            <pc:docMk/>
            <pc:sldMk cId="2284661647" sldId="289"/>
            <ac:spMk id="6" creationId="{FB04524F-5D2F-44CF-A36C-D5DA677F7F3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19-Apr-22</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19/04/2022</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Lighting and Light-Signalling (GRE)</a:t>
            </a:r>
            <a:br>
              <a:rPr lang="en-GB" sz="2400" dirty="0">
                <a:solidFill>
                  <a:schemeClr val="bg1"/>
                </a:solidFill>
              </a:rPr>
            </a:br>
            <a:r>
              <a:rPr lang="en-GB" sz="1800" dirty="0">
                <a:solidFill>
                  <a:schemeClr val="bg1"/>
                </a:solidFill>
              </a:rPr>
              <a:t>General information and WP.29 highlights</a:t>
            </a:r>
            <a:endParaRPr lang="en-GB" sz="1800" b="1" dirty="0">
              <a:solidFill>
                <a:schemeClr val="bg1"/>
              </a:solidFill>
            </a:endParaRPr>
          </a:p>
        </p:txBody>
      </p:sp>
      <p:sp>
        <p:nvSpPr>
          <p:cNvPr id="3" name="Content Placeholder 2"/>
          <p:cNvSpPr>
            <a:spLocks noGrp="1"/>
          </p:cNvSpPr>
          <p:nvPr>
            <p:ph idx="1"/>
          </p:nvPr>
        </p:nvSpPr>
        <p:spPr>
          <a:xfrm>
            <a:off x="128464" y="1556792"/>
            <a:ext cx="9649072" cy="5184576"/>
          </a:xfrm>
        </p:spPr>
        <p:txBody>
          <a:bodyPr>
            <a:noAutofit/>
          </a:bodyPr>
          <a:lstStyle/>
          <a:p>
            <a:pPr marL="266700" indent="-180975">
              <a:spcBef>
                <a:spcPts val="600"/>
              </a:spcBef>
              <a:buFont typeface="Arial" pitchFamily="34" charset="0"/>
              <a:buChar char="•"/>
            </a:pPr>
            <a:endParaRPr lang="en-GB" sz="1800" dirty="0">
              <a:solidFill>
                <a:srgbClr val="002060"/>
              </a:solidFill>
            </a:endParaRPr>
          </a:p>
          <a:p>
            <a:pPr marL="266700" indent="-180975">
              <a:spcBef>
                <a:spcPts val="600"/>
              </a:spcBef>
              <a:buFont typeface="Arial" pitchFamily="34" charset="0"/>
              <a:buChar char="•"/>
            </a:pPr>
            <a:r>
              <a:rPr lang="en-GB" sz="2200" dirty="0">
                <a:solidFill>
                  <a:srgbClr val="002060"/>
                </a:solidFill>
              </a:rPr>
              <a:t>Next session</a:t>
            </a:r>
          </a:p>
          <a:p>
            <a:pPr marL="447675" indent="-180975">
              <a:buFont typeface="Arial" pitchFamily="34" charset="0"/>
              <a:buChar char="•"/>
            </a:pPr>
            <a:r>
              <a:rPr lang="en-GB" sz="2200" dirty="0"/>
              <a:t>The </a:t>
            </a:r>
            <a:r>
              <a:rPr lang="en-GB" sz="2200" b="1" dirty="0"/>
              <a:t>next session</a:t>
            </a:r>
            <a:r>
              <a:rPr lang="en-GB" sz="2200" dirty="0"/>
              <a:t> is provisionally scheduled from </a:t>
            </a:r>
            <a:r>
              <a:rPr lang="en-GB" sz="2200" b="1" dirty="0"/>
              <a:t>25 to 28 October 2022</a:t>
            </a:r>
          </a:p>
          <a:p>
            <a:pPr marL="447675" indent="-180975">
              <a:buFont typeface="Arial" pitchFamily="34" charset="0"/>
              <a:buChar char="•"/>
            </a:pPr>
            <a:r>
              <a:rPr lang="en-GB" sz="2200" dirty="0"/>
              <a:t>The </a:t>
            </a:r>
            <a:r>
              <a:rPr lang="en-GB" sz="2200" b="1" dirty="0"/>
              <a:t>deadline for the submission of official working documents</a:t>
            </a:r>
            <a:r>
              <a:rPr lang="en-GB" sz="2200" dirty="0"/>
              <a:t> is</a:t>
            </a:r>
            <a:r>
              <a:rPr lang="en-GB" sz="2200" b="1" dirty="0"/>
              <a:t> 2 August 2022</a:t>
            </a:r>
          </a:p>
          <a:p>
            <a:pPr marL="447675" indent="-180975">
              <a:buFont typeface="Arial" pitchFamily="34" charset="0"/>
              <a:buChar char="•"/>
            </a:pPr>
            <a:r>
              <a:rPr lang="en-GB" sz="2200" dirty="0"/>
              <a:t>For new pictures with notes, all text for translation should be editable. No text as an embedded image!   </a:t>
            </a:r>
          </a:p>
          <a:p>
            <a:pPr marL="447675" indent="-180975">
              <a:buFont typeface="Arial" pitchFamily="34" charset="0"/>
              <a:buChar char="•"/>
            </a:pPr>
            <a:r>
              <a:rPr lang="en-US" sz="2200" dirty="0"/>
              <a:t>Copyright/intellectual property issues: the submitter of any document (including a presentation) may be invited to confirm that publication of this document on the UNECE website and further use does not violate any copyright/intellectual property rights and that the submitter agrees to hold UNECE harmless of any copyright/intellectual property claims concerning this document. If a document contains materials of third parties, permission of these parties may be required. </a:t>
            </a:r>
            <a:endParaRPr lang="en-GB" sz="2200" dirty="0"/>
          </a:p>
        </p:txBody>
      </p:sp>
      <p:sp>
        <p:nvSpPr>
          <p:cNvPr id="4" name="Textfeld 12"/>
          <p:cNvSpPr txBox="1">
            <a:spLocks noChangeArrowheads="1"/>
          </p:cNvSpPr>
          <p:nvPr/>
        </p:nvSpPr>
        <p:spPr bwMode="auto">
          <a:xfrm>
            <a:off x="7329264" y="62508"/>
            <a:ext cx="2576736"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u="sng"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GRE-86-08</a:t>
            </a:r>
            <a:endParaRPr lang="de-DE"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(86</a:t>
            </a:r>
            <a:r>
              <a:rPr lang="en-US" sz="1200" baseline="30000" dirty="0">
                <a:solidFill>
                  <a:schemeClr val="bg1"/>
                </a:solidFill>
                <a:latin typeface="Times New Roman" pitchFamily="18" charset="0"/>
                <a:cs typeface="Times New Roman" pitchFamily="18" charset="0"/>
              </a:rPr>
              <a:t>th</a:t>
            </a:r>
            <a:r>
              <a:rPr lang="en-US" sz="1200" dirty="0">
                <a:solidFill>
                  <a:schemeClr val="bg1"/>
                </a:solidFill>
                <a:latin typeface="Times New Roman" pitchFamily="18" charset="0"/>
                <a:cs typeface="Times New Roman" pitchFamily="18" charset="0"/>
              </a:rPr>
              <a:t> GRE, 26-29 April 2022,</a:t>
            </a:r>
          </a:p>
          <a:p>
            <a:r>
              <a:rPr lang="en-US" sz="1200" dirty="0">
                <a:solidFill>
                  <a:schemeClr val="bg1"/>
                </a:solidFill>
                <a:latin typeface="Times New Roman" pitchFamily="18" charset="0"/>
                <a:cs typeface="Times New Roman" pitchFamily="18" charset="0"/>
              </a:rPr>
              <a:t>agenda item 1)</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126603"/>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350841"/>
            <a:ext cx="7986092" cy="1210146"/>
          </a:xfrm>
        </p:spPr>
        <p:txBody>
          <a:bodyPr>
            <a:normAutofit/>
          </a:bodyPr>
          <a:lstStyle/>
          <a:p>
            <a:pPr algn="l"/>
            <a:r>
              <a:rPr lang="en-GB" sz="3300" dirty="0">
                <a:solidFill>
                  <a:schemeClr val="bg1"/>
                </a:solidFill>
              </a:rPr>
              <a:t>Highlights of the recent session(s) of WP.29</a:t>
            </a:r>
            <a:br>
              <a:rPr lang="en-GB" dirty="0">
                <a:solidFill>
                  <a:schemeClr val="bg1"/>
                </a:solidFill>
              </a:rPr>
            </a:br>
            <a:r>
              <a:rPr lang="en-GB" sz="2200" dirty="0">
                <a:solidFill>
                  <a:schemeClr val="tx1"/>
                </a:solidFill>
              </a:rPr>
              <a:t> </a:t>
            </a:r>
            <a:endParaRPr lang="en-GB" sz="2200" b="1" dirty="0">
              <a:solidFill>
                <a:schemeClr val="tx1"/>
              </a:solidFill>
            </a:endParaRPr>
          </a:p>
        </p:txBody>
      </p:sp>
      <p:sp>
        <p:nvSpPr>
          <p:cNvPr id="6" name="Content Placeholder 2">
            <a:extLst>
              <a:ext uri="{FF2B5EF4-FFF2-40B4-BE49-F238E27FC236}">
                <a16:creationId xmlns:a16="http://schemas.microsoft.com/office/drawing/2014/main" id="{FB04524F-5D2F-44CF-A36C-D5DA677F7F33}"/>
              </a:ext>
            </a:extLst>
          </p:cNvPr>
          <p:cNvSpPr>
            <a:spLocks noGrp="1"/>
          </p:cNvSpPr>
          <p:nvPr>
            <p:ph idx="1"/>
          </p:nvPr>
        </p:nvSpPr>
        <p:spPr>
          <a:xfrm>
            <a:off x="128525" y="1772816"/>
            <a:ext cx="9648949" cy="4320480"/>
          </a:xfrm>
        </p:spPr>
        <p:txBody>
          <a:bodyPr>
            <a:normAutofit/>
          </a:bodyPr>
          <a:lstStyle/>
          <a:p>
            <a:pPr>
              <a:spcBef>
                <a:spcPts val="0"/>
              </a:spcBef>
            </a:pPr>
            <a:r>
              <a:rPr lang="en-GB" sz="2000" dirty="0">
                <a:solidFill>
                  <a:schemeClr val="accent2"/>
                </a:solidFill>
              </a:rPr>
              <a:t>November 20</a:t>
            </a:r>
            <a:r>
              <a:rPr lang="ru-RU" sz="2000" dirty="0">
                <a:solidFill>
                  <a:schemeClr val="accent2"/>
                </a:solidFill>
              </a:rPr>
              <a:t>2</a:t>
            </a:r>
            <a:r>
              <a:rPr lang="en-US" sz="2000" dirty="0">
                <a:solidFill>
                  <a:schemeClr val="accent2"/>
                </a:solidFill>
              </a:rPr>
              <a:t>1</a:t>
            </a:r>
            <a:r>
              <a:rPr lang="en-GB" sz="2000" dirty="0">
                <a:solidFill>
                  <a:schemeClr val="accent2"/>
                </a:solidFill>
              </a:rPr>
              <a:t>  </a:t>
            </a:r>
            <a:endParaRPr lang="en-GB" sz="2000" b="1" dirty="0">
              <a:solidFill>
                <a:schemeClr val="accent2"/>
              </a:solidFill>
            </a:endParaRPr>
          </a:p>
          <a:p>
            <a:pPr marL="341313" indent="-341313">
              <a:spcBef>
                <a:spcPts val="0"/>
              </a:spcBef>
              <a:buFont typeface="Arial" panose="020B0604020202020204" pitchFamily="34" charset="0"/>
              <a:buChar char="•"/>
            </a:pPr>
            <a:r>
              <a:rPr lang="en-US" sz="2200" dirty="0"/>
              <a:t>Opening statement of the UNECE Sustainable Transport Division Director Mr. Yuwei Li</a:t>
            </a:r>
          </a:p>
          <a:p>
            <a:pPr marL="341313" indent="-341313">
              <a:spcBef>
                <a:spcPts val="0"/>
              </a:spcBef>
              <a:buFont typeface="Arial" panose="020B0604020202020204" pitchFamily="34" charset="0"/>
              <a:buChar char="•"/>
            </a:pPr>
            <a:r>
              <a:rPr lang="en-US" sz="2200" dirty="0"/>
              <a:t>AC.2 continued discussion on the use of content protected by copy or intellectual property rights in documents prepared for and presented at WP.29 and GR sessions</a:t>
            </a:r>
          </a:p>
          <a:p>
            <a:pPr marL="341313" indent="-341313">
              <a:spcBef>
                <a:spcPts val="0"/>
              </a:spcBef>
              <a:buFont typeface="Arial" panose="020B0604020202020204" pitchFamily="34" charset="0"/>
              <a:buChar char="•"/>
            </a:pPr>
            <a:r>
              <a:rPr lang="en-US" sz="2200" dirty="0"/>
              <a:t>WP.29 awaits GRs reviews of the framework document on vehicle whole-life compliance (under 1997 Agreement)</a:t>
            </a:r>
          </a:p>
          <a:p>
            <a:pPr marL="341313" indent="-341313">
              <a:spcBef>
                <a:spcPts val="0"/>
              </a:spcBef>
              <a:buFont typeface="Arial" panose="020B0604020202020204" pitchFamily="34" charset="0"/>
              <a:buChar char="•"/>
            </a:pPr>
            <a:r>
              <a:rPr lang="en-US" sz="2200" dirty="0"/>
              <a:t>WP.29 endorsed establishment of an IWG on vehicle regulations for road safety and environmental protection for regions of low- and middle-income countries </a:t>
            </a:r>
          </a:p>
          <a:p>
            <a:pPr marL="341313" indent="-341313">
              <a:spcBef>
                <a:spcPts val="0"/>
              </a:spcBef>
              <a:buFont typeface="Arial" panose="020B0604020202020204" pitchFamily="34" charset="0"/>
              <a:buChar char="•"/>
            </a:pPr>
            <a:r>
              <a:rPr lang="en-US" sz="2200" dirty="0"/>
              <a:t>See report in ECE/TRANS/WP.29/1161</a:t>
            </a:r>
            <a:endParaRPr lang="en-US" sz="2000" dirty="0">
              <a:solidFill>
                <a:srgbClr val="006600"/>
              </a:solidFill>
            </a:endParaRPr>
          </a:p>
        </p:txBody>
      </p:sp>
    </p:spTree>
    <p:extLst>
      <p:ext uri="{BB962C8B-B14F-4D97-AF65-F5344CB8AC3E}">
        <p14:creationId xmlns:p14="http://schemas.microsoft.com/office/powerpoint/2010/main" val="302958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350841"/>
            <a:ext cx="7986092" cy="1210146"/>
          </a:xfrm>
        </p:spPr>
        <p:txBody>
          <a:bodyPr>
            <a:normAutofit/>
          </a:bodyPr>
          <a:lstStyle/>
          <a:p>
            <a:pPr algn="l"/>
            <a:r>
              <a:rPr lang="en-GB" sz="3300" dirty="0">
                <a:solidFill>
                  <a:schemeClr val="bg1"/>
                </a:solidFill>
              </a:rPr>
              <a:t>Highlights of the recent session(s) of WP.29</a:t>
            </a:r>
            <a:br>
              <a:rPr lang="en-GB" dirty="0">
                <a:solidFill>
                  <a:schemeClr val="bg1"/>
                </a:solidFill>
              </a:rPr>
            </a:br>
            <a:r>
              <a:rPr lang="en-GB" sz="2200" dirty="0">
                <a:solidFill>
                  <a:schemeClr val="tx1"/>
                </a:solidFill>
              </a:rPr>
              <a:t> </a:t>
            </a:r>
            <a:endParaRPr lang="en-GB" sz="2200" b="1" dirty="0">
              <a:solidFill>
                <a:schemeClr val="tx1"/>
              </a:solidFill>
            </a:endParaRPr>
          </a:p>
        </p:txBody>
      </p:sp>
      <p:sp>
        <p:nvSpPr>
          <p:cNvPr id="6" name="Content Placeholder 2">
            <a:extLst>
              <a:ext uri="{FF2B5EF4-FFF2-40B4-BE49-F238E27FC236}">
                <a16:creationId xmlns:a16="http://schemas.microsoft.com/office/drawing/2014/main" id="{FB04524F-5D2F-44CF-A36C-D5DA677F7F33}"/>
              </a:ext>
            </a:extLst>
          </p:cNvPr>
          <p:cNvSpPr>
            <a:spLocks noGrp="1"/>
          </p:cNvSpPr>
          <p:nvPr>
            <p:ph idx="1"/>
          </p:nvPr>
        </p:nvSpPr>
        <p:spPr>
          <a:xfrm>
            <a:off x="128525" y="1538606"/>
            <a:ext cx="9648949" cy="5418785"/>
          </a:xfrm>
        </p:spPr>
        <p:txBody>
          <a:bodyPr>
            <a:normAutofit lnSpcReduction="10000"/>
          </a:bodyPr>
          <a:lstStyle/>
          <a:p>
            <a:pPr>
              <a:spcBef>
                <a:spcPts val="0"/>
              </a:spcBef>
            </a:pPr>
            <a:r>
              <a:rPr lang="en-GB" sz="2000" dirty="0">
                <a:solidFill>
                  <a:schemeClr val="accent2"/>
                </a:solidFill>
              </a:rPr>
              <a:t>March 20</a:t>
            </a:r>
            <a:r>
              <a:rPr lang="ru-RU" sz="2000" dirty="0">
                <a:solidFill>
                  <a:schemeClr val="accent2"/>
                </a:solidFill>
              </a:rPr>
              <a:t>2</a:t>
            </a:r>
            <a:r>
              <a:rPr lang="en-US" sz="2000" dirty="0">
                <a:solidFill>
                  <a:schemeClr val="accent2"/>
                </a:solidFill>
              </a:rPr>
              <a:t>2</a:t>
            </a:r>
            <a:r>
              <a:rPr lang="en-GB" sz="2000" dirty="0">
                <a:solidFill>
                  <a:schemeClr val="accent2"/>
                </a:solidFill>
              </a:rPr>
              <a:t>  </a:t>
            </a:r>
            <a:endParaRPr lang="en-GB" sz="2000" b="1" dirty="0">
              <a:solidFill>
                <a:schemeClr val="accent2"/>
              </a:solidFill>
            </a:endParaRPr>
          </a:p>
          <a:p>
            <a:pPr marL="341313" indent="-341313">
              <a:spcBef>
                <a:spcPts val="0"/>
              </a:spcBef>
              <a:buFont typeface="Arial" panose="020B0604020202020204" pitchFamily="34" charset="0"/>
              <a:buChar char="•"/>
            </a:pPr>
            <a:r>
              <a:rPr lang="en-US" sz="2200" dirty="0"/>
              <a:t>WP.29 adopted the 2022 </a:t>
            </a:r>
            <a:r>
              <a:rPr lang="en-US" sz="2200" dirty="0" err="1"/>
              <a:t>Programme</a:t>
            </a:r>
            <a:r>
              <a:rPr lang="en-US" sz="2200" dirty="0"/>
              <a:t> of Work </a:t>
            </a:r>
          </a:p>
          <a:p>
            <a:pPr marL="341313" indent="-341313">
              <a:spcBef>
                <a:spcPts val="0"/>
              </a:spcBef>
              <a:buFont typeface="Arial" panose="020B0604020202020204" pitchFamily="34" charset="0"/>
              <a:buChar char="•"/>
            </a:pPr>
            <a:r>
              <a:rPr lang="en-US" sz="2200" dirty="0"/>
              <a:t>The Committee for Coordination of Work (AC.2) discussed coordination of work on Automated Driving Systems (ADS)  </a:t>
            </a:r>
          </a:p>
          <a:p>
            <a:pPr marL="341313" indent="-341313">
              <a:spcBef>
                <a:spcPts val="0"/>
              </a:spcBef>
              <a:buFont typeface="Arial" panose="020B0604020202020204" pitchFamily="34" charset="0"/>
              <a:buChar char="•"/>
            </a:pPr>
            <a:r>
              <a:rPr lang="en-US" sz="2200" dirty="0"/>
              <a:t>First, GRVA and its IWG FRAV to determine the conditions, if any, under which an ADS external lighting signal should be activated and recommendations to GRE on technicalities of such devices. GRVA and IWG FRAV to report to AC.2 in November 2022;</a:t>
            </a:r>
          </a:p>
          <a:p>
            <a:pPr marL="341313" indent="-341313">
              <a:spcBef>
                <a:spcPts val="0"/>
              </a:spcBef>
              <a:buFont typeface="Arial" panose="020B0604020202020204" pitchFamily="34" charset="0"/>
              <a:buChar char="•"/>
            </a:pPr>
            <a:r>
              <a:rPr lang="en-US" sz="2200" dirty="0"/>
              <a:t>Based on AC.2 consideration and recommendation in November 2022, GRE and TF AVSR to harmonize performance requirements for an Automated Driving Systems (ADS) light signal accordingly. GRE to specify the requirements for ADS light signal and their installation if needed, in cooperation with GRVA and the IWG on FRAV by November 2023;</a:t>
            </a:r>
          </a:p>
          <a:p>
            <a:pPr marL="341313" indent="-341313">
              <a:spcBef>
                <a:spcPts val="0"/>
              </a:spcBef>
              <a:buFont typeface="Arial" panose="020B0604020202020204" pitchFamily="34" charset="0"/>
              <a:buChar char="•"/>
            </a:pPr>
            <a:r>
              <a:rPr lang="en-US" sz="2200" dirty="0"/>
              <a:t>GRE and GRVA (and their respective IWG) to align the proposal on ADS light </a:t>
            </a:r>
          </a:p>
          <a:p>
            <a:pPr marL="341313" indent="-341313">
              <a:spcBef>
                <a:spcPts val="0"/>
              </a:spcBef>
              <a:buFont typeface="Arial" panose="020B0604020202020204" pitchFamily="34" charset="0"/>
              <a:buChar char="•"/>
            </a:pPr>
            <a:r>
              <a:rPr lang="en-US" sz="2200" dirty="0"/>
              <a:t>signal, if any, by March 2024;</a:t>
            </a:r>
          </a:p>
          <a:p>
            <a:pPr marL="341313" indent="-341313">
              <a:spcBef>
                <a:spcPts val="0"/>
              </a:spcBef>
              <a:buFont typeface="Arial" panose="020B0604020202020204" pitchFamily="34" charset="0"/>
              <a:buChar char="•"/>
            </a:pPr>
            <a:r>
              <a:rPr lang="en-US" sz="2200" dirty="0"/>
              <a:t>GRVA to inform WP.1 and GE.3 on the activities on ADS light signal.</a:t>
            </a:r>
          </a:p>
          <a:p>
            <a:pPr marL="341313" indent="-341313">
              <a:spcBef>
                <a:spcPts val="0"/>
              </a:spcBef>
              <a:buFont typeface="Arial" panose="020B0604020202020204" pitchFamily="34" charset="0"/>
              <a:buChar char="•"/>
            </a:pPr>
            <a:r>
              <a:rPr lang="en-US" sz="2200" dirty="0"/>
              <a:t>See report in ECE/TRANS/WP.29/1164</a:t>
            </a:r>
          </a:p>
        </p:txBody>
      </p:sp>
    </p:spTree>
    <p:extLst>
      <p:ext uri="{BB962C8B-B14F-4D97-AF65-F5344CB8AC3E}">
        <p14:creationId xmlns:p14="http://schemas.microsoft.com/office/powerpoint/2010/main" val="2284661647"/>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C284287-28FE-4292-BA80-593EDFE139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F620EE-9699-40E7-BAA7-74A6D6348D68}">
  <ds:schemaRefs>
    <ds:schemaRef ds:uri="http://schemas.microsoft.com/sharepoint/v3/contenttype/forms"/>
  </ds:schemaRefs>
</ds:datastoreItem>
</file>

<file path=customXml/itemProps3.xml><?xml version="1.0" encoding="utf-8"?>
<ds:datastoreItem xmlns:ds="http://schemas.openxmlformats.org/officeDocument/2006/customXml" ds:itemID="{7FDC900B-96EE-4AB4-8B51-F38ACD517BC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http://purl.org/dc/terms/"/>
    <ds:schemaRef ds:uri="http://schemas.openxmlformats.org/package/2006/metadata/core-properties"/>
    <ds:schemaRef ds:uri="acccb6d4-dbe5-46d2-b4d3-5733603d8cc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20827</TotalTime>
  <Words>488</Words>
  <Application>Microsoft Office PowerPoint</Application>
  <PresentationFormat>A4 Paper (210x297 mm)</PresentationFormat>
  <Paragraphs>28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Times New Roman</vt:lpstr>
      <vt:lpstr>Verdana</vt:lpstr>
      <vt:lpstr>Office Theme</vt:lpstr>
      <vt:lpstr>Working Party on Lighting and Light-Signalling (GRE) General information and WP.29 highlights</vt:lpstr>
      <vt:lpstr>Highlights of the recent session(s) of WP.29  </vt:lpstr>
      <vt:lpstr>Highlights of the recent session(s) of WP.29  </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secretariat</cp:lastModifiedBy>
  <cp:revision>195</cp:revision>
  <cp:lastPrinted>2014-03-30T15:01:41Z</cp:lastPrinted>
  <dcterms:created xsi:type="dcterms:W3CDTF">2014-03-30T12:17:15Z</dcterms:created>
  <dcterms:modified xsi:type="dcterms:W3CDTF">2022-04-19T12:46:33Z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Order">
    <vt:r8>8531200</vt:r8>
  </property>
</Properties>
</file>