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2" r:id="rId5"/>
    <p:sldId id="256" r:id="rId6"/>
    <p:sldId id="257" r:id="rId7"/>
    <p:sldId id="264" r:id="rId8"/>
    <p:sldId id="258" r:id="rId9"/>
    <p:sldId id="265" r:id="rId10"/>
    <p:sldId id="268"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uard Fernández" userId="be1c379b-84a7-4cb1-9b2b-5dca9e11c197" providerId="ADAL" clId="{AEBF7980-F2BA-4632-A5B6-7E5B25617115}"/>
    <pc:docChg chg="modSld">
      <pc:chgData name="Eduard Fernández" userId="be1c379b-84a7-4cb1-9b2b-5dca9e11c197" providerId="ADAL" clId="{AEBF7980-F2BA-4632-A5B6-7E5B25617115}" dt="2022-03-17T16:28:02.516" v="35" actId="20577"/>
      <pc:docMkLst>
        <pc:docMk/>
      </pc:docMkLst>
      <pc:sldChg chg="modSp mod">
        <pc:chgData name="Eduard Fernández" userId="be1c379b-84a7-4cb1-9b2b-5dca9e11c197" providerId="ADAL" clId="{AEBF7980-F2BA-4632-A5B6-7E5B25617115}" dt="2022-03-17T16:28:02.516" v="35" actId="20577"/>
        <pc:sldMkLst>
          <pc:docMk/>
          <pc:sldMk cId="444978182" sldId="262"/>
        </pc:sldMkLst>
        <pc:spChg chg="mod">
          <ac:chgData name="Eduard Fernández" userId="be1c379b-84a7-4cb1-9b2b-5dca9e11c197" providerId="ADAL" clId="{AEBF7980-F2BA-4632-A5B6-7E5B25617115}" dt="2022-03-17T16:28:02.516" v="35" actId="20577"/>
          <ac:spMkLst>
            <pc:docMk/>
            <pc:sldMk cId="444978182" sldId="262"/>
            <ac:spMk id="4" creationId="{2318B970-364D-496F-A692-6C2D9AD54748}"/>
          </ac:spMkLst>
        </pc:spChg>
      </pc:sldChg>
    </pc:docChg>
  </pc:docChgLst>
  <pc:docChgLst>
    <pc:chgData name="Francois Cuenot" userId="9928dff3-8fa4-42b5-9d6e-cd4dcb89281b" providerId="ADAL" clId="{E539F2C3-92C1-4B32-806C-48C18FBB8B74}"/>
    <pc:docChg chg="modSld">
      <pc:chgData name="Francois Cuenot" userId="9928dff3-8fa4-42b5-9d6e-cd4dcb89281b" providerId="ADAL" clId="{E539F2C3-92C1-4B32-806C-48C18FBB8B74}" dt="2022-01-11T06:57:23.591" v="35" actId="20577"/>
      <pc:docMkLst>
        <pc:docMk/>
      </pc:docMkLst>
      <pc:sldChg chg="modSp mod">
        <pc:chgData name="Francois Cuenot" userId="9928dff3-8fa4-42b5-9d6e-cd4dcb89281b" providerId="ADAL" clId="{E539F2C3-92C1-4B32-806C-48C18FBB8B74}" dt="2022-01-11T06:57:23.591" v="35" actId="20577"/>
        <pc:sldMkLst>
          <pc:docMk/>
          <pc:sldMk cId="444978182" sldId="262"/>
        </pc:sldMkLst>
        <pc:spChg chg="mod">
          <ac:chgData name="Francois Cuenot" userId="9928dff3-8fa4-42b5-9d6e-cd4dcb89281b" providerId="ADAL" clId="{E539F2C3-92C1-4B32-806C-48C18FBB8B74}" dt="2022-01-11T06:57:23.591" v="35" actId="20577"/>
          <ac:spMkLst>
            <pc:docMk/>
            <pc:sldMk cId="444978182" sldId="262"/>
            <ac:spMk id="4" creationId="{2318B970-364D-496F-A692-6C2D9AD54748}"/>
          </ac:spMkLst>
        </pc:spChg>
      </pc:sldChg>
    </pc:docChg>
  </pc:docChgLst>
  <pc:docChgLst>
    <pc:chgData name="Eduard Fernández" userId="be1c379b-84a7-4cb1-9b2b-5dca9e11c197" providerId="ADAL" clId="{DD9DF01B-17B0-4EB8-9322-3D81FDE95B58}"/>
    <pc:docChg chg="modSld">
      <pc:chgData name="Eduard Fernández" userId="be1c379b-84a7-4cb1-9b2b-5dca9e11c197" providerId="ADAL" clId="{DD9DF01B-17B0-4EB8-9322-3D81FDE95B58}" dt="2022-03-17T16:19:41.735" v="38" actId="20577"/>
      <pc:docMkLst>
        <pc:docMk/>
      </pc:docMkLst>
      <pc:sldChg chg="modSp mod">
        <pc:chgData name="Eduard Fernández" userId="be1c379b-84a7-4cb1-9b2b-5dca9e11c197" providerId="ADAL" clId="{DD9DF01B-17B0-4EB8-9322-3D81FDE95B58}" dt="2022-03-17T16:19:41.735" v="38" actId="20577"/>
        <pc:sldMkLst>
          <pc:docMk/>
          <pc:sldMk cId="444978182" sldId="262"/>
        </pc:sldMkLst>
        <pc:spChg chg="mod">
          <ac:chgData name="Eduard Fernández" userId="be1c379b-84a7-4cb1-9b2b-5dca9e11c197" providerId="ADAL" clId="{DD9DF01B-17B0-4EB8-9322-3D81FDE95B58}" dt="2022-03-17T16:19:41.735" v="38" actId="20577"/>
          <ac:spMkLst>
            <pc:docMk/>
            <pc:sldMk cId="444978182" sldId="262"/>
            <ac:spMk id="4" creationId="{2318B970-364D-496F-A692-6C2D9AD54748}"/>
          </ac:spMkLst>
        </pc:spChg>
      </pc:sldChg>
    </pc:docChg>
  </pc:docChgLst>
  <pc:docChgLst>
    <pc:chgData name="Konstantin Glukhenkiy" userId="24b49d37-c936-4e44-8fab-4bfac34f62f4" providerId="ADAL" clId="{14015CF5-0EDD-4687-ABD4-B0FDBDCB887F}"/>
    <pc:docChg chg="modSld">
      <pc:chgData name="Konstantin Glukhenkiy" userId="24b49d37-c936-4e44-8fab-4bfac34f62f4" providerId="ADAL" clId="{14015CF5-0EDD-4687-ABD4-B0FDBDCB887F}" dt="2022-04-01T07:52:45.454" v="6" actId="6549"/>
      <pc:docMkLst>
        <pc:docMk/>
      </pc:docMkLst>
      <pc:sldChg chg="modSp mod">
        <pc:chgData name="Konstantin Glukhenkiy" userId="24b49d37-c936-4e44-8fab-4bfac34f62f4" providerId="ADAL" clId="{14015CF5-0EDD-4687-ABD4-B0FDBDCB887F}" dt="2022-04-01T07:52:45.454" v="6" actId="6549"/>
        <pc:sldMkLst>
          <pc:docMk/>
          <pc:sldMk cId="444978182" sldId="262"/>
        </pc:sldMkLst>
        <pc:spChg chg="mod">
          <ac:chgData name="Konstantin Glukhenkiy" userId="24b49d37-c936-4e44-8fab-4bfac34f62f4" providerId="ADAL" clId="{14015CF5-0EDD-4687-ABD4-B0FDBDCB887F}" dt="2022-04-01T07:52:45.454" v="6" actId="6549"/>
          <ac:spMkLst>
            <pc:docMk/>
            <pc:sldMk cId="444978182" sldId="262"/>
            <ac:spMk id="4" creationId="{2318B970-364D-496F-A692-6C2D9AD5474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Contenidor de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DB00E-FAF8-4877-86D7-2C0010307199}" type="datetimeFigureOut">
              <a:rPr lang="en-GB" smtClean="0"/>
              <a:t>01/04/2022</a:t>
            </a:fld>
            <a:endParaRPr lang="en-GB"/>
          </a:p>
        </p:txBody>
      </p:sp>
      <p:sp>
        <p:nvSpPr>
          <p:cNvPr id="4" name="Contenidor d'imatge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Contenidor de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6" name="Contenidor de peu de pà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Conteni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778EF-CED1-4521-8CB3-6179976704D9}" type="slidenum">
              <a:rPr lang="en-GB" smtClean="0"/>
              <a:t>‹#›</a:t>
            </a:fld>
            <a:endParaRPr lang="en-GB"/>
          </a:p>
        </p:txBody>
      </p:sp>
    </p:spTree>
    <p:extLst>
      <p:ext uri="{BB962C8B-B14F-4D97-AF65-F5344CB8AC3E}">
        <p14:creationId xmlns:p14="http://schemas.microsoft.com/office/powerpoint/2010/main" val="10578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89D6E63-210B-4F79-857D-1C7ADE1794E8}"/>
              </a:ext>
            </a:extLst>
          </p:cNvPr>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endParaRPr lang="en-GB"/>
          </a:p>
        </p:txBody>
      </p:sp>
      <p:sp>
        <p:nvSpPr>
          <p:cNvPr id="3" name="Subtítol 2">
            <a:extLst>
              <a:ext uri="{FF2B5EF4-FFF2-40B4-BE49-F238E27FC236}">
                <a16:creationId xmlns:a16="http://schemas.microsoft.com/office/drawing/2014/main" id="{D207D029-3ED9-4AE0-B534-BD39A058B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endParaRPr lang="en-GB"/>
          </a:p>
        </p:txBody>
      </p:sp>
      <p:sp>
        <p:nvSpPr>
          <p:cNvPr id="4" name="Contenidor de data 3">
            <a:extLst>
              <a:ext uri="{FF2B5EF4-FFF2-40B4-BE49-F238E27FC236}">
                <a16:creationId xmlns:a16="http://schemas.microsoft.com/office/drawing/2014/main" id="{19419B96-17D1-4167-8A0E-E53BC84D8486}"/>
              </a:ext>
            </a:extLst>
          </p:cNvPr>
          <p:cNvSpPr>
            <a:spLocks noGrp="1"/>
          </p:cNvSpPr>
          <p:nvPr>
            <p:ph type="dt" sz="half" idx="10"/>
          </p:nvPr>
        </p:nvSpPr>
        <p:spPr/>
        <p:txBody>
          <a:bodyPr/>
          <a:lstStyle/>
          <a:p>
            <a:fld id="{8F40D955-DB74-4D75-99F8-3FD4941F4E99}" type="datetime1">
              <a:rPr lang="en-GB" smtClean="0"/>
              <a:t>01/04/2022</a:t>
            </a:fld>
            <a:endParaRPr lang="en-GB"/>
          </a:p>
        </p:txBody>
      </p:sp>
      <p:sp>
        <p:nvSpPr>
          <p:cNvPr id="5" name="Contenidor de peu de pàgina 4">
            <a:extLst>
              <a:ext uri="{FF2B5EF4-FFF2-40B4-BE49-F238E27FC236}">
                <a16:creationId xmlns:a16="http://schemas.microsoft.com/office/drawing/2014/main" id="{DF6DABFC-46A9-416C-9D10-949284BFC0D2}"/>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EB007F84-D106-4BC0-BF46-7CD7547763B4}"/>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96221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5CDAD0E1-3BCF-4963-AC40-3435F7BB486E}"/>
              </a:ext>
            </a:extLst>
          </p:cNvPr>
          <p:cNvSpPr>
            <a:spLocks noGrp="1"/>
          </p:cNvSpPr>
          <p:nvPr>
            <p:ph type="title"/>
          </p:nvPr>
        </p:nvSpPr>
        <p:spPr/>
        <p:txBody>
          <a:bodyPr/>
          <a:lstStyle/>
          <a:p>
            <a:r>
              <a:rPr lang="ca-ES"/>
              <a:t>Feu clic aquí per editar l'estil</a:t>
            </a:r>
            <a:endParaRPr lang="en-GB"/>
          </a:p>
        </p:txBody>
      </p:sp>
      <p:sp>
        <p:nvSpPr>
          <p:cNvPr id="3" name="Contenidor de text vertical 2">
            <a:extLst>
              <a:ext uri="{FF2B5EF4-FFF2-40B4-BE49-F238E27FC236}">
                <a16:creationId xmlns:a16="http://schemas.microsoft.com/office/drawing/2014/main" id="{6F31BC0E-8DE4-4922-8B4E-65EA9EC9A48E}"/>
              </a:ext>
            </a:extLst>
          </p:cNvPr>
          <p:cNvSpPr>
            <a:spLocks noGrp="1"/>
          </p:cNvSpPr>
          <p:nvPr>
            <p:ph type="body" orient="vert" idx="1"/>
          </p:nvPr>
        </p:nvSpPr>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B15E97C2-1E94-4204-8369-041DE1561E4E}"/>
              </a:ext>
            </a:extLst>
          </p:cNvPr>
          <p:cNvSpPr>
            <a:spLocks noGrp="1"/>
          </p:cNvSpPr>
          <p:nvPr>
            <p:ph type="dt" sz="half" idx="10"/>
          </p:nvPr>
        </p:nvSpPr>
        <p:spPr/>
        <p:txBody>
          <a:bodyPr/>
          <a:lstStyle/>
          <a:p>
            <a:fld id="{AE01E0CB-19C5-43AD-9A6F-0C9B9BFFEBF6}" type="datetime1">
              <a:rPr lang="en-GB" smtClean="0"/>
              <a:t>01/04/2022</a:t>
            </a:fld>
            <a:endParaRPr lang="en-GB"/>
          </a:p>
        </p:txBody>
      </p:sp>
      <p:sp>
        <p:nvSpPr>
          <p:cNvPr id="5" name="Contenidor de peu de pàgina 4">
            <a:extLst>
              <a:ext uri="{FF2B5EF4-FFF2-40B4-BE49-F238E27FC236}">
                <a16:creationId xmlns:a16="http://schemas.microsoft.com/office/drawing/2014/main" id="{59447EAD-516B-4878-9507-70C7EE6984A6}"/>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4C7E4801-26D1-47E0-BCA9-0E0EBCF8CD57}"/>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60904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a:extLst>
              <a:ext uri="{FF2B5EF4-FFF2-40B4-BE49-F238E27FC236}">
                <a16:creationId xmlns:a16="http://schemas.microsoft.com/office/drawing/2014/main" id="{A97B8E66-685B-43C6-8DFF-C12F9D68732B}"/>
              </a:ext>
            </a:extLst>
          </p:cNvPr>
          <p:cNvSpPr>
            <a:spLocks noGrp="1"/>
          </p:cNvSpPr>
          <p:nvPr>
            <p:ph type="title" orient="vert"/>
          </p:nvPr>
        </p:nvSpPr>
        <p:spPr>
          <a:xfrm>
            <a:off x="8724900" y="365125"/>
            <a:ext cx="2628900" cy="5811838"/>
          </a:xfrm>
        </p:spPr>
        <p:txBody>
          <a:bodyPr vert="eaVert"/>
          <a:lstStyle/>
          <a:p>
            <a:r>
              <a:rPr lang="ca-ES"/>
              <a:t>Feu clic aquí per editar l'estil</a:t>
            </a:r>
            <a:endParaRPr lang="en-GB"/>
          </a:p>
        </p:txBody>
      </p:sp>
      <p:sp>
        <p:nvSpPr>
          <p:cNvPr id="3" name="Contenidor de text vertical 2">
            <a:extLst>
              <a:ext uri="{FF2B5EF4-FFF2-40B4-BE49-F238E27FC236}">
                <a16:creationId xmlns:a16="http://schemas.microsoft.com/office/drawing/2014/main" id="{4EF13A1C-4525-4F82-A6D1-268341F80B31}"/>
              </a:ext>
            </a:extLst>
          </p:cNvPr>
          <p:cNvSpPr>
            <a:spLocks noGrp="1"/>
          </p:cNvSpPr>
          <p:nvPr>
            <p:ph type="body" orient="vert" idx="1"/>
          </p:nvPr>
        </p:nvSpPr>
        <p:spPr>
          <a:xfrm>
            <a:off x="838200" y="365125"/>
            <a:ext cx="7734300" cy="5811838"/>
          </a:xfrm>
        </p:spPr>
        <p:txBody>
          <a:bodyPr vert="eaVert"/>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5C0D5814-39A1-44CC-91E4-C972A7510899}"/>
              </a:ext>
            </a:extLst>
          </p:cNvPr>
          <p:cNvSpPr>
            <a:spLocks noGrp="1"/>
          </p:cNvSpPr>
          <p:nvPr>
            <p:ph type="dt" sz="half" idx="10"/>
          </p:nvPr>
        </p:nvSpPr>
        <p:spPr/>
        <p:txBody>
          <a:bodyPr/>
          <a:lstStyle/>
          <a:p>
            <a:fld id="{0A96638C-7F71-42A9-B132-BB44D2BEB80A}" type="datetime1">
              <a:rPr lang="en-GB" smtClean="0"/>
              <a:t>01/04/2022</a:t>
            </a:fld>
            <a:endParaRPr lang="en-GB"/>
          </a:p>
        </p:txBody>
      </p:sp>
      <p:sp>
        <p:nvSpPr>
          <p:cNvPr id="5" name="Contenidor de peu de pàgina 4">
            <a:extLst>
              <a:ext uri="{FF2B5EF4-FFF2-40B4-BE49-F238E27FC236}">
                <a16:creationId xmlns:a16="http://schemas.microsoft.com/office/drawing/2014/main" id="{14C914A3-66E1-4072-92F3-B057A292C736}"/>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4C94FA19-F469-4625-8F76-5E061E0DA1CC}"/>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61897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3C2C03C5-583A-4460-B64E-B5713565B0A7}"/>
              </a:ext>
            </a:extLst>
          </p:cNvPr>
          <p:cNvSpPr>
            <a:spLocks noGrp="1"/>
          </p:cNvSpPr>
          <p:nvPr>
            <p:ph type="title"/>
          </p:nvPr>
        </p:nvSpPr>
        <p:spPr/>
        <p:txBody>
          <a:body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50DB0DF4-EDC9-4D79-928E-7F250DD323A9}"/>
              </a:ext>
            </a:extLst>
          </p:cNvPr>
          <p:cNvSpPr>
            <a:spLocks noGrp="1"/>
          </p:cNvSpPr>
          <p:nvPr>
            <p:ph idx="1"/>
          </p:nvPr>
        </p:nvSpPr>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B475A301-F4EC-4175-8F89-5E05D161531A}"/>
              </a:ext>
            </a:extLst>
          </p:cNvPr>
          <p:cNvSpPr>
            <a:spLocks noGrp="1"/>
          </p:cNvSpPr>
          <p:nvPr>
            <p:ph type="dt" sz="half" idx="10"/>
          </p:nvPr>
        </p:nvSpPr>
        <p:spPr/>
        <p:txBody>
          <a:bodyPr/>
          <a:lstStyle/>
          <a:p>
            <a:fld id="{4B3CAEBF-7FE3-4DC2-A73D-325D2B720AB6}" type="datetime1">
              <a:rPr lang="en-GB" smtClean="0"/>
              <a:t>01/04/2022</a:t>
            </a:fld>
            <a:endParaRPr lang="en-GB"/>
          </a:p>
        </p:txBody>
      </p:sp>
      <p:sp>
        <p:nvSpPr>
          <p:cNvPr id="5" name="Contenidor de peu de pàgina 4">
            <a:extLst>
              <a:ext uri="{FF2B5EF4-FFF2-40B4-BE49-F238E27FC236}">
                <a16:creationId xmlns:a16="http://schemas.microsoft.com/office/drawing/2014/main" id="{3871C712-A67C-41FF-9356-7264A3DAA52A}"/>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B7941016-4D36-49BA-9E11-0AC2E950FD33}"/>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38561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048889AE-7C9B-4575-BE0C-966C572FE0E8}"/>
              </a:ext>
            </a:extLst>
          </p:cNvPr>
          <p:cNvSpPr>
            <a:spLocks noGrp="1"/>
          </p:cNvSpPr>
          <p:nvPr>
            <p:ph type="title"/>
          </p:nvPr>
        </p:nvSpPr>
        <p:spPr>
          <a:xfrm>
            <a:off x="831850" y="1709738"/>
            <a:ext cx="10515600" cy="2852737"/>
          </a:xfrm>
        </p:spPr>
        <p:txBody>
          <a:bodyPr anchor="b"/>
          <a:lstStyle>
            <a:lvl1pPr>
              <a:defRPr sz="6000"/>
            </a:lvl1pPr>
          </a:lstStyle>
          <a:p>
            <a:r>
              <a:rPr lang="ca-ES"/>
              <a:t>Feu clic aquí per editar l'estil</a:t>
            </a:r>
            <a:endParaRPr lang="en-GB"/>
          </a:p>
        </p:txBody>
      </p:sp>
      <p:sp>
        <p:nvSpPr>
          <p:cNvPr id="3" name="Contenidor de text 2">
            <a:extLst>
              <a:ext uri="{FF2B5EF4-FFF2-40B4-BE49-F238E27FC236}">
                <a16:creationId xmlns:a16="http://schemas.microsoft.com/office/drawing/2014/main" id="{65AE43A5-7FAA-49C4-91DF-809625DF0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Feu clic per editar els estils del text del patró</a:t>
            </a:r>
          </a:p>
        </p:txBody>
      </p:sp>
      <p:sp>
        <p:nvSpPr>
          <p:cNvPr id="4" name="Contenidor de data 3">
            <a:extLst>
              <a:ext uri="{FF2B5EF4-FFF2-40B4-BE49-F238E27FC236}">
                <a16:creationId xmlns:a16="http://schemas.microsoft.com/office/drawing/2014/main" id="{0DA46B26-965E-4D21-938D-417BEAAD4492}"/>
              </a:ext>
            </a:extLst>
          </p:cNvPr>
          <p:cNvSpPr>
            <a:spLocks noGrp="1"/>
          </p:cNvSpPr>
          <p:nvPr>
            <p:ph type="dt" sz="half" idx="10"/>
          </p:nvPr>
        </p:nvSpPr>
        <p:spPr/>
        <p:txBody>
          <a:bodyPr/>
          <a:lstStyle/>
          <a:p>
            <a:fld id="{C1853524-9E4C-4597-A809-BE4FA4AA64E0}" type="datetime1">
              <a:rPr lang="en-GB" smtClean="0"/>
              <a:t>01/04/2022</a:t>
            </a:fld>
            <a:endParaRPr lang="en-GB"/>
          </a:p>
        </p:txBody>
      </p:sp>
      <p:sp>
        <p:nvSpPr>
          <p:cNvPr id="5" name="Contenidor de peu de pàgina 4">
            <a:extLst>
              <a:ext uri="{FF2B5EF4-FFF2-40B4-BE49-F238E27FC236}">
                <a16:creationId xmlns:a16="http://schemas.microsoft.com/office/drawing/2014/main" id="{21888F8B-B7D1-4B26-AABA-C6FD7F561154}"/>
              </a:ext>
            </a:extLst>
          </p:cNvPr>
          <p:cNvSpPr>
            <a:spLocks noGrp="1"/>
          </p:cNvSpPr>
          <p:nvPr>
            <p:ph type="ftr" sz="quarter" idx="11"/>
          </p:nvPr>
        </p:nvSpPr>
        <p:spPr/>
        <p:txBody>
          <a:bodyPr/>
          <a:lstStyle/>
          <a:p>
            <a:endParaRPr lang="en-GB"/>
          </a:p>
        </p:txBody>
      </p:sp>
      <p:sp>
        <p:nvSpPr>
          <p:cNvPr id="6" name="Contenidor de número de diapositiva 5">
            <a:extLst>
              <a:ext uri="{FF2B5EF4-FFF2-40B4-BE49-F238E27FC236}">
                <a16:creationId xmlns:a16="http://schemas.microsoft.com/office/drawing/2014/main" id="{E9A3A20E-9CBC-4A59-B3F5-DDDFF4D67B7C}"/>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1587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98D768E1-F63F-4073-9266-D76A924DD977}"/>
              </a:ext>
            </a:extLst>
          </p:cNvPr>
          <p:cNvSpPr>
            <a:spLocks noGrp="1"/>
          </p:cNvSpPr>
          <p:nvPr>
            <p:ph type="title"/>
          </p:nvPr>
        </p:nvSpPr>
        <p:spPr/>
        <p:txBody>
          <a:body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289A613F-0453-4778-84BC-CF4AB51D4D86}"/>
              </a:ext>
            </a:extLst>
          </p:cNvPr>
          <p:cNvSpPr>
            <a:spLocks noGrp="1"/>
          </p:cNvSpPr>
          <p:nvPr>
            <p:ph sz="half" idx="1"/>
          </p:nvPr>
        </p:nvSpPr>
        <p:spPr>
          <a:xfrm>
            <a:off x="838200" y="1825625"/>
            <a:ext cx="5181600" cy="435133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contingut 3">
            <a:extLst>
              <a:ext uri="{FF2B5EF4-FFF2-40B4-BE49-F238E27FC236}">
                <a16:creationId xmlns:a16="http://schemas.microsoft.com/office/drawing/2014/main" id="{B59FF807-701D-4AEF-99B2-DAC61040012D}"/>
              </a:ext>
            </a:extLst>
          </p:cNvPr>
          <p:cNvSpPr>
            <a:spLocks noGrp="1"/>
          </p:cNvSpPr>
          <p:nvPr>
            <p:ph sz="half" idx="2"/>
          </p:nvPr>
        </p:nvSpPr>
        <p:spPr>
          <a:xfrm>
            <a:off x="6172200" y="1825625"/>
            <a:ext cx="5181600" cy="435133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5" name="Contenidor de data 4">
            <a:extLst>
              <a:ext uri="{FF2B5EF4-FFF2-40B4-BE49-F238E27FC236}">
                <a16:creationId xmlns:a16="http://schemas.microsoft.com/office/drawing/2014/main" id="{A24A87EB-925B-4A9A-B952-AD8A9C27323B}"/>
              </a:ext>
            </a:extLst>
          </p:cNvPr>
          <p:cNvSpPr>
            <a:spLocks noGrp="1"/>
          </p:cNvSpPr>
          <p:nvPr>
            <p:ph type="dt" sz="half" idx="10"/>
          </p:nvPr>
        </p:nvSpPr>
        <p:spPr/>
        <p:txBody>
          <a:bodyPr/>
          <a:lstStyle/>
          <a:p>
            <a:fld id="{C18539D3-E3C4-47A9-B3B9-7B78A5B6DFFE}" type="datetime1">
              <a:rPr lang="en-GB" smtClean="0"/>
              <a:t>01/04/2022</a:t>
            </a:fld>
            <a:endParaRPr lang="en-GB"/>
          </a:p>
        </p:txBody>
      </p:sp>
      <p:sp>
        <p:nvSpPr>
          <p:cNvPr id="6" name="Contenidor de peu de pàgina 5">
            <a:extLst>
              <a:ext uri="{FF2B5EF4-FFF2-40B4-BE49-F238E27FC236}">
                <a16:creationId xmlns:a16="http://schemas.microsoft.com/office/drawing/2014/main" id="{59D8B379-AEBD-4CEF-A470-4A3C8F97EBF6}"/>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93DCBF31-A441-4D58-B928-1389AE527A03}"/>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108316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EE306C3D-F463-4DCA-9E88-5891C3424FD1}"/>
              </a:ext>
            </a:extLst>
          </p:cNvPr>
          <p:cNvSpPr>
            <a:spLocks noGrp="1"/>
          </p:cNvSpPr>
          <p:nvPr>
            <p:ph type="title"/>
          </p:nvPr>
        </p:nvSpPr>
        <p:spPr>
          <a:xfrm>
            <a:off x="839788" y="365125"/>
            <a:ext cx="10515600" cy="1325563"/>
          </a:xfrm>
        </p:spPr>
        <p:txBody>
          <a:bodyPr/>
          <a:lstStyle/>
          <a:p>
            <a:r>
              <a:rPr lang="ca-ES"/>
              <a:t>Feu clic aquí per editar l'estil</a:t>
            </a:r>
            <a:endParaRPr lang="en-GB"/>
          </a:p>
        </p:txBody>
      </p:sp>
      <p:sp>
        <p:nvSpPr>
          <p:cNvPr id="3" name="Contenidor de text 2">
            <a:extLst>
              <a:ext uri="{FF2B5EF4-FFF2-40B4-BE49-F238E27FC236}">
                <a16:creationId xmlns:a16="http://schemas.microsoft.com/office/drawing/2014/main" id="{40841B55-225B-40D7-B98E-361D2E492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4" name="Contenidor de contingut 3">
            <a:extLst>
              <a:ext uri="{FF2B5EF4-FFF2-40B4-BE49-F238E27FC236}">
                <a16:creationId xmlns:a16="http://schemas.microsoft.com/office/drawing/2014/main" id="{3388B14C-6CBB-483C-905A-675C4B40E08E}"/>
              </a:ext>
            </a:extLst>
          </p:cNvPr>
          <p:cNvSpPr>
            <a:spLocks noGrp="1"/>
          </p:cNvSpPr>
          <p:nvPr>
            <p:ph sz="half" idx="2"/>
          </p:nvPr>
        </p:nvSpPr>
        <p:spPr>
          <a:xfrm>
            <a:off x="839788" y="2505075"/>
            <a:ext cx="5157787" cy="368458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5" name="Contenidor de text 4">
            <a:extLst>
              <a:ext uri="{FF2B5EF4-FFF2-40B4-BE49-F238E27FC236}">
                <a16:creationId xmlns:a16="http://schemas.microsoft.com/office/drawing/2014/main" id="{E4A2CE0B-8F0A-49E4-9D63-1EC2AFCF20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per editar els estils del text del patró</a:t>
            </a:r>
          </a:p>
        </p:txBody>
      </p:sp>
      <p:sp>
        <p:nvSpPr>
          <p:cNvPr id="6" name="Contenidor de contingut 5">
            <a:extLst>
              <a:ext uri="{FF2B5EF4-FFF2-40B4-BE49-F238E27FC236}">
                <a16:creationId xmlns:a16="http://schemas.microsoft.com/office/drawing/2014/main" id="{7CE0483B-1514-4ACC-8992-6A92040DE748}"/>
              </a:ext>
            </a:extLst>
          </p:cNvPr>
          <p:cNvSpPr>
            <a:spLocks noGrp="1"/>
          </p:cNvSpPr>
          <p:nvPr>
            <p:ph sz="quarter" idx="4"/>
          </p:nvPr>
        </p:nvSpPr>
        <p:spPr>
          <a:xfrm>
            <a:off x="6172200" y="2505075"/>
            <a:ext cx="5183188" cy="3684588"/>
          </a:xfrm>
        </p:spPr>
        <p:txBody>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7" name="Contenidor de data 6">
            <a:extLst>
              <a:ext uri="{FF2B5EF4-FFF2-40B4-BE49-F238E27FC236}">
                <a16:creationId xmlns:a16="http://schemas.microsoft.com/office/drawing/2014/main" id="{DCE9A9E9-A48F-46EB-9200-2303857E24D3}"/>
              </a:ext>
            </a:extLst>
          </p:cNvPr>
          <p:cNvSpPr>
            <a:spLocks noGrp="1"/>
          </p:cNvSpPr>
          <p:nvPr>
            <p:ph type="dt" sz="half" idx="10"/>
          </p:nvPr>
        </p:nvSpPr>
        <p:spPr/>
        <p:txBody>
          <a:bodyPr/>
          <a:lstStyle/>
          <a:p>
            <a:fld id="{FA3994D4-4CA6-48E4-AC56-417CF9E0C774}" type="datetime1">
              <a:rPr lang="en-GB" smtClean="0"/>
              <a:t>01/04/2022</a:t>
            </a:fld>
            <a:endParaRPr lang="en-GB"/>
          </a:p>
        </p:txBody>
      </p:sp>
      <p:sp>
        <p:nvSpPr>
          <p:cNvPr id="8" name="Contenidor de peu de pàgina 7">
            <a:extLst>
              <a:ext uri="{FF2B5EF4-FFF2-40B4-BE49-F238E27FC236}">
                <a16:creationId xmlns:a16="http://schemas.microsoft.com/office/drawing/2014/main" id="{7FE47576-8A69-4EC1-9F3F-D5E71D631698}"/>
              </a:ext>
            </a:extLst>
          </p:cNvPr>
          <p:cNvSpPr>
            <a:spLocks noGrp="1"/>
          </p:cNvSpPr>
          <p:nvPr>
            <p:ph type="ftr" sz="quarter" idx="11"/>
          </p:nvPr>
        </p:nvSpPr>
        <p:spPr/>
        <p:txBody>
          <a:bodyPr/>
          <a:lstStyle/>
          <a:p>
            <a:endParaRPr lang="en-GB"/>
          </a:p>
        </p:txBody>
      </p:sp>
      <p:sp>
        <p:nvSpPr>
          <p:cNvPr id="9" name="Contenidor de número de diapositiva 8">
            <a:extLst>
              <a:ext uri="{FF2B5EF4-FFF2-40B4-BE49-F238E27FC236}">
                <a16:creationId xmlns:a16="http://schemas.microsoft.com/office/drawing/2014/main" id="{E0AB4708-75EB-430A-BEA5-CD65892610E1}"/>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35412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2BFE892-9BF3-42C4-AC30-EDD2C9222C9D}"/>
              </a:ext>
            </a:extLst>
          </p:cNvPr>
          <p:cNvSpPr>
            <a:spLocks noGrp="1"/>
          </p:cNvSpPr>
          <p:nvPr>
            <p:ph type="title"/>
          </p:nvPr>
        </p:nvSpPr>
        <p:spPr/>
        <p:txBody>
          <a:bodyPr/>
          <a:lstStyle/>
          <a:p>
            <a:r>
              <a:rPr lang="ca-ES"/>
              <a:t>Feu clic aquí per editar l'estil</a:t>
            </a:r>
            <a:endParaRPr lang="en-GB"/>
          </a:p>
        </p:txBody>
      </p:sp>
      <p:sp>
        <p:nvSpPr>
          <p:cNvPr id="3" name="Contenidor de data 2">
            <a:extLst>
              <a:ext uri="{FF2B5EF4-FFF2-40B4-BE49-F238E27FC236}">
                <a16:creationId xmlns:a16="http://schemas.microsoft.com/office/drawing/2014/main" id="{EAB0AF94-B6AA-4309-A989-A469FA7ADC0B}"/>
              </a:ext>
            </a:extLst>
          </p:cNvPr>
          <p:cNvSpPr>
            <a:spLocks noGrp="1"/>
          </p:cNvSpPr>
          <p:nvPr>
            <p:ph type="dt" sz="half" idx="10"/>
          </p:nvPr>
        </p:nvSpPr>
        <p:spPr/>
        <p:txBody>
          <a:bodyPr/>
          <a:lstStyle/>
          <a:p>
            <a:fld id="{B1DCD8F7-AF74-4FE4-ADA6-7E857B760AB0}" type="datetime1">
              <a:rPr lang="en-GB" smtClean="0"/>
              <a:t>01/04/2022</a:t>
            </a:fld>
            <a:endParaRPr lang="en-GB"/>
          </a:p>
        </p:txBody>
      </p:sp>
      <p:sp>
        <p:nvSpPr>
          <p:cNvPr id="4" name="Contenidor de peu de pàgina 3">
            <a:extLst>
              <a:ext uri="{FF2B5EF4-FFF2-40B4-BE49-F238E27FC236}">
                <a16:creationId xmlns:a16="http://schemas.microsoft.com/office/drawing/2014/main" id="{975303B0-039E-4C9A-BB04-D42F4ECC986D}"/>
              </a:ext>
            </a:extLst>
          </p:cNvPr>
          <p:cNvSpPr>
            <a:spLocks noGrp="1"/>
          </p:cNvSpPr>
          <p:nvPr>
            <p:ph type="ftr" sz="quarter" idx="11"/>
          </p:nvPr>
        </p:nvSpPr>
        <p:spPr/>
        <p:txBody>
          <a:bodyPr/>
          <a:lstStyle/>
          <a:p>
            <a:endParaRPr lang="en-GB"/>
          </a:p>
        </p:txBody>
      </p:sp>
      <p:sp>
        <p:nvSpPr>
          <p:cNvPr id="5" name="Contenidor de número de diapositiva 4">
            <a:extLst>
              <a:ext uri="{FF2B5EF4-FFF2-40B4-BE49-F238E27FC236}">
                <a16:creationId xmlns:a16="http://schemas.microsoft.com/office/drawing/2014/main" id="{351AD31C-EEBC-46C4-8CBC-D2995512D86A}"/>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415844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a:extLst>
              <a:ext uri="{FF2B5EF4-FFF2-40B4-BE49-F238E27FC236}">
                <a16:creationId xmlns:a16="http://schemas.microsoft.com/office/drawing/2014/main" id="{928A4B46-7A34-4AA6-AB63-D5A824AE5683}"/>
              </a:ext>
            </a:extLst>
          </p:cNvPr>
          <p:cNvSpPr>
            <a:spLocks noGrp="1"/>
          </p:cNvSpPr>
          <p:nvPr>
            <p:ph type="dt" sz="half" idx="10"/>
          </p:nvPr>
        </p:nvSpPr>
        <p:spPr/>
        <p:txBody>
          <a:bodyPr/>
          <a:lstStyle/>
          <a:p>
            <a:fld id="{3E1EE42A-D44E-403E-8A68-27623368A4CF}" type="datetime1">
              <a:rPr lang="en-GB" smtClean="0"/>
              <a:t>01/04/2022</a:t>
            </a:fld>
            <a:endParaRPr lang="en-GB"/>
          </a:p>
        </p:txBody>
      </p:sp>
      <p:sp>
        <p:nvSpPr>
          <p:cNvPr id="3" name="Contenidor de peu de pàgina 2">
            <a:extLst>
              <a:ext uri="{FF2B5EF4-FFF2-40B4-BE49-F238E27FC236}">
                <a16:creationId xmlns:a16="http://schemas.microsoft.com/office/drawing/2014/main" id="{BE4B60EF-112B-4E39-AC0F-F95CA04266FB}"/>
              </a:ext>
            </a:extLst>
          </p:cNvPr>
          <p:cNvSpPr>
            <a:spLocks noGrp="1"/>
          </p:cNvSpPr>
          <p:nvPr>
            <p:ph type="ftr" sz="quarter" idx="11"/>
          </p:nvPr>
        </p:nvSpPr>
        <p:spPr/>
        <p:txBody>
          <a:bodyPr/>
          <a:lstStyle/>
          <a:p>
            <a:endParaRPr lang="en-GB"/>
          </a:p>
        </p:txBody>
      </p:sp>
      <p:sp>
        <p:nvSpPr>
          <p:cNvPr id="4" name="Contenidor de número de diapositiva 3">
            <a:extLst>
              <a:ext uri="{FF2B5EF4-FFF2-40B4-BE49-F238E27FC236}">
                <a16:creationId xmlns:a16="http://schemas.microsoft.com/office/drawing/2014/main" id="{8BA7C105-1959-4B9C-B695-DCAD5927DB29}"/>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139609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F5680FD9-CF53-4672-B656-CB3E5EBD6E75}"/>
              </a:ext>
            </a:extLst>
          </p:cNvPr>
          <p:cNvSpPr>
            <a:spLocks noGrp="1"/>
          </p:cNvSpPr>
          <p:nvPr>
            <p:ph type="title"/>
          </p:nvPr>
        </p:nvSpPr>
        <p:spPr>
          <a:xfrm>
            <a:off x="839788" y="457200"/>
            <a:ext cx="3932237" cy="1600200"/>
          </a:xfrm>
        </p:spPr>
        <p:txBody>
          <a:bodyPr anchor="b"/>
          <a:lstStyle>
            <a:lvl1pPr>
              <a:defRPr sz="3200"/>
            </a:lvl1pPr>
          </a:lstStyle>
          <a:p>
            <a:r>
              <a:rPr lang="ca-ES"/>
              <a:t>Feu clic aquí per editar l'estil</a:t>
            </a:r>
            <a:endParaRPr lang="en-GB"/>
          </a:p>
        </p:txBody>
      </p:sp>
      <p:sp>
        <p:nvSpPr>
          <p:cNvPr id="3" name="Contenidor de contingut 2">
            <a:extLst>
              <a:ext uri="{FF2B5EF4-FFF2-40B4-BE49-F238E27FC236}">
                <a16:creationId xmlns:a16="http://schemas.microsoft.com/office/drawing/2014/main" id="{FFA02AE6-03BE-4C52-B377-25B84837E3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text 3">
            <a:extLst>
              <a:ext uri="{FF2B5EF4-FFF2-40B4-BE49-F238E27FC236}">
                <a16:creationId xmlns:a16="http://schemas.microsoft.com/office/drawing/2014/main" id="{75D00F0C-334E-41B5-8DD5-70C4C4227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per editar els estils del text del patró</a:t>
            </a:r>
          </a:p>
        </p:txBody>
      </p:sp>
      <p:sp>
        <p:nvSpPr>
          <p:cNvPr id="5" name="Contenidor de data 4">
            <a:extLst>
              <a:ext uri="{FF2B5EF4-FFF2-40B4-BE49-F238E27FC236}">
                <a16:creationId xmlns:a16="http://schemas.microsoft.com/office/drawing/2014/main" id="{073847A7-CEC6-4037-AFF7-B6E067379624}"/>
              </a:ext>
            </a:extLst>
          </p:cNvPr>
          <p:cNvSpPr>
            <a:spLocks noGrp="1"/>
          </p:cNvSpPr>
          <p:nvPr>
            <p:ph type="dt" sz="half" idx="10"/>
          </p:nvPr>
        </p:nvSpPr>
        <p:spPr/>
        <p:txBody>
          <a:bodyPr/>
          <a:lstStyle/>
          <a:p>
            <a:fld id="{5EC93F74-BAEA-4D2C-A1A4-F3BE7071E5C2}" type="datetime1">
              <a:rPr lang="en-GB" smtClean="0"/>
              <a:t>01/04/2022</a:t>
            </a:fld>
            <a:endParaRPr lang="en-GB"/>
          </a:p>
        </p:txBody>
      </p:sp>
      <p:sp>
        <p:nvSpPr>
          <p:cNvPr id="6" name="Contenidor de peu de pàgina 5">
            <a:extLst>
              <a:ext uri="{FF2B5EF4-FFF2-40B4-BE49-F238E27FC236}">
                <a16:creationId xmlns:a16="http://schemas.microsoft.com/office/drawing/2014/main" id="{CECB7F6D-4D7F-4357-B35A-52C4A3A56E05}"/>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13C66363-C4FD-4453-984E-94CC1457715F}"/>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277726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DD2589D8-D132-4BED-A369-7D787273586A}"/>
              </a:ext>
            </a:extLst>
          </p:cNvPr>
          <p:cNvSpPr>
            <a:spLocks noGrp="1"/>
          </p:cNvSpPr>
          <p:nvPr>
            <p:ph type="title"/>
          </p:nvPr>
        </p:nvSpPr>
        <p:spPr>
          <a:xfrm>
            <a:off x="839788" y="457200"/>
            <a:ext cx="3932237" cy="1600200"/>
          </a:xfrm>
        </p:spPr>
        <p:txBody>
          <a:bodyPr anchor="b"/>
          <a:lstStyle>
            <a:lvl1pPr>
              <a:defRPr sz="3200"/>
            </a:lvl1pPr>
          </a:lstStyle>
          <a:p>
            <a:r>
              <a:rPr lang="ca-ES"/>
              <a:t>Feu clic aquí per editar l'estil</a:t>
            </a:r>
            <a:endParaRPr lang="en-GB"/>
          </a:p>
        </p:txBody>
      </p:sp>
      <p:sp>
        <p:nvSpPr>
          <p:cNvPr id="3" name="Contenidor d'imatge 2">
            <a:extLst>
              <a:ext uri="{FF2B5EF4-FFF2-40B4-BE49-F238E27FC236}">
                <a16:creationId xmlns:a16="http://schemas.microsoft.com/office/drawing/2014/main" id="{69F788BD-3F90-4FCE-B65C-B5F03B11C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Contenidor de text 3">
            <a:extLst>
              <a:ext uri="{FF2B5EF4-FFF2-40B4-BE49-F238E27FC236}">
                <a16:creationId xmlns:a16="http://schemas.microsoft.com/office/drawing/2014/main" id="{F62A08A4-9A68-4288-BBF6-5E71A5B28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per editar els estils del text del patró</a:t>
            </a:r>
          </a:p>
        </p:txBody>
      </p:sp>
      <p:sp>
        <p:nvSpPr>
          <p:cNvPr id="5" name="Contenidor de data 4">
            <a:extLst>
              <a:ext uri="{FF2B5EF4-FFF2-40B4-BE49-F238E27FC236}">
                <a16:creationId xmlns:a16="http://schemas.microsoft.com/office/drawing/2014/main" id="{0E18BB7F-C61A-45BA-BB76-0B99D25009EA}"/>
              </a:ext>
            </a:extLst>
          </p:cNvPr>
          <p:cNvSpPr>
            <a:spLocks noGrp="1"/>
          </p:cNvSpPr>
          <p:nvPr>
            <p:ph type="dt" sz="half" idx="10"/>
          </p:nvPr>
        </p:nvSpPr>
        <p:spPr/>
        <p:txBody>
          <a:bodyPr/>
          <a:lstStyle/>
          <a:p>
            <a:fld id="{A2FB0A5F-2B23-41A1-B59D-54B9F485CD38}" type="datetime1">
              <a:rPr lang="en-GB" smtClean="0"/>
              <a:t>01/04/2022</a:t>
            </a:fld>
            <a:endParaRPr lang="en-GB"/>
          </a:p>
        </p:txBody>
      </p:sp>
      <p:sp>
        <p:nvSpPr>
          <p:cNvPr id="6" name="Contenidor de peu de pàgina 5">
            <a:extLst>
              <a:ext uri="{FF2B5EF4-FFF2-40B4-BE49-F238E27FC236}">
                <a16:creationId xmlns:a16="http://schemas.microsoft.com/office/drawing/2014/main" id="{50D2F748-2D29-4AD4-A373-04F863007247}"/>
              </a:ext>
            </a:extLst>
          </p:cNvPr>
          <p:cNvSpPr>
            <a:spLocks noGrp="1"/>
          </p:cNvSpPr>
          <p:nvPr>
            <p:ph type="ftr" sz="quarter" idx="11"/>
          </p:nvPr>
        </p:nvSpPr>
        <p:spPr/>
        <p:txBody>
          <a:bodyPr/>
          <a:lstStyle/>
          <a:p>
            <a:endParaRPr lang="en-GB"/>
          </a:p>
        </p:txBody>
      </p:sp>
      <p:sp>
        <p:nvSpPr>
          <p:cNvPr id="7" name="Contenidor de número de diapositiva 6">
            <a:extLst>
              <a:ext uri="{FF2B5EF4-FFF2-40B4-BE49-F238E27FC236}">
                <a16:creationId xmlns:a16="http://schemas.microsoft.com/office/drawing/2014/main" id="{BBADE28C-1ED5-4D60-AB56-2A08EC234042}"/>
              </a:ext>
            </a:extLst>
          </p:cNvPr>
          <p:cNvSpPr>
            <a:spLocks noGrp="1"/>
          </p:cNvSpPr>
          <p:nvPr>
            <p:ph type="sldNum" sz="quarter" idx="12"/>
          </p:nvPr>
        </p:nvSpPr>
        <p:spPr/>
        <p:txBody>
          <a:bodyPr/>
          <a:lstStyle/>
          <a:p>
            <a:fld id="{4320B673-74CA-421D-A4DF-3653A68243EA}" type="slidenum">
              <a:rPr lang="en-GB" smtClean="0"/>
              <a:t>‹#›</a:t>
            </a:fld>
            <a:endParaRPr lang="en-GB"/>
          </a:p>
        </p:txBody>
      </p:sp>
    </p:spTree>
    <p:extLst>
      <p:ext uri="{BB962C8B-B14F-4D97-AF65-F5344CB8AC3E}">
        <p14:creationId xmlns:p14="http://schemas.microsoft.com/office/powerpoint/2010/main" val="34977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a:extLst>
              <a:ext uri="{FF2B5EF4-FFF2-40B4-BE49-F238E27FC236}">
                <a16:creationId xmlns:a16="http://schemas.microsoft.com/office/drawing/2014/main" id="{872E1332-90ED-4769-AC76-F6FC596AE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endParaRPr lang="en-GB"/>
          </a:p>
        </p:txBody>
      </p:sp>
      <p:sp>
        <p:nvSpPr>
          <p:cNvPr id="3" name="Contenidor de text 2">
            <a:extLst>
              <a:ext uri="{FF2B5EF4-FFF2-40B4-BE49-F238E27FC236}">
                <a16:creationId xmlns:a16="http://schemas.microsoft.com/office/drawing/2014/main" id="{FC793C3F-CEE5-4856-90B0-998AF5F034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Feu clic per editar els estils del text del patró</a:t>
            </a:r>
          </a:p>
          <a:p>
            <a:pPr lvl="1"/>
            <a:r>
              <a:rPr lang="ca-ES"/>
              <a:t>Segon nivell</a:t>
            </a:r>
          </a:p>
          <a:p>
            <a:pPr lvl="2"/>
            <a:r>
              <a:rPr lang="ca-ES"/>
              <a:t>Tercer nivell</a:t>
            </a:r>
          </a:p>
          <a:p>
            <a:pPr lvl="3"/>
            <a:r>
              <a:rPr lang="ca-ES"/>
              <a:t>Quart nivell</a:t>
            </a:r>
          </a:p>
          <a:p>
            <a:pPr lvl="4"/>
            <a:r>
              <a:rPr lang="ca-ES"/>
              <a:t>Cinquè nivell</a:t>
            </a:r>
            <a:endParaRPr lang="en-GB"/>
          </a:p>
        </p:txBody>
      </p:sp>
      <p:sp>
        <p:nvSpPr>
          <p:cNvPr id="4" name="Contenidor de data 3">
            <a:extLst>
              <a:ext uri="{FF2B5EF4-FFF2-40B4-BE49-F238E27FC236}">
                <a16:creationId xmlns:a16="http://schemas.microsoft.com/office/drawing/2014/main" id="{E60C5726-4318-4461-A37F-95CC27197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A4D66-E8F0-4772-AB9E-387193936C94}" type="datetime1">
              <a:rPr lang="en-GB" smtClean="0"/>
              <a:t>01/04/2022</a:t>
            </a:fld>
            <a:endParaRPr lang="en-GB"/>
          </a:p>
        </p:txBody>
      </p:sp>
      <p:sp>
        <p:nvSpPr>
          <p:cNvPr id="5" name="Contenidor de peu de pàgina 4">
            <a:extLst>
              <a:ext uri="{FF2B5EF4-FFF2-40B4-BE49-F238E27FC236}">
                <a16:creationId xmlns:a16="http://schemas.microsoft.com/office/drawing/2014/main" id="{0823AF77-8CDC-4FC7-A0CF-EA83C21C5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Contenidor de número de diapositiva 5">
            <a:extLst>
              <a:ext uri="{FF2B5EF4-FFF2-40B4-BE49-F238E27FC236}">
                <a16:creationId xmlns:a16="http://schemas.microsoft.com/office/drawing/2014/main" id="{7871A3A5-68EA-4FD8-A478-24CA2D1F3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0B673-74CA-421D-A4DF-3653A68243EA}" type="slidenum">
              <a:rPr lang="en-GB" smtClean="0"/>
              <a:t>‹#›</a:t>
            </a:fld>
            <a:endParaRPr lang="en-GB"/>
          </a:p>
        </p:txBody>
      </p:sp>
    </p:spTree>
    <p:extLst>
      <p:ext uri="{BB962C8B-B14F-4D97-AF65-F5344CB8AC3E}">
        <p14:creationId xmlns:p14="http://schemas.microsoft.com/office/powerpoint/2010/main" val="1747367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a:extLst>
              <a:ext uri="{FF2B5EF4-FFF2-40B4-BE49-F238E27FC236}">
                <a16:creationId xmlns:a16="http://schemas.microsoft.com/office/drawing/2014/main" id="{2318B970-364D-496F-A692-6C2D9AD54748}"/>
              </a:ext>
            </a:extLst>
          </p:cNvPr>
          <p:cNvSpPr txBox="1"/>
          <p:nvPr/>
        </p:nvSpPr>
        <p:spPr>
          <a:xfrm>
            <a:off x="6645897" y="253014"/>
            <a:ext cx="5319483" cy="1200329"/>
          </a:xfrm>
          <a:prstGeom prst="rect">
            <a:avLst/>
          </a:prstGeom>
          <a:noFill/>
        </p:spPr>
        <p:txBody>
          <a:bodyPr wrap="square" rtlCol="0">
            <a:spAutoFit/>
          </a:bodyPr>
          <a:lstStyle/>
          <a:p>
            <a:pPr algn="r"/>
            <a:r>
              <a:rPr lang="en-GB" sz="2400" dirty="0">
                <a:solidFill>
                  <a:prstClr val="black"/>
                </a:solidFill>
              </a:rPr>
              <a:t>Informal document GRE 86-04</a:t>
            </a:r>
            <a:endParaRPr lang="en-GB" sz="2400" dirty="0">
              <a:solidFill>
                <a:prstClr val="black"/>
              </a:solidFill>
              <a:highlight>
                <a:srgbClr val="FFFF00"/>
              </a:highlight>
            </a:endParaRPr>
          </a:p>
          <a:p>
            <a:pPr algn="r"/>
            <a:r>
              <a:rPr lang="en-GB" sz="2400" dirty="0">
                <a:solidFill>
                  <a:prstClr val="black"/>
                </a:solidFill>
              </a:rPr>
              <a:t>86</a:t>
            </a:r>
            <a:r>
              <a:rPr lang="en-GB" sz="2400" baseline="30000" dirty="0">
                <a:solidFill>
                  <a:prstClr val="black"/>
                </a:solidFill>
              </a:rPr>
              <a:t>th</a:t>
            </a:r>
            <a:r>
              <a:rPr lang="en-GB" sz="2400" dirty="0">
                <a:solidFill>
                  <a:prstClr val="black"/>
                </a:solidFill>
              </a:rPr>
              <a:t> GRE, April 26 to 29, 2022</a:t>
            </a:r>
          </a:p>
          <a:p>
            <a:pPr algn="r"/>
            <a:r>
              <a:rPr lang="en-GB" sz="2400" dirty="0">
                <a:solidFill>
                  <a:prstClr val="black"/>
                </a:solidFill>
              </a:rPr>
              <a:t>Agenda </a:t>
            </a:r>
            <a:r>
              <a:rPr lang="en-GB" sz="2400">
                <a:solidFill>
                  <a:prstClr val="black"/>
                </a:solidFill>
              </a:rPr>
              <a:t>item 3</a:t>
            </a:r>
            <a:endParaRPr lang="en-GB" sz="2400" dirty="0">
              <a:solidFill>
                <a:prstClr val="black"/>
              </a:solidFill>
              <a:highlight>
                <a:srgbClr val="FFFF00"/>
              </a:highlight>
            </a:endParaRPr>
          </a:p>
        </p:txBody>
      </p:sp>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1</a:t>
            </a:fld>
            <a:endParaRPr lang="en-GB">
              <a:solidFill>
                <a:prstClr val="black">
                  <a:tint val="75000"/>
                </a:prstClr>
              </a:solidFill>
            </a:endParaRPr>
          </a:p>
        </p:txBody>
      </p:sp>
      <p:sp>
        <p:nvSpPr>
          <p:cNvPr id="7" name="QuadreDeText 6">
            <a:extLst>
              <a:ext uri="{FF2B5EF4-FFF2-40B4-BE49-F238E27FC236}">
                <a16:creationId xmlns:a16="http://schemas.microsoft.com/office/drawing/2014/main" id="{13C5D31F-44A7-4188-B19D-51F11BBBF309}"/>
              </a:ext>
            </a:extLst>
          </p:cNvPr>
          <p:cNvSpPr txBox="1"/>
          <p:nvPr/>
        </p:nvSpPr>
        <p:spPr>
          <a:xfrm>
            <a:off x="332688" y="254523"/>
            <a:ext cx="4572000" cy="461665"/>
          </a:xfrm>
          <a:prstGeom prst="rect">
            <a:avLst/>
          </a:prstGeom>
          <a:noFill/>
        </p:spPr>
        <p:txBody>
          <a:bodyPr wrap="square" rtlCol="0">
            <a:spAutoFit/>
          </a:bodyPr>
          <a:lstStyle/>
          <a:p>
            <a:r>
              <a:rPr lang="en-GB" sz="2400" dirty="0">
                <a:solidFill>
                  <a:prstClr val="black"/>
                </a:solidFill>
              </a:rPr>
              <a:t>The Informal Working group on PTI</a:t>
            </a:r>
          </a:p>
        </p:txBody>
      </p:sp>
      <p:sp>
        <p:nvSpPr>
          <p:cNvPr id="2" name="Прямоугольник 1"/>
          <p:cNvSpPr/>
          <p:nvPr/>
        </p:nvSpPr>
        <p:spPr>
          <a:xfrm>
            <a:off x="2221832" y="2735179"/>
            <a:ext cx="7820526" cy="2062103"/>
          </a:xfrm>
          <a:prstGeom prst="rect">
            <a:avLst/>
          </a:prstGeom>
        </p:spPr>
        <p:txBody>
          <a:bodyPr wrap="square">
            <a:spAutoFit/>
          </a:bodyPr>
          <a:lstStyle/>
          <a:p>
            <a:pPr algn="ctr"/>
            <a:r>
              <a:rPr lang="en-US" sz="3200" b="1" dirty="0">
                <a:solidFill>
                  <a:prstClr val="black"/>
                </a:solidFill>
              </a:rPr>
              <a:t>Proposal for a Framework Document on Vehicle Whole-Life Compliance </a:t>
            </a:r>
          </a:p>
          <a:p>
            <a:pPr algn="ctr"/>
            <a:r>
              <a:rPr lang="en-US" sz="3200" b="1" dirty="0">
                <a:solidFill>
                  <a:prstClr val="black"/>
                </a:solidFill>
              </a:rPr>
              <a:t>ECE/TRANS/WP.29/2021/148</a:t>
            </a:r>
            <a:endParaRPr lang="ru-RU" sz="3200" b="1" dirty="0">
              <a:solidFill>
                <a:prstClr val="black"/>
              </a:solidFill>
            </a:endParaRPr>
          </a:p>
          <a:p>
            <a:pPr algn="ctr"/>
            <a:r>
              <a:rPr lang="en-GB" sz="3200" dirty="0">
                <a:solidFill>
                  <a:prstClr val="black"/>
                </a:solidFill>
              </a:rPr>
              <a:t> </a:t>
            </a:r>
          </a:p>
        </p:txBody>
      </p:sp>
    </p:spTree>
    <p:extLst>
      <p:ext uri="{BB962C8B-B14F-4D97-AF65-F5344CB8AC3E}">
        <p14:creationId xmlns:p14="http://schemas.microsoft.com/office/powerpoint/2010/main" val="444978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prstClr val="black"/>
                </a:solidFill>
              </a:rPr>
              <a:t>The whole-life compliance</a:t>
            </a:r>
            <a:r>
              <a:rPr lang="ru-RU" b="1" dirty="0">
                <a:solidFill>
                  <a:prstClr val="black"/>
                </a:solidFill>
              </a:rPr>
              <a:t> </a:t>
            </a:r>
            <a:r>
              <a:rPr lang="en-US" b="1" dirty="0">
                <a:solidFill>
                  <a:prstClr val="black"/>
                </a:solidFill>
              </a:rPr>
              <a:t>approach</a:t>
            </a:r>
            <a:endParaRPr lang="ru-RU" b="1" dirty="0"/>
          </a:p>
        </p:txBody>
      </p:sp>
      <p:sp>
        <p:nvSpPr>
          <p:cNvPr id="3" name="Объект 2"/>
          <p:cNvSpPr>
            <a:spLocks noGrp="1"/>
          </p:cNvSpPr>
          <p:nvPr>
            <p:ph idx="1"/>
          </p:nvPr>
        </p:nvSpPr>
        <p:spPr/>
        <p:txBody>
          <a:bodyPr>
            <a:normAutofit/>
          </a:bodyPr>
          <a:lstStyle/>
          <a:p>
            <a:r>
              <a:rPr lang="en-US" dirty="0"/>
              <a:t>The stages of whole-life compliance and their relationships shall be designed in such a way as to reasonably facilitate each others’ objectives and provide information and data when appropriate </a:t>
            </a:r>
          </a:p>
          <a:p>
            <a:r>
              <a:rPr lang="en-US" dirty="0"/>
              <a:t>Performances may be verified by methods different from those prescribed in the relevant UN Regulations, Global Technical Regulations, Rules and other relevant UN ECE documents </a:t>
            </a:r>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258363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2</a:t>
            </a:fld>
            <a:endParaRPr lang="en-GB"/>
          </a:p>
        </p:txBody>
      </p:sp>
    </p:spTree>
    <p:extLst>
      <p:ext uri="{BB962C8B-B14F-4D97-AF65-F5344CB8AC3E}">
        <p14:creationId xmlns:p14="http://schemas.microsoft.com/office/powerpoint/2010/main" val="82222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3</a:t>
            </a:fld>
            <a:endParaRPr lang="en-GB"/>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Stages of Whole-life compliance</a:t>
            </a: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Connector de fletxa recta 11">
            <a:extLst>
              <a:ext uri="{FF2B5EF4-FFF2-40B4-BE49-F238E27FC236}">
                <a16:creationId xmlns:a16="http://schemas.microsoft.com/office/drawing/2014/main" id="{E884DDCB-18EC-4A0B-B91D-A751C2486259}"/>
              </a:ext>
            </a:extLst>
          </p:cNvPr>
          <p:cNvCxnSpPr>
            <a:cxnSpLocks/>
          </p:cNvCxnSpPr>
          <p:nvPr/>
        </p:nvCxnSpPr>
        <p:spPr>
          <a:xfrm flipH="1">
            <a:off x="4515439" y="1951348"/>
            <a:ext cx="4746396"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Connector de fletxa recta 12">
            <a:extLst>
              <a:ext uri="{FF2B5EF4-FFF2-40B4-BE49-F238E27FC236}">
                <a16:creationId xmlns:a16="http://schemas.microsoft.com/office/drawing/2014/main" id="{C1BC3F7D-FCA7-41F1-A779-FC1E8C9E48F7}"/>
              </a:ext>
            </a:extLst>
          </p:cNvPr>
          <p:cNvCxnSpPr>
            <a:cxnSpLocks/>
          </p:cNvCxnSpPr>
          <p:nvPr/>
        </p:nvCxnSpPr>
        <p:spPr>
          <a:xfrm flipH="1">
            <a:off x="5627802" y="1951348"/>
            <a:ext cx="3634033"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Connector de fletxa recta 21">
            <a:extLst>
              <a:ext uri="{FF2B5EF4-FFF2-40B4-BE49-F238E27FC236}">
                <a16:creationId xmlns:a16="http://schemas.microsoft.com/office/drawing/2014/main" id="{3847A078-25F7-4ED9-8C25-DBDF10AF31DD}"/>
              </a:ext>
            </a:extLst>
          </p:cNvPr>
          <p:cNvCxnSpPr>
            <a:cxnSpLocks/>
            <a:stCxn id="2" idx="2"/>
          </p:cNvCxnSpPr>
          <p:nvPr/>
        </p:nvCxnSpPr>
        <p:spPr>
          <a:xfrm flipH="1">
            <a:off x="7409468" y="1951348"/>
            <a:ext cx="1852367"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a:extLst>
              <a:ext uri="{FF2B5EF4-FFF2-40B4-BE49-F238E27FC236}">
                <a16:creationId xmlns:a16="http://schemas.microsoft.com/office/drawing/2014/main" id="{FBF073C6-54E2-41C0-9E42-F51B65ED016E}"/>
              </a:ext>
            </a:extLst>
          </p:cNvPr>
          <p:cNvCxnSpPr>
            <a:cxnSpLocks/>
          </p:cNvCxnSpPr>
          <p:nvPr/>
        </p:nvCxnSpPr>
        <p:spPr>
          <a:xfrm flipH="1">
            <a:off x="8610600" y="1951348"/>
            <a:ext cx="58053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Connector de fletxa recta 23">
            <a:extLst>
              <a:ext uri="{FF2B5EF4-FFF2-40B4-BE49-F238E27FC236}">
                <a16:creationId xmlns:a16="http://schemas.microsoft.com/office/drawing/2014/main" id="{47A3C85B-3BA3-4C49-AD5C-EB23B305229D}"/>
              </a:ext>
            </a:extLst>
          </p:cNvPr>
          <p:cNvCxnSpPr>
            <a:cxnSpLocks/>
          </p:cNvCxnSpPr>
          <p:nvPr/>
        </p:nvCxnSpPr>
        <p:spPr>
          <a:xfrm>
            <a:off x="9191135" y="1951348"/>
            <a:ext cx="537327"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348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The whole-life compliance vision</a:t>
            </a:r>
            <a:endParaRPr lang="ru-RU" b="1" dirty="0"/>
          </a:p>
        </p:txBody>
      </p:sp>
      <p:sp>
        <p:nvSpPr>
          <p:cNvPr id="3" name="Объект 2"/>
          <p:cNvSpPr>
            <a:spLocks noGrp="1"/>
          </p:cNvSpPr>
          <p:nvPr>
            <p:ph idx="1"/>
          </p:nvPr>
        </p:nvSpPr>
        <p:spPr/>
        <p:txBody>
          <a:bodyPr>
            <a:normAutofit lnSpcReduction="10000"/>
          </a:bodyPr>
          <a:lstStyle/>
          <a:p>
            <a:r>
              <a:rPr lang="en-US" dirty="0"/>
              <a:t>To define the appropriate provisions to ensure that the performance of vehicles, throughout their use, fulfils the legal requirements applicable at each stage and can be impartially assessed </a:t>
            </a:r>
          </a:p>
          <a:p>
            <a:r>
              <a:rPr lang="en-US" dirty="0"/>
              <a:t>in-use vehicles technical conditions shall not cause any traffic accidents resulting in injury or death that are reasonably foreseeable and preventable, shall resist cyberattacks and shall be consistent with their Type Approvals </a:t>
            </a:r>
          </a:p>
          <a:p>
            <a:r>
              <a:rPr lang="en-US" dirty="0"/>
              <a:t>The coordination of technical provisions and/or guidance and resolutions for whole-life compliance of the vehicles shall be conducted by WP.29 within the context of the 1958 and 1998 Geneva Agreements and the 1997 Vienna Agreement</a:t>
            </a:r>
            <a:endParaRPr lang="en-GB" dirty="0"/>
          </a:p>
          <a:p>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t>4</a:t>
            </a:fld>
            <a:endParaRPr lang="en-GB"/>
          </a:p>
        </p:txBody>
      </p:sp>
    </p:spTree>
    <p:extLst>
      <p:ext uri="{BB962C8B-B14F-4D97-AF65-F5344CB8AC3E}">
        <p14:creationId xmlns:p14="http://schemas.microsoft.com/office/powerpoint/2010/main" val="378996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a:extLst>
              <a:ext uri="{FF2B5EF4-FFF2-40B4-BE49-F238E27FC236}">
                <a16:creationId xmlns:a16="http://schemas.microsoft.com/office/drawing/2014/main" id="{2318B970-364D-496F-A692-6C2D9AD54748}"/>
              </a:ext>
            </a:extLst>
          </p:cNvPr>
          <p:cNvSpPr txBox="1"/>
          <p:nvPr/>
        </p:nvSpPr>
        <p:spPr>
          <a:xfrm>
            <a:off x="6466788" y="254524"/>
            <a:ext cx="4572000" cy="369332"/>
          </a:xfrm>
          <a:prstGeom prst="rect">
            <a:avLst/>
          </a:prstGeom>
          <a:noFill/>
        </p:spPr>
        <p:txBody>
          <a:bodyPr wrap="square" rtlCol="0">
            <a:spAutoFit/>
          </a:bodyPr>
          <a:lstStyle/>
          <a:p>
            <a:r>
              <a:rPr lang="en-GB" dirty="0"/>
              <a:t> </a:t>
            </a:r>
          </a:p>
        </p:txBody>
      </p:sp>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t>5</a:t>
            </a:fld>
            <a:endParaRPr lang="en-GB"/>
          </a:p>
        </p:txBody>
      </p:sp>
      <p:sp>
        <p:nvSpPr>
          <p:cNvPr id="2" name="Oval 1">
            <a:extLst>
              <a:ext uri="{FF2B5EF4-FFF2-40B4-BE49-F238E27FC236}">
                <a16:creationId xmlns:a16="http://schemas.microsoft.com/office/drawing/2014/main" id="{94CE5C50-1235-4E3F-9468-37F3D3C1B47F}"/>
              </a:ext>
            </a:extLst>
          </p:cNvPr>
          <p:cNvSpPr/>
          <p:nvPr/>
        </p:nvSpPr>
        <p:spPr>
          <a:xfrm>
            <a:off x="186474" y="2761759"/>
            <a:ext cx="11367351" cy="2073897"/>
          </a:xfrm>
          <a:prstGeom prst="ellipse">
            <a:avLst/>
          </a:prstGeom>
          <a:noFill/>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cantonades arrodonides 6">
            <a:extLst>
              <a:ext uri="{FF2B5EF4-FFF2-40B4-BE49-F238E27FC236}">
                <a16:creationId xmlns:a16="http://schemas.microsoft.com/office/drawing/2014/main" id="{B186E026-8E6D-414E-AC2F-6F8E527B38F3}"/>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Coordination of whole-life compliance’s stages</a:t>
            </a:r>
          </a:p>
        </p:txBody>
      </p:sp>
    </p:spTree>
    <p:extLst>
      <p:ext uri="{BB962C8B-B14F-4D97-AF65-F5344CB8AC3E}">
        <p14:creationId xmlns:p14="http://schemas.microsoft.com/office/powerpoint/2010/main" val="246797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prstClr val="black"/>
                </a:solidFill>
              </a:rPr>
              <a:t>The whole-life compliance vision</a:t>
            </a:r>
            <a:endParaRPr lang="ru-RU" b="1" dirty="0"/>
          </a:p>
        </p:txBody>
      </p:sp>
      <p:sp>
        <p:nvSpPr>
          <p:cNvPr id="3" name="Объект 2"/>
          <p:cNvSpPr>
            <a:spLocks noGrp="1"/>
          </p:cNvSpPr>
          <p:nvPr>
            <p:ph idx="1"/>
          </p:nvPr>
        </p:nvSpPr>
        <p:spPr/>
        <p:txBody>
          <a:bodyPr>
            <a:normAutofit/>
          </a:bodyPr>
          <a:lstStyle/>
          <a:p>
            <a:r>
              <a:rPr lang="en-US" dirty="0"/>
              <a:t>The whole-life compliance approach shows the necessary stages to better ensure the vehicles’ performance, reasonably, during their whole life. The main tool to assess the convenience of stages of whole-life compliance is the risk analysis. The risk analysis approach is also a valid framework to liaise the different stages of whole-life compliance</a:t>
            </a:r>
          </a:p>
          <a:p>
            <a:r>
              <a:rPr lang="en-US" dirty="0"/>
              <a:t>The requirements to fulfil at each stage of whole-life compliance shall be coordinated with those of the Type Approval </a:t>
            </a:r>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6</a:t>
            </a:fld>
            <a:endParaRPr lang="en-GB">
              <a:solidFill>
                <a:prstClr val="black">
                  <a:tint val="75000"/>
                </a:prstClr>
              </a:solidFill>
            </a:endParaRPr>
          </a:p>
        </p:txBody>
      </p:sp>
    </p:spTree>
    <p:extLst>
      <p:ext uri="{BB962C8B-B14F-4D97-AF65-F5344CB8AC3E}">
        <p14:creationId xmlns:p14="http://schemas.microsoft.com/office/powerpoint/2010/main" val="116551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7</a:t>
            </a:fld>
            <a:endParaRPr lang="en-GB">
              <a:solidFill>
                <a:prstClr val="black">
                  <a:tint val="75000"/>
                </a:prstClr>
              </a:solidFill>
            </a:endParaRPr>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white"/>
                </a:solidFill>
              </a:rPr>
              <a:t>UN R13 Braking</a:t>
            </a: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a:extLst>
              <a:ext uri="{FF2B5EF4-FFF2-40B4-BE49-F238E27FC236}">
                <a16:creationId xmlns:a16="http://schemas.microsoft.com/office/drawing/2014/main" id="{FBF073C6-54E2-41C0-9E42-F51B65ED016E}"/>
              </a:ext>
            </a:extLst>
          </p:cNvPr>
          <p:cNvCxnSpPr>
            <a:cxnSpLocks/>
          </p:cNvCxnSpPr>
          <p:nvPr/>
        </p:nvCxnSpPr>
        <p:spPr>
          <a:xfrm flipH="1">
            <a:off x="8610600" y="1951348"/>
            <a:ext cx="58053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89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a:t>WLC provisions prescribed by UN R13 on the approval of vehicles of categories M, N and O with regard to braking</a:t>
            </a:r>
            <a:endParaRPr lang="ru-RU" sz="3600" b="1" dirty="0"/>
          </a:p>
        </p:txBody>
      </p:sp>
      <p:sp>
        <p:nvSpPr>
          <p:cNvPr id="3" name="Объект 2"/>
          <p:cNvSpPr>
            <a:spLocks noGrp="1"/>
          </p:cNvSpPr>
          <p:nvPr>
            <p:ph idx="1"/>
          </p:nvPr>
        </p:nvSpPr>
        <p:spPr/>
        <p:txBody>
          <a:bodyPr>
            <a:normAutofit fontScale="92500" lnSpcReduction="10000"/>
          </a:bodyPr>
          <a:lstStyle/>
          <a:p>
            <a:r>
              <a:rPr lang="en-US" dirty="0"/>
              <a:t>5.1.1.1. The braking equipment shall be so designed, constructed and fitted as to enable the vehicle in normal use, despite the vibration to which it may be subjected, to comply with the provisions of this Regulation. </a:t>
            </a:r>
            <a:endParaRPr lang="ru-RU" dirty="0"/>
          </a:p>
          <a:p>
            <a:r>
              <a:rPr lang="en-US" dirty="0"/>
              <a:t>5.1.4. Provisions for the periodic technical inspection of braking systems </a:t>
            </a:r>
          </a:p>
          <a:p>
            <a:r>
              <a:rPr lang="en-US" dirty="0"/>
              <a:t>5.1.4.6.3. The reference braking forces shall be declared such that the vehicle is capable of generating a braking rate equivalent to that defined in Annex 4 of this Regulation for the relevant vehicle (50 per cent in the case of vehicles of category M2, M3, N2, N3, O3 and O4 except semi-trailers, 45 per cent in the case of semi-trailers), whenever the measured roller braking force, for each axle irrespective of load, is not less than the reference braking force for a given brake actuator pressure within the declared operating pressure range.  </a:t>
            </a:r>
            <a:endParaRPr lang="ru-RU" dirty="0"/>
          </a:p>
          <a:p>
            <a:endParaRPr lang="ru-RU" dirty="0"/>
          </a:p>
        </p:txBody>
      </p:sp>
      <p:sp>
        <p:nvSpPr>
          <p:cNvPr id="4" name="Номер слайда 3"/>
          <p:cNvSpPr>
            <a:spLocks noGrp="1"/>
          </p:cNvSpPr>
          <p:nvPr>
            <p:ph type="sldNum" sz="quarter" idx="12"/>
          </p:nvPr>
        </p:nvSpPr>
        <p:spPr/>
        <p:txBody>
          <a:bodyPr/>
          <a:lstStyle/>
          <a:p>
            <a:fld id="{4320B673-74CA-421D-A4DF-3653A68243EA}" type="slidenum">
              <a:rPr lang="en-GB" smtClean="0">
                <a:solidFill>
                  <a:prstClr val="black">
                    <a:tint val="75000"/>
                  </a:prstClr>
                </a:solidFill>
              </a:rPr>
              <a:pPr/>
              <a:t>8</a:t>
            </a:fld>
            <a:endParaRPr lang="en-GB">
              <a:solidFill>
                <a:prstClr val="black">
                  <a:tint val="75000"/>
                </a:prstClr>
              </a:solidFill>
            </a:endParaRPr>
          </a:p>
        </p:txBody>
      </p:sp>
    </p:spTree>
    <p:extLst>
      <p:ext uri="{BB962C8B-B14F-4D97-AF65-F5344CB8AC3E}">
        <p14:creationId xmlns:p14="http://schemas.microsoft.com/office/powerpoint/2010/main" val="284207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3">
            <a:extLst>
              <a:ext uri="{FF2B5EF4-FFF2-40B4-BE49-F238E27FC236}">
                <a16:creationId xmlns:a16="http://schemas.microsoft.com/office/drawing/2014/main" id="{30373024-2C29-448A-8E1F-F24258AF75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580" y="1211896"/>
            <a:ext cx="10353098" cy="5391579"/>
          </a:xfrm>
          <a:prstGeom prst="rect">
            <a:avLst/>
          </a:prstGeom>
          <a:noFill/>
        </p:spPr>
      </p:pic>
      <p:sp>
        <p:nvSpPr>
          <p:cNvPr id="6" name="Contenidor de número de diapositiva 5">
            <a:extLst>
              <a:ext uri="{FF2B5EF4-FFF2-40B4-BE49-F238E27FC236}">
                <a16:creationId xmlns:a16="http://schemas.microsoft.com/office/drawing/2014/main" id="{CDD51102-85F0-4475-95E2-A5B6C59617D2}"/>
              </a:ext>
            </a:extLst>
          </p:cNvPr>
          <p:cNvSpPr>
            <a:spLocks noGrp="1"/>
          </p:cNvSpPr>
          <p:nvPr>
            <p:ph type="sldNum" sz="quarter" idx="12"/>
          </p:nvPr>
        </p:nvSpPr>
        <p:spPr/>
        <p:txBody>
          <a:bodyPr/>
          <a:lstStyle/>
          <a:p>
            <a:fld id="{4320B673-74CA-421D-A4DF-3653A68243EA}" type="slidenum">
              <a:rPr lang="en-GB" smtClean="0">
                <a:solidFill>
                  <a:prstClr val="black">
                    <a:tint val="75000"/>
                  </a:prstClr>
                </a:solidFill>
              </a:rPr>
              <a:pPr/>
              <a:t>9</a:t>
            </a:fld>
            <a:endParaRPr lang="en-GB">
              <a:solidFill>
                <a:prstClr val="black">
                  <a:tint val="75000"/>
                </a:prstClr>
              </a:solidFill>
            </a:endParaRPr>
          </a:p>
        </p:txBody>
      </p:sp>
      <p:sp>
        <p:nvSpPr>
          <p:cNvPr id="3" name="Rectangle 2">
            <a:extLst>
              <a:ext uri="{FF2B5EF4-FFF2-40B4-BE49-F238E27FC236}">
                <a16:creationId xmlns:a16="http://schemas.microsoft.com/office/drawing/2014/main" id="{E8AE23F4-1597-4785-8D8A-FC7EE486D6F5}"/>
              </a:ext>
            </a:extLst>
          </p:cNvPr>
          <p:cNvSpPr/>
          <p:nvPr/>
        </p:nvSpPr>
        <p:spPr>
          <a:xfrm>
            <a:off x="769580" y="1858227"/>
            <a:ext cx="10353098" cy="1469435"/>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ectangle: cantonades arrodonides 1">
            <a:extLst>
              <a:ext uri="{FF2B5EF4-FFF2-40B4-BE49-F238E27FC236}">
                <a16:creationId xmlns:a16="http://schemas.microsoft.com/office/drawing/2014/main" id="{D788639C-DF86-467A-A232-CAA49B66DB97}"/>
              </a:ext>
            </a:extLst>
          </p:cNvPr>
          <p:cNvSpPr/>
          <p:nvPr/>
        </p:nvSpPr>
        <p:spPr>
          <a:xfrm>
            <a:off x="6975835" y="1036948"/>
            <a:ext cx="4572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white"/>
                </a:solidFill>
              </a:rPr>
              <a:t>UN R49&amp;83 with </a:t>
            </a:r>
            <a:r>
              <a:rPr lang="en-US" sz="2400" dirty="0"/>
              <a:t>regard to the emission of pollutants</a:t>
            </a:r>
            <a:endParaRPr lang="en-GB" sz="2400" dirty="0">
              <a:solidFill>
                <a:prstClr val="white"/>
              </a:solidFill>
            </a:endParaRPr>
          </a:p>
        </p:txBody>
      </p:sp>
      <p:sp>
        <p:nvSpPr>
          <p:cNvPr id="7" name="Rectangle 6">
            <a:extLst>
              <a:ext uri="{FF2B5EF4-FFF2-40B4-BE49-F238E27FC236}">
                <a16:creationId xmlns:a16="http://schemas.microsoft.com/office/drawing/2014/main" id="{5CC4BAE6-91C2-4AB2-85FF-3239B1953EA4}"/>
              </a:ext>
            </a:extLst>
          </p:cNvPr>
          <p:cNvSpPr/>
          <p:nvPr/>
        </p:nvSpPr>
        <p:spPr>
          <a:xfrm>
            <a:off x="919451" y="4392891"/>
            <a:ext cx="10353098" cy="1150071"/>
          </a:xfrm>
          <a:prstGeom prst="rect">
            <a:avLst/>
          </a:prstGeom>
          <a:solidFill>
            <a:schemeClr val="bg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9" name="Connector de fletxa recta 8">
            <a:extLst>
              <a:ext uri="{FF2B5EF4-FFF2-40B4-BE49-F238E27FC236}">
                <a16:creationId xmlns:a16="http://schemas.microsoft.com/office/drawing/2014/main" id="{3B97DB29-9A1C-48B5-8BB6-6E7D61A64E4F}"/>
              </a:ext>
            </a:extLst>
          </p:cNvPr>
          <p:cNvCxnSpPr>
            <a:stCxn id="2" idx="2"/>
          </p:cNvCxnSpPr>
          <p:nvPr/>
        </p:nvCxnSpPr>
        <p:spPr>
          <a:xfrm flipH="1">
            <a:off x="1640264" y="1951348"/>
            <a:ext cx="7621571"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Connector de fletxa recta 9">
            <a:extLst>
              <a:ext uri="{FF2B5EF4-FFF2-40B4-BE49-F238E27FC236}">
                <a16:creationId xmlns:a16="http://schemas.microsoft.com/office/drawing/2014/main" id="{6E5E8829-CEFB-4EA0-8C06-B51C7624E7D4}"/>
              </a:ext>
            </a:extLst>
          </p:cNvPr>
          <p:cNvCxnSpPr>
            <a:cxnSpLocks/>
          </p:cNvCxnSpPr>
          <p:nvPr/>
        </p:nvCxnSpPr>
        <p:spPr>
          <a:xfrm flipH="1">
            <a:off x="2320565" y="1951348"/>
            <a:ext cx="6941270"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a:extLst>
              <a:ext uri="{FF2B5EF4-FFF2-40B4-BE49-F238E27FC236}">
                <a16:creationId xmlns:a16="http://schemas.microsoft.com/office/drawing/2014/main" id="{613458AB-BBD4-48BF-8E2A-1624BC452AAB}"/>
              </a:ext>
            </a:extLst>
          </p:cNvPr>
          <p:cNvCxnSpPr>
            <a:cxnSpLocks/>
            <a:stCxn id="2" idx="2"/>
          </p:cNvCxnSpPr>
          <p:nvPr/>
        </p:nvCxnSpPr>
        <p:spPr>
          <a:xfrm flipH="1">
            <a:off x="3299381" y="1951348"/>
            <a:ext cx="5962454"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Connector de fletxa recta 11">
            <a:extLst>
              <a:ext uri="{FF2B5EF4-FFF2-40B4-BE49-F238E27FC236}">
                <a16:creationId xmlns:a16="http://schemas.microsoft.com/office/drawing/2014/main" id="{E884DDCB-18EC-4A0B-B91D-A751C2486259}"/>
              </a:ext>
            </a:extLst>
          </p:cNvPr>
          <p:cNvCxnSpPr>
            <a:cxnSpLocks/>
          </p:cNvCxnSpPr>
          <p:nvPr/>
        </p:nvCxnSpPr>
        <p:spPr>
          <a:xfrm flipH="1">
            <a:off x="4515439" y="1951348"/>
            <a:ext cx="4746396" cy="13763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86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ci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ici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ci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ici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3F8243-C1AB-4BF3-A7F8-C5F5E533E5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3AD4DA-F7CF-40BF-A340-BC97E556751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2EE3F07-29A2-4B46-9DFA-D3C2651755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TotalTime>
  <Words>495</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Tema de l'Office</vt:lpstr>
      <vt:lpstr>PowerPoint Presentation</vt:lpstr>
      <vt:lpstr>PowerPoint Presentation</vt:lpstr>
      <vt:lpstr>PowerPoint Presentation</vt:lpstr>
      <vt:lpstr>The whole-life compliance vision</vt:lpstr>
      <vt:lpstr>PowerPoint Presentation</vt:lpstr>
      <vt:lpstr>The whole-life compliance vision</vt:lpstr>
      <vt:lpstr>PowerPoint Presentation</vt:lpstr>
      <vt:lpstr>WLC provisions prescribed by UN R13 on the approval of vehicles of categories M, N and O with regard to braking</vt:lpstr>
      <vt:lpstr>PowerPoint Presentation</vt:lpstr>
      <vt:lpstr>The whole-life compliance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Eduard Fernández</dc:creator>
  <cp:lastModifiedBy>secretariat</cp:lastModifiedBy>
  <cp:revision>14</cp:revision>
  <dcterms:created xsi:type="dcterms:W3CDTF">2021-12-20T11:25:56Z</dcterms:created>
  <dcterms:modified xsi:type="dcterms:W3CDTF">2022-04-01T07:52:50Z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