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</p:sldIdLst>
  <p:sldSz cx="12190413" cy="6859588"/>
  <p:notesSz cx="6400800" cy="12812713"/>
  <p:defaultTextStyle>
    <a:defPPr>
      <a:defRPr lang="es-E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3">
          <p15:clr>
            <a:srgbClr val="A4A3A4"/>
          </p15:clr>
        </p15:guide>
        <p15:guide id="2" pos="45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4F8599-CACE-448E-8BEA-113FF36D2207}" v="3" dt="2022-03-29T06:47:25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753"/>
        <p:guide pos="45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97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4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4067" y="274702"/>
            <a:ext cx="3655008" cy="585446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694" y="274702"/>
            <a:ext cx="10768198" cy="58544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3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69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03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5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30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06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98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7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49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32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9D9AF-E956-4FA8-9564-BCE12FC6296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869B-EEE1-4205-820A-B1EF7AE3249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35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4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7.png"/><Relationship Id="rId21" Type="http://schemas.openxmlformats.org/officeDocument/2006/relationships/image" Target="../media/image41.png"/><Relationship Id="rId7" Type="http://schemas.openxmlformats.org/officeDocument/2006/relationships/image" Target="../media/image31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.png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openxmlformats.org/officeDocument/2006/relationships/image" Target="../media/image5.png"/><Relationship Id="rId19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8 Conector recto">
            <a:extLst>
              <a:ext uri="{FF2B5EF4-FFF2-40B4-BE49-F238E27FC236}">
                <a16:creationId xmlns:a16="http://schemas.microsoft.com/office/drawing/2014/main" id="{532BC616-1573-4BE9-91B9-2554038D13E2}"/>
              </a:ext>
            </a:extLst>
          </p:cNvPr>
          <p:cNvCxnSpPr>
            <a:cxnSpLocks/>
          </p:cNvCxnSpPr>
          <p:nvPr/>
        </p:nvCxnSpPr>
        <p:spPr>
          <a:xfrm>
            <a:off x="1719470" y="6688918"/>
            <a:ext cx="10317199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0 Conector recto">
            <a:extLst>
              <a:ext uri="{FF2B5EF4-FFF2-40B4-BE49-F238E27FC236}">
                <a16:creationId xmlns:a16="http://schemas.microsoft.com/office/drawing/2014/main" id="{A2940D5C-B617-4A42-98B5-6E6DE4A1816F}"/>
              </a:ext>
            </a:extLst>
          </p:cNvPr>
          <p:cNvCxnSpPr/>
          <p:nvPr/>
        </p:nvCxnSpPr>
        <p:spPr>
          <a:xfrm>
            <a:off x="128628" y="6688918"/>
            <a:ext cx="29878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K:\Agustin-Presentaciones\IDIADA\IDIADA 2019 STA\Imagenes\Imagen_3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98" y="6392872"/>
            <a:ext cx="1247494" cy="4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70 Grupo"/>
          <p:cNvGrpSpPr/>
          <p:nvPr/>
        </p:nvGrpSpPr>
        <p:grpSpPr>
          <a:xfrm>
            <a:off x="332777" y="388529"/>
            <a:ext cx="2703050" cy="3101072"/>
            <a:chOff x="314964" y="87057"/>
            <a:chExt cx="2703050" cy="3101072"/>
          </a:xfrm>
        </p:grpSpPr>
        <p:grpSp>
          <p:nvGrpSpPr>
            <p:cNvPr id="75" name="74 Grupo"/>
            <p:cNvGrpSpPr/>
            <p:nvPr/>
          </p:nvGrpSpPr>
          <p:grpSpPr>
            <a:xfrm>
              <a:off x="314964" y="87057"/>
              <a:ext cx="2703050" cy="3101072"/>
              <a:chOff x="314964" y="87057"/>
              <a:chExt cx="2703050" cy="3101072"/>
            </a:xfrm>
          </p:grpSpPr>
          <p:grpSp>
            <p:nvGrpSpPr>
              <p:cNvPr id="78" name="77 Grupo"/>
              <p:cNvGrpSpPr/>
              <p:nvPr/>
            </p:nvGrpSpPr>
            <p:grpSpPr>
              <a:xfrm flipH="1">
                <a:off x="421144" y="698563"/>
                <a:ext cx="2596870" cy="2115133"/>
                <a:chOff x="384200" y="532315"/>
                <a:chExt cx="2596870" cy="2115133"/>
              </a:xfrm>
            </p:grpSpPr>
            <p:pic>
              <p:nvPicPr>
                <p:cNvPr id="120" name="Picture 18" descr="K:\Agustin-Presentaciones\IDIADA\IDIADA 2019 STA\Imagenes\Imagen_497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84200" y="532315"/>
                  <a:ext cx="1500821" cy="15553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9" descr="K:\Agustin-Presentaciones\IDIADA\IDIADA 2019 STA\Imagenes\Imagen_496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07493" flipH="1">
                  <a:off x="1589219" y="1369521"/>
                  <a:ext cx="1391851" cy="1277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84" name="83 Conector recto"/>
              <p:cNvCxnSpPr/>
              <p:nvPr/>
            </p:nvCxnSpPr>
            <p:spPr>
              <a:xfrm flipH="1">
                <a:off x="348883" y="2844791"/>
                <a:ext cx="125051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85 Conector recto"/>
              <p:cNvCxnSpPr/>
              <p:nvPr/>
            </p:nvCxnSpPr>
            <p:spPr>
              <a:xfrm flipH="1">
                <a:off x="348883" y="570568"/>
                <a:ext cx="20095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Conector recto de flecha"/>
              <p:cNvCxnSpPr/>
              <p:nvPr/>
            </p:nvCxnSpPr>
            <p:spPr>
              <a:xfrm>
                <a:off x="464356" y="570568"/>
                <a:ext cx="0" cy="2274223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91 Conector recto"/>
              <p:cNvCxnSpPr/>
              <p:nvPr/>
            </p:nvCxnSpPr>
            <p:spPr>
              <a:xfrm>
                <a:off x="1202779" y="120071"/>
                <a:ext cx="0" cy="26937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94 Conector recto de flecha"/>
              <p:cNvCxnSpPr/>
              <p:nvPr/>
            </p:nvCxnSpPr>
            <p:spPr>
              <a:xfrm>
                <a:off x="1202779" y="248838"/>
                <a:ext cx="1437623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109 Conector recto"/>
              <p:cNvCxnSpPr>
                <a:endCxn id="117" idx="0"/>
              </p:cNvCxnSpPr>
              <p:nvPr/>
            </p:nvCxnSpPr>
            <p:spPr>
              <a:xfrm>
                <a:off x="2648332" y="120071"/>
                <a:ext cx="4523" cy="2197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1" name="Picture 21" descr="K:\Agustin-Presentaciones\IDIADA\IDIADA 2019 STA\Imagenes\Imagen_49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630" y="87057"/>
                <a:ext cx="704850" cy="28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2" descr="K:\Agustin-Presentaciones\IDIADA\IDIADA 2019 STA\Imagenes\Imagen_499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6839" y="1564804"/>
                <a:ext cx="762000" cy="28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16" descr="K:\Agustin-Presentaciones\IDIADA\IDIADA 2019 STA\Imagenes\Imagen_435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610" y="2938891"/>
                <a:ext cx="414338" cy="249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15" descr="K:\Agustin-Presentaciones\IDIADA\IDIADA 2019 STA\Imagenes\Imagen_43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584" y="2774570"/>
                <a:ext cx="115888" cy="115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" name="Picture 15" descr="K:\Agustin-Presentaciones\IDIADA\IDIADA 2019 STA\Imagenes\Imagen_436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7779" y="1963556"/>
                <a:ext cx="115888" cy="115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116 Imagen"/>
              <p:cNvPicPr>
                <a:picLocks noChangeAspect="1"/>
              </p:cNvPicPr>
              <p:nvPr/>
            </p:nvPicPr>
            <p:blipFill rotWithShape="1"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30" r="35329" b="21391"/>
              <a:stretch/>
            </p:blipFill>
            <p:spPr>
              <a:xfrm flipH="1">
                <a:off x="2470151" y="339794"/>
                <a:ext cx="365408" cy="535490"/>
              </a:xfrm>
              <a:prstGeom prst="rect">
                <a:avLst/>
              </a:prstGeom>
            </p:spPr>
          </p:pic>
          <p:pic>
            <p:nvPicPr>
              <p:cNvPr id="119" name="Picture 27" descr="K:\Agustin-Presentaciones\INSIA\Insia_2018_Evolucion seguridad en el trasnporte de viajeros\Imagenes\Texto_103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8134" y="1925297"/>
                <a:ext cx="324589" cy="249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7" name="Picture 2" descr="K:\Agustin-Presentaciones\IDIADA\IDIADA 2019 STA\Imagenes\Imagen_504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132" y="939856"/>
              <a:ext cx="1222375" cy="288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6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5" y="679531"/>
            <a:ext cx="2702599" cy="415583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2068320" y="1195228"/>
            <a:ext cx="5568950" cy="4468813"/>
            <a:chOff x="2068320" y="1195228"/>
            <a:chExt cx="5568950" cy="4468813"/>
          </a:xfrm>
        </p:grpSpPr>
        <p:pic>
          <p:nvPicPr>
            <p:cNvPr id="64" name="Picture 3" descr="K:\Agustin-Presentaciones\IDIADA\IDIADA 2019 STA\Imagenes\Imagen_490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320" y="1195228"/>
              <a:ext cx="5568950" cy="446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9" name="178 Conector recto"/>
            <p:cNvCxnSpPr/>
            <p:nvPr/>
          </p:nvCxnSpPr>
          <p:spPr>
            <a:xfrm>
              <a:off x="2878302" y="4634661"/>
              <a:ext cx="0" cy="521116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179 Conector recto"/>
            <p:cNvCxnSpPr/>
            <p:nvPr/>
          </p:nvCxnSpPr>
          <p:spPr>
            <a:xfrm>
              <a:off x="3701149" y="4271942"/>
              <a:ext cx="0" cy="521116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180 Conector recto de flecha"/>
            <p:cNvCxnSpPr/>
            <p:nvPr/>
          </p:nvCxnSpPr>
          <p:spPr>
            <a:xfrm flipV="1">
              <a:off x="2909418" y="4436774"/>
              <a:ext cx="792476" cy="443368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182 Grupo"/>
          <p:cNvGrpSpPr/>
          <p:nvPr/>
        </p:nvGrpSpPr>
        <p:grpSpPr>
          <a:xfrm>
            <a:off x="381071" y="3722529"/>
            <a:ext cx="6118712" cy="2743929"/>
            <a:chOff x="381071" y="3722529"/>
            <a:chExt cx="6118712" cy="2743929"/>
          </a:xfrm>
        </p:grpSpPr>
        <p:pic>
          <p:nvPicPr>
            <p:cNvPr id="184" name="Picture 9" descr="K:\Agustin-Presentaciones\IDIADA\IDIADA 2019 STA\Imagenes\Imagen_491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60" y="4233704"/>
              <a:ext cx="3405187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10" descr="K:\Agustin-Presentaciones\IDIADA\IDIADA 2019 STA\Imagenes\Imagen_49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71" y="3722529"/>
              <a:ext cx="3408363" cy="250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6" name="185 Conector recto"/>
            <p:cNvCxnSpPr/>
            <p:nvPr/>
          </p:nvCxnSpPr>
          <p:spPr>
            <a:xfrm flipH="1">
              <a:off x="1618013" y="4687735"/>
              <a:ext cx="421482" cy="261937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186 Conector recto"/>
            <p:cNvCxnSpPr/>
            <p:nvPr/>
          </p:nvCxnSpPr>
          <p:spPr>
            <a:xfrm flipH="1">
              <a:off x="570264" y="3946496"/>
              <a:ext cx="322175" cy="17926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187 Conector recto de flecha"/>
            <p:cNvCxnSpPr/>
            <p:nvPr/>
          </p:nvCxnSpPr>
          <p:spPr>
            <a:xfrm>
              <a:off x="664577" y="4081452"/>
              <a:ext cx="1225509" cy="719979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188 Conector recto"/>
            <p:cNvCxnSpPr/>
            <p:nvPr/>
          </p:nvCxnSpPr>
          <p:spPr>
            <a:xfrm>
              <a:off x="3376475" y="5445391"/>
              <a:ext cx="0" cy="5211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189 Conector recto"/>
            <p:cNvCxnSpPr/>
            <p:nvPr/>
          </p:nvCxnSpPr>
          <p:spPr>
            <a:xfrm flipH="1" flipV="1">
              <a:off x="3376792" y="5957544"/>
              <a:ext cx="809666" cy="50044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190 Conector recto"/>
            <p:cNvCxnSpPr/>
            <p:nvPr/>
          </p:nvCxnSpPr>
          <p:spPr>
            <a:xfrm flipH="1">
              <a:off x="4184822" y="6380288"/>
              <a:ext cx="115581" cy="776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191 Conector recto de flecha"/>
            <p:cNvCxnSpPr/>
            <p:nvPr/>
          </p:nvCxnSpPr>
          <p:spPr>
            <a:xfrm flipV="1">
              <a:off x="2922193" y="5664041"/>
              <a:ext cx="454599" cy="260357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192 Conector recto"/>
            <p:cNvCxnSpPr/>
            <p:nvPr/>
          </p:nvCxnSpPr>
          <p:spPr>
            <a:xfrm>
              <a:off x="2882192" y="5166366"/>
              <a:ext cx="494283" cy="27902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193 Conector recto"/>
            <p:cNvCxnSpPr/>
            <p:nvPr/>
          </p:nvCxnSpPr>
          <p:spPr>
            <a:xfrm flipH="1" flipV="1">
              <a:off x="3544236" y="5869709"/>
              <a:ext cx="389318" cy="232689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194 Conector recto"/>
            <p:cNvCxnSpPr/>
            <p:nvPr/>
          </p:nvCxnSpPr>
          <p:spPr>
            <a:xfrm flipH="1">
              <a:off x="3936243" y="6020323"/>
              <a:ext cx="115581" cy="7769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195 Conector recto"/>
            <p:cNvCxnSpPr/>
            <p:nvPr/>
          </p:nvCxnSpPr>
          <p:spPr>
            <a:xfrm>
              <a:off x="3538143" y="5348593"/>
              <a:ext cx="0" cy="5211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196 Conector recto de flecha"/>
            <p:cNvCxnSpPr/>
            <p:nvPr/>
          </p:nvCxnSpPr>
          <p:spPr>
            <a:xfrm flipV="1">
              <a:off x="3538143" y="5413222"/>
              <a:ext cx="257216" cy="155576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197 Conector recto"/>
            <p:cNvCxnSpPr/>
            <p:nvPr/>
          </p:nvCxnSpPr>
          <p:spPr>
            <a:xfrm>
              <a:off x="3043860" y="5081511"/>
              <a:ext cx="494283" cy="27902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4104 Conector recto">
              <a:extLst>
                <a:ext uri="{FF2B5EF4-FFF2-40B4-BE49-F238E27FC236}">
                  <a16:creationId xmlns:a16="http://schemas.microsoft.com/office/drawing/2014/main" id="{E40C1931-0A85-4D87-8C64-C671D82A05E8}"/>
                </a:ext>
              </a:extLst>
            </p:cNvPr>
            <p:cNvCxnSpPr/>
            <p:nvPr/>
          </p:nvCxnSpPr>
          <p:spPr>
            <a:xfrm flipH="1">
              <a:off x="2447474" y="5183454"/>
              <a:ext cx="421482" cy="261937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123 Conector recto">
              <a:extLst>
                <a:ext uri="{FF2B5EF4-FFF2-40B4-BE49-F238E27FC236}">
                  <a16:creationId xmlns:a16="http://schemas.microsoft.com/office/drawing/2014/main" id="{C8D4E2C5-CEA1-4F71-A993-5C8BD65FFDB1}"/>
                </a:ext>
              </a:extLst>
            </p:cNvPr>
            <p:cNvCxnSpPr/>
            <p:nvPr/>
          </p:nvCxnSpPr>
          <p:spPr>
            <a:xfrm flipH="1">
              <a:off x="2952648" y="5512788"/>
              <a:ext cx="322175" cy="17926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4110 Conector recto de flecha">
              <a:extLst>
                <a:ext uri="{FF2B5EF4-FFF2-40B4-BE49-F238E27FC236}">
                  <a16:creationId xmlns:a16="http://schemas.microsoft.com/office/drawing/2014/main" id="{FB21C6F5-C1C8-4B91-8985-DD0F9C6E4B0F}"/>
                </a:ext>
              </a:extLst>
            </p:cNvPr>
            <p:cNvCxnSpPr>
              <a:cxnSpLocks/>
            </p:cNvCxnSpPr>
            <p:nvPr/>
          </p:nvCxnSpPr>
          <p:spPr>
            <a:xfrm>
              <a:off x="2698874" y="5293770"/>
              <a:ext cx="473596" cy="275028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201 Conector recto de flecha"/>
            <p:cNvCxnSpPr/>
            <p:nvPr/>
          </p:nvCxnSpPr>
          <p:spPr>
            <a:xfrm>
              <a:off x="1617215" y="4949672"/>
              <a:ext cx="798" cy="495719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3" name="202 Imagen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293" y="5772987"/>
              <a:ext cx="564444" cy="589180"/>
            </a:xfrm>
            <a:prstGeom prst="rect">
              <a:avLst/>
            </a:prstGeom>
          </p:spPr>
        </p:pic>
        <p:pic>
          <p:nvPicPr>
            <p:cNvPr id="204" name="203 Imagen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378" y="4932161"/>
              <a:ext cx="566692" cy="589180"/>
            </a:xfrm>
            <a:prstGeom prst="rect">
              <a:avLst/>
            </a:prstGeom>
          </p:spPr>
        </p:pic>
        <p:pic>
          <p:nvPicPr>
            <p:cNvPr id="205" name="204 Imagen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24" y="4391261"/>
              <a:ext cx="1176561" cy="921328"/>
            </a:xfrm>
            <a:prstGeom prst="rect">
              <a:avLst/>
            </a:prstGeom>
          </p:spPr>
        </p:pic>
        <p:pic>
          <p:nvPicPr>
            <p:cNvPr id="206" name="205 Imagen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416" y="4923406"/>
              <a:ext cx="700912" cy="408682"/>
            </a:xfrm>
            <a:prstGeom prst="rect">
              <a:avLst/>
            </a:prstGeom>
          </p:spPr>
        </p:pic>
        <p:pic>
          <p:nvPicPr>
            <p:cNvPr id="207" name="206 Imagen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93" y="4233545"/>
              <a:ext cx="706665" cy="411110"/>
            </a:xfrm>
            <a:prstGeom prst="rect">
              <a:avLst/>
            </a:prstGeom>
          </p:spPr>
        </p:pic>
        <p:pic>
          <p:nvPicPr>
            <p:cNvPr id="208" name="207 Imagen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243" y="4851777"/>
              <a:ext cx="2144711" cy="1239061"/>
            </a:xfrm>
            <a:prstGeom prst="rect">
              <a:avLst/>
            </a:prstGeom>
          </p:spPr>
        </p:pic>
        <p:pic>
          <p:nvPicPr>
            <p:cNvPr id="209" name="208 Imagen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586" y="5127747"/>
              <a:ext cx="2317197" cy="1338711"/>
            </a:xfrm>
            <a:prstGeom prst="rect">
              <a:avLst/>
            </a:prstGeom>
          </p:spPr>
        </p:pic>
      </p:grpSp>
      <p:grpSp>
        <p:nvGrpSpPr>
          <p:cNvPr id="2" name="1 Grupo"/>
          <p:cNvGrpSpPr/>
          <p:nvPr/>
        </p:nvGrpSpPr>
        <p:grpSpPr>
          <a:xfrm>
            <a:off x="6467719" y="1190238"/>
            <a:ext cx="5568950" cy="4987996"/>
            <a:chOff x="6467719" y="982019"/>
            <a:chExt cx="5568950" cy="4987996"/>
          </a:xfrm>
        </p:grpSpPr>
        <p:pic>
          <p:nvPicPr>
            <p:cNvPr id="174" name="Picture 3" descr="K:\Agustin-Presentaciones\IDIADA\IDIADA 2019 STA\Imagenes\Imagen_490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719" y="982019"/>
              <a:ext cx="5568950" cy="446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5" name="174 Conector recto"/>
            <p:cNvCxnSpPr/>
            <p:nvPr/>
          </p:nvCxnSpPr>
          <p:spPr>
            <a:xfrm>
              <a:off x="7299290" y="5448899"/>
              <a:ext cx="0" cy="521116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175 Conector recto"/>
            <p:cNvCxnSpPr/>
            <p:nvPr/>
          </p:nvCxnSpPr>
          <p:spPr>
            <a:xfrm>
              <a:off x="8101723" y="5029084"/>
              <a:ext cx="0" cy="521116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176 Conector recto de flecha"/>
            <p:cNvCxnSpPr/>
            <p:nvPr/>
          </p:nvCxnSpPr>
          <p:spPr>
            <a:xfrm flipV="1">
              <a:off x="7309247" y="5448899"/>
              <a:ext cx="792476" cy="443368"/>
            </a:xfrm>
            <a:prstGeom prst="straightConnector1">
              <a:avLst/>
            </a:prstGeom>
            <a:ln w="127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11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54" y="3238617"/>
            <a:ext cx="1688595" cy="1347219"/>
          </a:xfrm>
          <a:prstGeom prst="rect">
            <a:avLst/>
          </a:prstGeom>
        </p:spPr>
      </p:pic>
      <p:pic>
        <p:nvPicPr>
          <p:cNvPr id="212" name="211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629" y="4439100"/>
            <a:ext cx="1688595" cy="134721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DB3153-1D42-4E1E-B519-90930EF6E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81385"/>
              </p:ext>
            </p:extLst>
          </p:nvPr>
        </p:nvGraphicFramePr>
        <p:xfrm>
          <a:off x="5462149" y="100256"/>
          <a:ext cx="6031230" cy="45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655">
                  <a:extLst>
                    <a:ext uri="{9D8B030D-6E8A-4147-A177-3AD203B41FA5}">
                      <a16:colId xmlns:a16="http://schemas.microsoft.com/office/drawing/2014/main" val="219577848"/>
                    </a:ext>
                  </a:extLst>
                </a:gridCol>
                <a:gridCol w="3330575">
                  <a:extLst>
                    <a:ext uri="{9D8B030D-6E8A-4147-A177-3AD203B41FA5}">
                      <a16:colId xmlns:a16="http://schemas.microsoft.com/office/drawing/2014/main" val="234751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000" kern="100" dirty="0">
                          <a:effectLst/>
                        </a:rPr>
                        <a:t>Submitted by the expert from Spain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01725" algn="r">
                        <a:lnSpc>
                          <a:spcPts val="1200"/>
                        </a:lnSpc>
                      </a:pPr>
                      <a:r>
                        <a:rPr lang="en-GB" sz="1000" u="sng" kern="100" dirty="0">
                          <a:effectLst/>
                        </a:rPr>
                        <a:t>Informal document</a:t>
                      </a:r>
                      <a:r>
                        <a:rPr lang="en-GB" sz="1000" kern="100" dirty="0">
                          <a:effectLst/>
                        </a:rPr>
                        <a:t> GRSG-123-25</a:t>
                      </a:r>
                      <a:endParaRPr lang="en-GB" sz="1000" dirty="0">
                        <a:effectLst/>
                      </a:endParaRPr>
                    </a:p>
                    <a:p>
                      <a:pPr marL="1101725" algn="r">
                        <a:lnSpc>
                          <a:spcPts val="1200"/>
                        </a:lnSpc>
                      </a:pPr>
                      <a:r>
                        <a:rPr lang="en-GB" sz="1000" kern="100" dirty="0">
                          <a:effectLst/>
                        </a:rPr>
                        <a:t>(123rd GRSG, 28 March – 1 April 2022</a:t>
                      </a:r>
                      <a:endParaRPr lang="en-GB" sz="1000" dirty="0">
                        <a:effectLst/>
                      </a:endParaRPr>
                    </a:p>
                    <a:p>
                      <a:pPr marL="1101725" algn="r">
                        <a:lnSpc>
                          <a:spcPts val="1200"/>
                        </a:lnSpc>
                      </a:pPr>
                      <a:r>
                        <a:rPr lang="en-GB" sz="1000" kern="100" dirty="0">
                          <a:effectLst/>
                        </a:rPr>
                        <a:t>Agenda item 4 (f))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98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57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7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91" y="1200754"/>
            <a:ext cx="5572903" cy="4448796"/>
          </a:xfrm>
          <a:prstGeom prst="rect">
            <a:avLst/>
          </a:prstGeom>
        </p:spPr>
      </p:pic>
      <p:cxnSp>
        <p:nvCxnSpPr>
          <p:cNvPr id="79" name="78 Conector recto"/>
          <p:cNvCxnSpPr/>
          <p:nvPr/>
        </p:nvCxnSpPr>
        <p:spPr>
          <a:xfrm>
            <a:off x="2892482" y="4663862"/>
            <a:ext cx="0" cy="521116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4127721" y="4138496"/>
            <a:ext cx="0" cy="521116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 flipV="1">
            <a:off x="2872575" y="4252227"/>
            <a:ext cx="1245149" cy="703071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8 Conector recto">
            <a:extLst>
              <a:ext uri="{FF2B5EF4-FFF2-40B4-BE49-F238E27FC236}">
                <a16:creationId xmlns:a16="http://schemas.microsoft.com/office/drawing/2014/main" id="{532BC616-1573-4BE9-91B9-2554038D13E2}"/>
              </a:ext>
            </a:extLst>
          </p:cNvPr>
          <p:cNvCxnSpPr>
            <a:cxnSpLocks/>
          </p:cNvCxnSpPr>
          <p:nvPr/>
        </p:nvCxnSpPr>
        <p:spPr>
          <a:xfrm>
            <a:off x="1719470" y="6688918"/>
            <a:ext cx="10317199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0 Conector recto">
            <a:extLst>
              <a:ext uri="{FF2B5EF4-FFF2-40B4-BE49-F238E27FC236}">
                <a16:creationId xmlns:a16="http://schemas.microsoft.com/office/drawing/2014/main" id="{A2940D5C-B617-4A42-98B5-6E6DE4A1816F}"/>
              </a:ext>
            </a:extLst>
          </p:cNvPr>
          <p:cNvCxnSpPr/>
          <p:nvPr/>
        </p:nvCxnSpPr>
        <p:spPr>
          <a:xfrm>
            <a:off x="128628" y="6688918"/>
            <a:ext cx="29878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K:\Agustin-Presentaciones\IDIADA\IDIADA 2019 STA\Imagenes\Imagen_3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98" y="6392872"/>
            <a:ext cx="1247494" cy="4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74 Grupo"/>
          <p:cNvGrpSpPr/>
          <p:nvPr/>
        </p:nvGrpSpPr>
        <p:grpSpPr>
          <a:xfrm>
            <a:off x="332777" y="388529"/>
            <a:ext cx="2703050" cy="3101072"/>
            <a:chOff x="314964" y="87057"/>
            <a:chExt cx="2703050" cy="3101072"/>
          </a:xfrm>
        </p:grpSpPr>
        <p:grpSp>
          <p:nvGrpSpPr>
            <p:cNvPr id="78" name="77 Grupo"/>
            <p:cNvGrpSpPr/>
            <p:nvPr/>
          </p:nvGrpSpPr>
          <p:grpSpPr>
            <a:xfrm flipH="1">
              <a:off x="421144" y="698563"/>
              <a:ext cx="2596870" cy="2115133"/>
              <a:chOff x="384200" y="532315"/>
              <a:chExt cx="2596870" cy="2115133"/>
            </a:xfrm>
          </p:grpSpPr>
          <p:pic>
            <p:nvPicPr>
              <p:cNvPr id="120" name="Picture 18" descr="K:\Agustin-Presentaciones\IDIADA\IDIADA 2019 STA\Imagenes\Imagen_497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84200" y="532315"/>
                <a:ext cx="1500821" cy="15553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9" descr="K:\Agustin-Presentaciones\IDIADA\IDIADA 2019 STA\Imagenes\Imagen_496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07493" flipH="1">
                <a:off x="1589219" y="1369521"/>
                <a:ext cx="1391851" cy="1277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84" name="83 Conector recto"/>
            <p:cNvCxnSpPr/>
            <p:nvPr/>
          </p:nvCxnSpPr>
          <p:spPr>
            <a:xfrm flipH="1">
              <a:off x="348883" y="2844791"/>
              <a:ext cx="12505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 flipH="1">
              <a:off x="348883" y="570568"/>
              <a:ext cx="2009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 de flecha"/>
            <p:cNvCxnSpPr/>
            <p:nvPr/>
          </p:nvCxnSpPr>
          <p:spPr>
            <a:xfrm>
              <a:off x="464356" y="570568"/>
              <a:ext cx="0" cy="227422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91 Conector recto"/>
            <p:cNvCxnSpPr/>
            <p:nvPr/>
          </p:nvCxnSpPr>
          <p:spPr>
            <a:xfrm>
              <a:off x="1202779" y="120071"/>
              <a:ext cx="0" cy="2693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 de flecha"/>
            <p:cNvCxnSpPr/>
            <p:nvPr/>
          </p:nvCxnSpPr>
          <p:spPr>
            <a:xfrm>
              <a:off x="1202779" y="248838"/>
              <a:ext cx="143762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>
              <a:endCxn id="117" idx="0"/>
            </p:cNvCxnSpPr>
            <p:nvPr/>
          </p:nvCxnSpPr>
          <p:spPr>
            <a:xfrm>
              <a:off x="2648332" y="120071"/>
              <a:ext cx="4523" cy="219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21" descr="K:\Agustin-Presentaciones\IDIADA\IDIADA 2019 STA\Imagenes\Imagen_49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630" y="87057"/>
              <a:ext cx="70485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2" descr="K:\Agustin-Presentaciones\IDIADA\IDIADA 2019 STA\Imagenes\Imagen_49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6839" y="1564804"/>
              <a:ext cx="7620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6" descr="K:\Agustin-Presentaciones\IDIADA\IDIADA 2019 STA\Imagenes\Imagen_43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10" y="2938891"/>
              <a:ext cx="414338" cy="24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15" descr="K:\Agustin-Presentaciones\IDIADA\IDIADA 2019 STA\Imagenes\Imagen_43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584" y="2774570"/>
              <a:ext cx="115888" cy="11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5" descr="K:\Agustin-Presentaciones\IDIADA\IDIADA 2019 STA\Imagenes\Imagen_43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779" y="1963556"/>
              <a:ext cx="115888" cy="11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0" r="35329" b="21391"/>
            <a:stretch/>
          </p:blipFill>
          <p:spPr>
            <a:xfrm flipH="1">
              <a:off x="2470151" y="339794"/>
              <a:ext cx="365408" cy="535490"/>
            </a:xfrm>
            <a:prstGeom prst="rect">
              <a:avLst/>
            </a:prstGeom>
          </p:spPr>
        </p:pic>
        <p:pic>
          <p:nvPicPr>
            <p:cNvPr id="119" name="Picture 27" descr="K:\Agustin-Presentaciones\INSIA\Insia_2018_Evolucion seguridad en el trasnporte de viajeros\Imagenes\Texto_10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134" y="1925297"/>
              <a:ext cx="324589" cy="24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6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35" y="679531"/>
            <a:ext cx="2702599" cy="415583"/>
          </a:xfrm>
          <a:prstGeom prst="rect">
            <a:avLst/>
          </a:prstGeom>
        </p:spPr>
      </p:pic>
      <p:cxnSp>
        <p:nvCxnSpPr>
          <p:cNvPr id="94" name="93 Conector recto"/>
          <p:cNvCxnSpPr/>
          <p:nvPr/>
        </p:nvCxnSpPr>
        <p:spPr>
          <a:xfrm>
            <a:off x="7299290" y="5569033"/>
            <a:ext cx="9957" cy="638732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 de flecha"/>
          <p:cNvCxnSpPr/>
          <p:nvPr/>
        </p:nvCxnSpPr>
        <p:spPr>
          <a:xfrm flipV="1">
            <a:off x="7309247" y="5404580"/>
            <a:ext cx="1245149" cy="703071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9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19" y="1180596"/>
            <a:ext cx="5572903" cy="4448796"/>
          </a:xfrm>
          <a:prstGeom prst="rect">
            <a:avLst/>
          </a:prstGeom>
        </p:spPr>
      </p:pic>
      <p:cxnSp>
        <p:nvCxnSpPr>
          <p:cNvPr id="99" name="98 Conector recto"/>
          <p:cNvCxnSpPr/>
          <p:nvPr/>
        </p:nvCxnSpPr>
        <p:spPr>
          <a:xfrm>
            <a:off x="8554396" y="4845364"/>
            <a:ext cx="0" cy="700247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57" y="1180596"/>
            <a:ext cx="1155867" cy="323823"/>
          </a:xfrm>
          <a:prstGeom prst="rect">
            <a:avLst/>
          </a:prstGeom>
        </p:spPr>
      </p:pic>
      <p:grpSp>
        <p:nvGrpSpPr>
          <p:cNvPr id="17" name="16 Grupo"/>
          <p:cNvGrpSpPr/>
          <p:nvPr/>
        </p:nvGrpSpPr>
        <p:grpSpPr>
          <a:xfrm>
            <a:off x="381071" y="3722529"/>
            <a:ext cx="6118712" cy="2743929"/>
            <a:chOff x="381071" y="3722529"/>
            <a:chExt cx="6118712" cy="2743929"/>
          </a:xfrm>
        </p:grpSpPr>
        <p:pic>
          <p:nvPicPr>
            <p:cNvPr id="65" name="Picture 9" descr="K:\Agustin-Presentaciones\IDIADA\IDIADA 2019 STA\Imagenes\Imagen_491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60" y="4233704"/>
              <a:ext cx="3405187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0" descr="K:\Agustin-Presentaciones\IDIADA\IDIADA 2019 STA\Imagenes\Imagen_49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71" y="3722529"/>
              <a:ext cx="3408363" cy="250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9" name="168 Conector recto"/>
            <p:cNvCxnSpPr/>
            <p:nvPr/>
          </p:nvCxnSpPr>
          <p:spPr>
            <a:xfrm flipH="1">
              <a:off x="1618013" y="4687735"/>
              <a:ext cx="421482" cy="261937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169 Conector recto"/>
            <p:cNvCxnSpPr/>
            <p:nvPr/>
          </p:nvCxnSpPr>
          <p:spPr>
            <a:xfrm flipH="1">
              <a:off x="570264" y="3946496"/>
              <a:ext cx="322175" cy="17926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170 Conector recto de flecha"/>
            <p:cNvCxnSpPr/>
            <p:nvPr/>
          </p:nvCxnSpPr>
          <p:spPr>
            <a:xfrm>
              <a:off x="664577" y="4081452"/>
              <a:ext cx="1225509" cy="719979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>
              <a:off x="3376475" y="5445391"/>
              <a:ext cx="0" cy="5211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165 Conector recto"/>
            <p:cNvCxnSpPr/>
            <p:nvPr/>
          </p:nvCxnSpPr>
          <p:spPr>
            <a:xfrm flipH="1" flipV="1">
              <a:off x="3376792" y="5957544"/>
              <a:ext cx="809666" cy="500443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166 Conector recto"/>
            <p:cNvCxnSpPr/>
            <p:nvPr/>
          </p:nvCxnSpPr>
          <p:spPr>
            <a:xfrm flipH="1">
              <a:off x="4184822" y="6380288"/>
              <a:ext cx="115581" cy="7769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 de flecha"/>
            <p:cNvCxnSpPr/>
            <p:nvPr/>
          </p:nvCxnSpPr>
          <p:spPr>
            <a:xfrm flipV="1">
              <a:off x="2922193" y="5664041"/>
              <a:ext cx="454599" cy="260357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>
              <a:off x="2882192" y="5166366"/>
              <a:ext cx="494283" cy="27902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155 Conector recto"/>
            <p:cNvCxnSpPr/>
            <p:nvPr/>
          </p:nvCxnSpPr>
          <p:spPr>
            <a:xfrm flipH="1" flipV="1">
              <a:off x="3544236" y="5869709"/>
              <a:ext cx="389318" cy="232689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157 Conector recto"/>
            <p:cNvCxnSpPr/>
            <p:nvPr/>
          </p:nvCxnSpPr>
          <p:spPr>
            <a:xfrm flipH="1">
              <a:off x="3936243" y="6020323"/>
              <a:ext cx="115581" cy="77698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154 Conector recto"/>
            <p:cNvCxnSpPr/>
            <p:nvPr/>
          </p:nvCxnSpPr>
          <p:spPr>
            <a:xfrm>
              <a:off x="3538143" y="5348593"/>
              <a:ext cx="0" cy="5211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151 Conector recto de flecha"/>
            <p:cNvCxnSpPr/>
            <p:nvPr/>
          </p:nvCxnSpPr>
          <p:spPr>
            <a:xfrm flipV="1">
              <a:off x="3538143" y="5413222"/>
              <a:ext cx="257216" cy="155576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136 Conector recto"/>
            <p:cNvCxnSpPr/>
            <p:nvPr/>
          </p:nvCxnSpPr>
          <p:spPr>
            <a:xfrm>
              <a:off x="3043860" y="5081511"/>
              <a:ext cx="494283" cy="27902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4104 Conector recto">
              <a:extLst>
                <a:ext uri="{FF2B5EF4-FFF2-40B4-BE49-F238E27FC236}">
                  <a16:creationId xmlns:a16="http://schemas.microsoft.com/office/drawing/2014/main" id="{E40C1931-0A85-4D87-8C64-C671D82A05E8}"/>
                </a:ext>
              </a:extLst>
            </p:cNvPr>
            <p:cNvCxnSpPr/>
            <p:nvPr/>
          </p:nvCxnSpPr>
          <p:spPr>
            <a:xfrm flipH="1">
              <a:off x="2447474" y="5183454"/>
              <a:ext cx="421482" cy="261937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23 Conector recto">
              <a:extLst>
                <a:ext uri="{FF2B5EF4-FFF2-40B4-BE49-F238E27FC236}">
                  <a16:creationId xmlns:a16="http://schemas.microsoft.com/office/drawing/2014/main" id="{C8D4E2C5-CEA1-4F71-A993-5C8BD65FFDB1}"/>
                </a:ext>
              </a:extLst>
            </p:cNvPr>
            <p:cNvCxnSpPr/>
            <p:nvPr/>
          </p:nvCxnSpPr>
          <p:spPr>
            <a:xfrm flipH="1">
              <a:off x="2952648" y="5512788"/>
              <a:ext cx="322175" cy="17926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4110 Conector recto de flecha">
              <a:extLst>
                <a:ext uri="{FF2B5EF4-FFF2-40B4-BE49-F238E27FC236}">
                  <a16:creationId xmlns:a16="http://schemas.microsoft.com/office/drawing/2014/main" id="{FB21C6F5-C1C8-4B91-8985-DD0F9C6E4B0F}"/>
                </a:ext>
              </a:extLst>
            </p:cNvPr>
            <p:cNvCxnSpPr>
              <a:cxnSpLocks/>
            </p:cNvCxnSpPr>
            <p:nvPr/>
          </p:nvCxnSpPr>
          <p:spPr>
            <a:xfrm>
              <a:off x="2698874" y="5293770"/>
              <a:ext cx="473596" cy="275028"/>
            </a:xfrm>
            <a:prstGeom prst="straightConnector1">
              <a:avLst/>
            </a:prstGeom>
            <a:ln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71 Conector recto de flecha"/>
            <p:cNvCxnSpPr/>
            <p:nvPr/>
          </p:nvCxnSpPr>
          <p:spPr>
            <a:xfrm>
              <a:off x="1617215" y="4949672"/>
              <a:ext cx="798" cy="495719"/>
            </a:xfrm>
            <a:prstGeom prst="straightConnector1">
              <a:avLst/>
            </a:prstGeom>
            <a:ln w="127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293" y="5772987"/>
              <a:ext cx="564444" cy="58918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378" y="4932161"/>
              <a:ext cx="566692" cy="589180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724" y="4391261"/>
              <a:ext cx="1176561" cy="921328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416" y="4923406"/>
              <a:ext cx="700912" cy="408682"/>
            </a:xfrm>
            <a:prstGeom prst="rect">
              <a:avLst/>
            </a:prstGeom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93" y="4233545"/>
              <a:ext cx="706665" cy="411110"/>
            </a:xfrm>
            <a:prstGeom prst="rect">
              <a:avLst/>
            </a:prstGeom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243" y="4851777"/>
              <a:ext cx="2144711" cy="1239061"/>
            </a:xfrm>
            <a:prstGeom prst="rect">
              <a:avLst/>
            </a:prstGeom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586" y="5127747"/>
              <a:ext cx="2317197" cy="1338711"/>
            </a:xfrm>
            <a:prstGeom prst="rect">
              <a:avLst/>
            </a:prstGeom>
          </p:spPr>
        </p:pic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50" y="3685251"/>
            <a:ext cx="4017272" cy="3087630"/>
          </a:xfrm>
          <a:prstGeom prst="rect">
            <a:avLst/>
          </a:prstGeom>
        </p:spPr>
      </p:pic>
      <p:pic>
        <p:nvPicPr>
          <p:cNvPr id="129" name="128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13" y="2885133"/>
            <a:ext cx="1877572" cy="1459995"/>
          </a:xfrm>
          <a:prstGeom prst="rect">
            <a:avLst/>
          </a:prstGeom>
        </p:spPr>
      </p:pic>
      <p:pic>
        <p:nvPicPr>
          <p:cNvPr id="133" name="132 Imagen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88" y="4085616"/>
            <a:ext cx="1877572" cy="1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8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8 Conector recto">
            <a:extLst>
              <a:ext uri="{FF2B5EF4-FFF2-40B4-BE49-F238E27FC236}">
                <a16:creationId xmlns:a16="http://schemas.microsoft.com/office/drawing/2014/main" id="{532BC616-1573-4BE9-91B9-2554038D13E2}"/>
              </a:ext>
            </a:extLst>
          </p:cNvPr>
          <p:cNvCxnSpPr>
            <a:cxnSpLocks/>
          </p:cNvCxnSpPr>
          <p:nvPr/>
        </p:nvCxnSpPr>
        <p:spPr>
          <a:xfrm>
            <a:off x="1719470" y="6688918"/>
            <a:ext cx="10317199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0 Conector recto">
            <a:extLst>
              <a:ext uri="{FF2B5EF4-FFF2-40B4-BE49-F238E27FC236}">
                <a16:creationId xmlns:a16="http://schemas.microsoft.com/office/drawing/2014/main" id="{A2940D5C-B617-4A42-98B5-6E6DE4A1816F}"/>
              </a:ext>
            </a:extLst>
          </p:cNvPr>
          <p:cNvCxnSpPr/>
          <p:nvPr/>
        </p:nvCxnSpPr>
        <p:spPr>
          <a:xfrm>
            <a:off x="128628" y="6688918"/>
            <a:ext cx="29878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K:\Agustin-Presentaciones\IDIADA\IDIADA 2019 STA\Imagenes\Imagen_3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98" y="6392872"/>
            <a:ext cx="1247494" cy="41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Imagen 188">
            <a:extLst>
              <a:ext uri="{FF2B5EF4-FFF2-40B4-BE49-F238E27FC236}">
                <a16:creationId xmlns:a16="http://schemas.microsoft.com/office/drawing/2014/main" id="{875EBC99-E7AC-495F-8FB1-2FAB62DA0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77" y="3226359"/>
            <a:ext cx="1652019" cy="676657"/>
          </a:xfrm>
          <a:prstGeom prst="rect">
            <a:avLst/>
          </a:prstGeom>
        </p:spPr>
      </p:pic>
      <p:pic>
        <p:nvPicPr>
          <p:cNvPr id="80" name="Imagen 162">
            <a:extLst>
              <a:ext uri="{FF2B5EF4-FFF2-40B4-BE49-F238E27FC236}">
                <a16:creationId xmlns:a16="http://schemas.microsoft.com/office/drawing/2014/main" id="{64C719C4-4100-4BCA-A487-116928EAB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93" y="3360037"/>
            <a:ext cx="1652019" cy="2365253"/>
          </a:xfrm>
          <a:prstGeom prst="rect">
            <a:avLst/>
          </a:prstGeom>
        </p:spPr>
      </p:pic>
      <p:cxnSp>
        <p:nvCxnSpPr>
          <p:cNvPr id="82" name="81 Conector recto"/>
          <p:cNvCxnSpPr/>
          <p:nvPr/>
        </p:nvCxnSpPr>
        <p:spPr>
          <a:xfrm>
            <a:off x="1275380" y="5727591"/>
            <a:ext cx="91434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E:\Agustin-Presentaciones\Reglamento 107\2019\Imagenes\City Transport_3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1"/>
          <a:stretch/>
        </p:blipFill>
        <p:spPr bwMode="auto">
          <a:xfrm>
            <a:off x="1275380" y="885523"/>
            <a:ext cx="5931186" cy="48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73 Conector recto">
            <a:extLst>
              <a:ext uri="{FF2B5EF4-FFF2-40B4-BE49-F238E27FC236}">
                <a16:creationId xmlns:a16="http://schemas.microsoft.com/office/drawing/2014/main" id="{8CC9C995-294A-446B-99C8-E5C9C0D318AF}"/>
              </a:ext>
            </a:extLst>
          </p:cNvPr>
          <p:cNvCxnSpPr/>
          <p:nvPr/>
        </p:nvCxnSpPr>
        <p:spPr>
          <a:xfrm>
            <a:off x="8339412" y="3203727"/>
            <a:ext cx="0" cy="851345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>
            <a:cxnSpLocks/>
          </p:cNvCxnSpPr>
          <p:nvPr/>
        </p:nvCxnSpPr>
        <p:spPr>
          <a:xfrm>
            <a:off x="6695258" y="6055959"/>
            <a:ext cx="1666404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cxnSpLocks/>
          </p:cNvCxnSpPr>
          <p:nvPr/>
        </p:nvCxnSpPr>
        <p:spPr>
          <a:xfrm>
            <a:off x="6695258" y="1611584"/>
            <a:ext cx="0" cy="4815756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6 Conector recto">
            <a:extLst>
              <a:ext uri="{FF2B5EF4-FFF2-40B4-BE49-F238E27FC236}">
                <a16:creationId xmlns:a16="http://schemas.microsoft.com/office/drawing/2014/main" id="{E8085592-AB3F-4A49-B422-629B6F6BA0FC}"/>
              </a:ext>
            </a:extLst>
          </p:cNvPr>
          <p:cNvCxnSpPr>
            <a:cxnSpLocks/>
          </p:cNvCxnSpPr>
          <p:nvPr/>
        </p:nvCxnSpPr>
        <p:spPr>
          <a:xfrm>
            <a:off x="8339412" y="5077643"/>
            <a:ext cx="0" cy="1096033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agen 151">
            <a:extLst>
              <a:ext uri="{FF2B5EF4-FFF2-40B4-BE49-F238E27FC236}">
                <a16:creationId xmlns:a16="http://schemas.microsoft.com/office/drawing/2014/main" id="{6B53343E-E099-4F66-AF33-2BB3708BA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00" y="5830144"/>
            <a:ext cx="680116" cy="414705"/>
          </a:xfrm>
          <a:prstGeom prst="rect">
            <a:avLst/>
          </a:prstGeom>
        </p:spPr>
      </p:pic>
      <p:cxnSp>
        <p:nvCxnSpPr>
          <p:cNvPr id="144" name="143 Conector recto"/>
          <p:cNvCxnSpPr>
            <a:cxnSpLocks/>
          </p:cNvCxnSpPr>
          <p:nvPr/>
        </p:nvCxnSpPr>
        <p:spPr>
          <a:xfrm>
            <a:off x="2800152" y="1554434"/>
            <a:ext cx="0" cy="456209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145 Conector recto"/>
          <p:cNvCxnSpPr>
            <a:cxnSpLocks/>
          </p:cNvCxnSpPr>
          <p:nvPr/>
        </p:nvCxnSpPr>
        <p:spPr>
          <a:xfrm>
            <a:off x="1841945" y="1554434"/>
            <a:ext cx="0" cy="4834627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>
            <a:cxnSpLocks/>
          </p:cNvCxnSpPr>
          <p:nvPr/>
        </p:nvCxnSpPr>
        <p:spPr>
          <a:xfrm>
            <a:off x="6623427" y="3343781"/>
            <a:ext cx="1738235" cy="568381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87 Conector recto">
            <a:extLst>
              <a:ext uri="{FF2B5EF4-FFF2-40B4-BE49-F238E27FC236}">
                <a16:creationId xmlns:a16="http://schemas.microsoft.com/office/drawing/2014/main" id="{6F16DF41-47FB-44FE-8791-F357DDE0248C}"/>
              </a:ext>
            </a:extLst>
          </p:cNvPr>
          <p:cNvCxnSpPr>
            <a:cxnSpLocks/>
          </p:cNvCxnSpPr>
          <p:nvPr/>
        </p:nvCxnSpPr>
        <p:spPr>
          <a:xfrm>
            <a:off x="6587356" y="3203726"/>
            <a:ext cx="1798992" cy="36557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>
            <a:off x="5617692" y="2930760"/>
            <a:ext cx="912158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 descr="E:\Agustin-Presentaciones\Reglamento 107\2019\Imagenes\City Transport_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489" y="2805802"/>
            <a:ext cx="1329404" cy="19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97 Conector recto"/>
          <p:cNvCxnSpPr>
            <a:cxnSpLocks/>
          </p:cNvCxnSpPr>
          <p:nvPr/>
        </p:nvCxnSpPr>
        <p:spPr>
          <a:xfrm>
            <a:off x="5633095" y="3013796"/>
            <a:ext cx="990333" cy="329985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>
            <a:cxnSpLocks/>
          </p:cNvCxnSpPr>
          <p:nvPr/>
        </p:nvCxnSpPr>
        <p:spPr>
          <a:xfrm>
            <a:off x="4896876" y="4621084"/>
            <a:ext cx="1231385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16" descr="K:\Agustin-Presentaciones\IDIADA\IDIADA 2019 STA\Imagenes\Imagen_435.png">
            <a:extLst>
              <a:ext uri="{FF2B5EF4-FFF2-40B4-BE49-F238E27FC236}">
                <a16:creationId xmlns:a16="http://schemas.microsoft.com/office/drawing/2014/main" id="{394FA253-F8C9-4DB6-B4AD-F2030073C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69" y="4762068"/>
            <a:ext cx="566052" cy="34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101 Conector recto">
            <a:extLst>
              <a:ext uri="{FF2B5EF4-FFF2-40B4-BE49-F238E27FC236}">
                <a16:creationId xmlns:a16="http://schemas.microsoft.com/office/drawing/2014/main" id="{5D77C8CD-4AB3-424F-971A-F42571DE5C32}"/>
              </a:ext>
            </a:extLst>
          </p:cNvPr>
          <p:cNvCxnSpPr>
            <a:cxnSpLocks/>
          </p:cNvCxnSpPr>
          <p:nvPr/>
        </p:nvCxnSpPr>
        <p:spPr>
          <a:xfrm>
            <a:off x="5646046" y="2994002"/>
            <a:ext cx="1049212" cy="225981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5" descr="K:\Agustin-Presentaciones\IDIADA\IDIADA 2019 STA\Imagenes\Imagen_436.png">
            <a:extLst>
              <a:ext uri="{FF2B5EF4-FFF2-40B4-BE49-F238E27FC236}">
                <a16:creationId xmlns:a16="http://schemas.microsoft.com/office/drawing/2014/main" id="{4F4F41EE-1F16-4B40-A5A6-AA95A53E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58" y="4489922"/>
            <a:ext cx="262326" cy="2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" name="89 Conector recto">
            <a:extLst>
              <a:ext uri="{FF2B5EF4-FFF2-40B4-BE49-F238E27FC236}">
                <a16:creationId xmlns:a16="http://schemas.microsoft.com/office/drawing/2014/main" id="{FEA7699F-D96A-4DA3-BC22-4E699DE4DF54}"/>
              </a:ext>
            </a:extLst>
          </p:cNvPr>
          <p:cNvCxnSpPr>
            <a:cxnSpLocks/>
          </p:cNvCxnSpPr>
          <p:nvPr/>
        </p:nvCxnSpPr>
        <p:spPr>
          <a:xfrm>
            <a:off x="4896876" y="3005072"/>
            <a:ext cx="749171" cy="0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26 Conector recto de flecha">
            <a:extLst>
              <a:ext uri="{FF2B5EF4-FFF2-40B4-BE49-F238E27FC236}">
                <a16:creationId xmlns:a16="http://schemas.microsoft.com/office/drawing/2014/main" id="{16AEC30F-5825-4CB5-96E0-E63B4EA746BE}"/>
              </a:ext>
            </a:extLst>
          </p:cNvPr>
          <p:cNvCxnSpPr>
            <a:cxnSpLocks/>
          </p:cNvCxnSpPr>
          <p:nvPr/>
        </p:nvCxnSpPr>
        <p:spPr>
          <a:xfrm>
            <a:off x="5039695" y="3029718"/>
            <a:ext cx="0" cy="159136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20 Conector recto">
            <a:extLst>
              <a:ext uri="{FF2B5EF4-FFF2-40B4-BE49-F238E27FC236}">
                <a16:creationId xmlns:a16="http://schemas.microsoft.com/office/drawing/2014/main" id="{886249D1-3559-46A3-9FA0-274E39204515}"/>
              </a:ext>
            </a:extLst>
          </p:cNvPr>
          <p:cNvCxnSpPr>
            <a:cxnSpLocks/>
          </p:cNvCxnSpPr>
          <p:nvPr/>
        </p:nvCxnSpPr>
        <p:spPr>
          <a:xfrm>
            <a:off x="6270021" y="2507393"/>
            <a:ext cx="0" cy="1943742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20 Conector recto">
            <a:extLst>
              <a:ext uri="{FF2B5EF4-FFF2-40B4-BE49-F238E27FC236}">
                <a16:creationId xmlns:a16="http://schemas.microsoft.com/office/drawing/2014/main" id="{039B5A2C-5688-484A-8700-96247353590B}"/>
              </a:ext>
            </a:extLst>
          </p:cNvPr>
          <p:cNvCxnSpPr>
            <a:cxnSpLocks/>
          </p:cNvCxnSpPr>
          <p:nvPr/>
        </p:nvCxnSpPr>
        <p:spPr>
          <a:xfrm>
            <a:off x="5617692" y="2437584"/>
            <a:ext cx="0" cy="539245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5" descr="K:\Agustin-Presentaciones\IDIADA\IDIADA 2019 STA\Imagenes\Imagen_436.png">
            <a:extLst>
              <a:ext uri="{FF2B5EF4-FFF2-40B4-BE49-F238E27FC236}">
                <a16:creationId xmlns:a16="http://schemas.microsoft.com/office/drawing/2014/main" id="{1F153CC6-7AAA-44DE-88B0-31065C6D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55" y="3857084"/>
            <a:ext cx="262326" cy="2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2" descr="K:\Agustin-Presentaciones\IDIADA\IDIADA 2019 STA\Imagenes\Imagen_499.png">
            <a:extLst>
              <a:ext uri="{FF2B5EF4-FFF2-40B4-BE49-F238E27FC236}">
                <a16:creationId xmlns:a16="http://schemas.microsoft.com/office/drawing/2014/main" id="{28756735-4587-4D41-97EC-11AF3100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87318" y="3608407"/>
            <a:ext cx="1062058" cy="3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 descr="K:\Agustin-Presentaciones\IDIADA\IDIADA 2019 STA\Imagenes\Imagen_498.png">
            <a:extLst>
              <a:ext uri="{FF2B5EF4-FFF2-40B4-BE49-F238E27FC236}">
                <a16:creationId xmlns:a16="http://schemas.microsoft.com/office/drawing/2014/main" id="{FF380645-B329-4DBA-8850-91B7EC8F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48" y="2510940"/>
            <a:ext cx="968244" cy="39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120 Conector recto">
            <a:extLst>
              <a:ext uri="{FF2B5EF4-FFF2-40B4-BE49-F238E27FC236}">
                <a16:creationId xmlns:a16="http://schemas.microsoft.com/office/drawing/2014/main" id="{0CCB35B3-917D-4EAB-89C4-40681CC8C996}"/>
              </a:ext>
            </a:extLst>
          </p:cNvPr>
          <p:cNvCxnSpPr>
            <a:cxnSpLocks/>
          </p:cNvCxnSpPr>
          <p:nvPr/>
        </p:nvCxnSpPr>
        <p:spPr>
          <a:xfrm>
            <a:off x="5617692" y="3178788"/>
            <a:ext cx="0" cy="1923779"/>
          </a:xfrm>
          <a:prstGeom prst="line">
            <a:avLst/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131 Conector recto"/>
          <p:cNvCxnSpPr>
            <a:cxnSpLocks/>
          </p:cNvCxnSpPr>
          <p:nvPr/>
        </p:nvCxnSpPr>
        <p:spPr>
          <a:xfrm>
            <a:off x="8527435" y="3894120"/>
            <a:ext cx="724294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 de flecha"/>
          <p:cNvCxnSpPr>
            <a:cxnSpLocks/>
          </p:cNvCxnSpPr>
          <p:nvPr/>
        </p:nvCxnSpPr>
        <p:spPr>
          <a:xfrm flipH="1" flipV="1">
            <a:off x="8999041" y="3894120"/>
            <a:ext cx="22264" cy="1825236"/>
          </a:xfrm>
          <a:prstGeom prst="straightConnector1">
            <a:avLst/>
          </a:prstGeom>
          <a:ln w="127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>
            <a:cxnSpLocks/>
          </p:cNvCxnSpPr>
          <p:nvPr/>
        </p:nvCxnSpPr>
        <p:spPr>
          <a:xfrm flipV="1">
            <a:off x="9580600" y="3582101"/>
            <a:ext cx="0" cy="2141373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84 Conector recto">
            <a:extLst>
              <a:ext uri="{FF2B5EF4-FFF2-40B4-BE49-F238E27FC236}">
                <a16:creationId xmlns:a16="http://schemas.microsoft.com/office/drawing/2014/main" id="{77EF5B11-9301-4248-8BB5-B450C2F35659}"/>
              </a:ext>
            </a:extLst>
          </p:cNvPr>
          <p:cNvCxnSpPr>
            <a:cxnSpLocks/>
          </p:cNvCxnSpPr>
          <p:nvPr/>
        </p:nvCxnSpPr>
        <p:spPr>
          <a:xfrm>
            <a:off x="8527435" y="3569300"/>
            <a:ext cx="1270182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Imagen 173">
            <a:extLst>
              <a:ext uri="{FF2B5EF4-FFF2-40B4-BE49-F238E27FC236}">
                <a16:creationId xmlns:a16="http://schemas.microsoft.com/office/drawing/2014/main" id="{2CA27654-91C6-4A24-A5A9-AE80E09BA9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2" y="3554665"/>
            <a:ext cx="642349" cy="2216441"/>
          </a:xfrm>
          <a:prstGeom prst="rect">
            <a:avLst/>
          </a:prstGeom>
        </p:spPr>
      </p:pic>
      <p:grpSp>
        <p:nvGrpSpPr>
          <p:cNvPr id="140" name="139 Grupo"/>
          <p:cNvGrpSpPr/>
          <p:nvPr/>
        </p:nvGrpSpPr>
        <p:grpSpPr>
          <a:xfrm>
            <a:off x="3812563" y="1518447"/>
            <a:ext cx="1458898" cy="1495408"/>
            <a:chOff x="3844113" y="1518447"/>
            <a:chExt cx="1458898" cy="1495408"/>
          </a:xfrm>
        </p:grpSpPr>
        <p:cxnSp>
          <p:nvCxnSpPr>
            <p:cNvPr id="142" name="73 Conector recto">
              <a:extLst>
                <a:ext uri="{FF2B5EF4-FFF2-40B4-BE49-F238E27FC236}">
                  <a16:creationId xmlns:a16="http://schemas.microsoft.com/office/drawing/2014/main" id="{0E749061-2279-4D36-B0F2-1C02594F76C7}"/>
                </a:ext>
              </a:extLst>
            </p:cNvPr>
            <p:cNvCxnSpPr>
              <a:cxnSpLocks/>
            </p:cNvCxnSpPr>
            <p:nvPr/>
          </p:nvCxnSpPr>
          <p:spPr>
            <a:xfrm>
              <a:off x="5049897" y="1518447"/>
              <a:ext cx="253114" cy="1495408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89 Conector recto">
              <a:extLst>
                <a:ext uri="{FF2B5EF4-FFF2-40B4-BE49-F238E27FC236}">
                  <a16:creationId xmlns:a16="http://schemas.microsoft.com/office/drawing/2014/main" id="{FEA7699F-D96A-4DA3-BC22-4E699DE4DF54}"/>
                </a:ext>
              </a:extLst>
            </p:cNvPr>
            <p:cNvCxnSpPr>
              <a:cxnSpLocks/>
            </p:cNvCxnSpPr>
            <p:nvPr/>
          </p:nvCxnSpPr>
          <p:spPr>
            <a:xfrm>
              <a:off x="3844113" y="1518447"/>
              <a:ext cx="1195424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5" name="144 Conector recto de flecha"/>
          <p:cNvCxnSpPr>
            <a:cxnSpLocks/>
          </p:cNvCxnSpPr>
          <p:nvPr/>
        </p:nvCxnSpPr>
        <p:spPr>
          <a:xfrm>
            <a:off x="2800152" y="6053523"/>
            <a:ext cx="3884599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5" y="4065396"/>
            <a:ext cx="1762371" cy="1676634"/>
          </a:xfrm>
          <a:prstGeom prst="rect">
            <a:avLst/>
          </a:prstGeom>
        </p:spPr>
      </p:pic>
      <p:cxnSp>
        <p:nvCxnSpPr>
          <p:cNvPr id="147" name="146 Conector recto de flecha"/>
          <p:cNvCxnSpPr>
            <a:cxnSpLocks/>
          </p:cNvCxnSpPr>
          <p:nvPr/>
        </p:nvCxnSpPr>
        <p:spPr>
          <a:xfrm>
            <a:off x="1841945" y="6326655"/>
            <a:ext cx="4842806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recto de flecha"/>
          <p:cNvCxnSpPr>
            <a:cxnSpLocks/>
          </p:cNvCxnSpPr>
          <p:nvPr/>
        </p:nvCxnSpPr>
        <p:spPr>
          <a:xfrm>
            <a:off x="6265195" y="5355315"/>
            <a:ext cx="430063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73 Conector recto">
            <a:extLst>
              <a:ext uri="{FF2B5EF4-FFF2-40B4-BE49-F238E27FC236}">
                <a16:creationId xmlns:a16="http://schemas.microsoft.com/office/drawing/2014/main" id="{8CC9C995-294A-446B-99C8-E5C9C0D318AF}"/>
              </a:ext>
            </a:extLst>
          </p:cNvPr>
          <p:cNvCxnSpPr/>
          <p:nvPr/>
        </p:nvCxnSpPr>
        <p:spPr>
          <a:xfrm>
            <a:off x="6265195" y="5102567"/>
            <a:ext cx="0" cy="425672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26 Conector recto de flecha">
            <a:extLst>
              <a:ext uri="{FF2B5EF4-FFF2-40B4-BE49-F238E27FC236}">
                <a16:creationId xmlns:a16="http://schemas.microsoft.com/office/drawing/2014/main" id="{16AEC30F-5825-4CB5-96E0-E63B4EA746BE}"/>
              </a:ext>
            </a:extLst>
          </p:cNvPr>
          <p:cNvCxnSpPr>
            <a:cxnSpLocks/>
          </p:cNvCxnSpPr>
          <p:nvPr/>
        </p:nvCxnSpPr>
        <p:spPr>
          <a:xfrm flipH="1">
            <a:off x="5617692" y="2696509"/>
            <a:ext cx="647504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30" y="267112"/>
            <a:ext cx="3282703" cy="48158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15" y="2759986"/>
            <a:ext cx="2398781" cy="47853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6" y="5113932"/>
            <a:ext cx="2398781" cy="47853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42" y="5797073"/>
            <a:ext cx="1580341" cy="36415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84" y="6182677"/>
            <a:ext cx="1580341" cy="36415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57" y="885523"/>
            <a:ext cx="4706122" cy="108813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9" y="3789183"/>
            <a:ext cx="362610" cy="36512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94" y="2492663"/>
            <a:ext cx="365128" cy="3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4" ma:contentTypeDescription="Create a new document." ma:contentTypeScope="" ma:versionID="92a9dd4e8c7f8be46150dda41d58f11b">
  <xsd:schema xmlns:xsd="http://www.w3.org/2001/XMLSchema" xmlns:xs="http://www.w3.org/2001/XMLSchema" xmlns:p="http://schemas.microsoft.com/office/2006/metadata/properties" xmlns:ns2="4b4a1c0d-4a69-4996-a84a-fc699b9f49de" xmlns:ns3="acccb6d4-dbe5-46d2-b4d3-5733603d8cc6" targetNamespace="http://schemas.microsoft.com/office/2006/metadata/properties" ma:root="true" ma:fieldsID="fb9d01cd92e8bcc0c6298e0f34402dac" ns2:_="" ns3:_="">
    <xsd:import namespace="4b4a1c0d-4a69-4996-a84a-fc699b9f49de"/>
    <xsd:import namespace="acccb6d4-dbe5-46d2-b4d3-5733603d8c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5B2EB-E615-4696-AB5D-F5759D6E20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1E142E-CBC0-4CBB-B957-A18B52695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23D4AB-BAA9-46E7-A752-D6962AA50F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25</Words>
  <Application>Microsoft Office PowerPoint</Application>
  <PresentationFormat>Custom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Tema de Office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GOMEZ PEREIRA</dc:creator>
  <cp:lastModifiedBy>Edoardo Gianotti</cp:lastModifiedBy>
  <cp:revision>27</cp:revision>
  <cp:lastPrinted>2022-03-23T15:05:16Z</cp:lastPrinted>
  <dcterms:created xsi:type="dcterms:W3CDTF">2022-03-22T16:38:04Z</dcterms:created>
  <dcterms:modified xsi:type="dcterms:W3CDTF">2022-03-29T06:47:28Z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