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8"/>
  </p:notesMasterIdLst>
  <p:sldIdLst>
    <p:sldId id="256" r:id="rId5"/>
    <p:sldId id="258" r:id="rId6"/>
    <p:sldId id="257" r:id="rId7"/>
  </p:sldIdLst>
  <p:sldSz cx="9906000" cy="6858000" type="A4"/>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3">
              <a:lumOff val="44000"/>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chemeClr val="accent3">
              <a:lumOff val="44000"/>
            </a:schemeClr>
          </a:solidFill>
        </a:fill>
      </a:tcStyle>
    </a:band2H>
    <a:firstCol>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3">
              <a:lumOff val="44000"/>
            </a:schemeClr>
          </a:solidFill>
        </a:fill>
      </a:tcStyle>
    </a:lastRow>
    <a:firstRow>
      <a:tcTxStyle b="on" i="off">
        <a:fontRef idx="minor">
          <a:schemeClr val="accent3">
            <a:lumOff val="44000"/>
          </a:schemeClr>
        </a:fontRef>
        <a:schemeClr val="accent3">
          <a:lumOff val="44000"/>
        </a:schemeClr>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Col>
    <a:la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38100" cap="flat">
              <a:solidFill>
                <a:schemeClr val="accent3">
                  <a:lumOff val="44000"/>
                </a:schemeClr>
              </a:solidFill>
              <a:prstDash val="solid"/>
              <a:round/>
            </a:ln>
          </a:top>
          <a:bottom>
            <a:ln w="127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lastRow>
    <a:firstRow>
      <a:tcTxStyle b="on" i="off">
        <a:fontRef idx="minor">
          <a:schemeClr val="accent3">
            <a:lumOff val="44000"/>
          </a:schemeClr>
        </a:fontRef>
        <a:schemeClr val="accent3">
          <a:lumOff val="44000"/>
        </a:schemeClr>
      </a:tcTxStyle>
      <a:tcStyle>
        <a:tcBdr>
          <a:left>
            <a:ln w="12700" cap="flat">
              <a:solidFill>
                <a:schemeClr val="accent3">
                  <a:lumOff val="44000"/>
                </a:schemeClr>
              </a:solidFill>
              <a:prstDash val="solid"/>
              <a:round/>
            </a:ln>
          </a:left>
          <a:right>
            <a:ln w="12700" cap="flat">
              <a:solidFill>
                <a:schemeClr val="accent3">
                  <a:lumOff val="44000"/>
                </a:schemeClr>
              </a:solidFill>
              <a:prstDash val="solid"/>
              <a:round/>
            </a:ln>
          </a:right>
          <a:top>
            <a:ln w="12700" cap="flat">
              <a:solidFill>
                <a:schemeClr val="accent3">
                  <a:lumOff val="44000"/>
                </a:schemeClr>
              </a:solidFill>
              <a:prstDash val="solid"/>
              <a:round/>
            </a:ln>
          </a:top>
          <a:bottom>
            <a:ln w="38100" cap="flat">
              <a:solidFill>
                <a:schemeClr val="accent3">
                  <a:lumOff val="44000"/>
                </a:schemeClr>
              </a:solidFill>
              <a:prstDash val="solid"/>
              <a:round/>
            </a:ln>
          </a:bottom>
          <a:insideH>
            <a:ln w="12700" cap="flat">
              <a:solidFill>
                <a:schemeClr val="accent3">
                  <a:lumOff val="44000"/>
                </a:schemeClr>
              </a:solidFill>
              <a:prstDash val="solid"/>
              <a:round/>
            </a:ln>
          </a:insideH>
          <a:insideV>
            <a:ln w="12700" cap="flat">
              <a:solidFill>
                <a:schemeClr val="accent3">
                  <a:lumOff val="44000"/>
                </a:schemeClr>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chemeClr val="accent3">
              <a:lumOff val="44000"/>
            </a:schemeClr>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4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983AB46B-3B8B-4AE5-97B1-70C8C73C9AAB}"/>
    <pc:docChg chg="custSel modSld">
      <pc:chgData name="Francois Guichard" userId="b25862a6-b641-4ece-b9f9-9230f3cdb908" providerId="ADAL" clId="{983AB46B-3B8B-4AE5-97B1-70C8C73C9AAB}" dt="2022-01-22T07:22:18.485" v="91" actId="790"/>
      <pc:docMkLst>
        <pc:docMk/>
      </pc:docMkLst>
      <pc:sldChg chg="modSp mod">
        <pc:chgData name="Francois Guichard" userId="b25862a6-b641-4ece-b9f9-9230f3cdb908" providerId="ADAL" clId="{983AB46B-3B8B-4AE5-97B1-70C8C73C9AAB}" dt="2022-01-22T07:22:18.485" v="91" actId="790"/>
        <pc:sldMkLst>
          <pc:docMk/>
          <pc:sldMk cId="0" sldId="256"/>
        </pc:sldMkLst>
        <pc:spChg chg="mod">
          <ac:chgData name="Francois Guichard" userId="b25862a6-b641-4ece-b9f9-9230f3cdb908" providerId="ADAL" clId="{983AB46B-3B8B-4AE5-97B1-70C8C73C9AAB}" dt="2022-01-22T07:22:09.745" v="90" actId="790"/>
          <ac:spMkLst>
            <pc:docMk/>
            <pc:sldMk cId="0" sldId="256"/>
            <ac:spMk id="79" creationId="{00000000-0000-0000-0000-000000000000}"/>
          </ac:spMkLst>
        </pc:spChg>
        <pc:spChg chg="mod">
          <ac:chgData name="Francois Guichard" userId="b25862a6-b641-4ece-b9f9-9230f3cdb908" providerId="ADAL" clId="{983AB46B-3B8B-4AE5-97B1-70C8C73C9AAB}" dt="2022-01-22T07:22:18.485" v="91" actId="790"/>
          <ac:spMkLst>
            <pc:docMk/>
            <pc:sldMk cId="0" sldId="256"/>
            <ac:spMk id="80" creationId="{00000000-0000-0000-0000-000000000000}"/>
          </ac:spMkLst>
        </pc:spChg>
      </pc:sldChg>
      <pc:sldChg chg="modSp mod">
        <pc:chgData name="Francois Guichard" userId="b25862a6-b641-4ece-b9f9-9230f3cdb908" providerId="ADAL" clId="{983AB46B-3B8B-4AE5-97B1-70C8C73C9AAB}" dt="2022-01-22T07:21:37.585" v="88" actId="790"/>
        <pc:sldMkLst>
          <pc:docMk/>
          <pc:sldMk cId="0" sldId="257"/>
        </pc:sldMkLst>
        <pc:spChg chg="mod">
          <ac:chgData name="Francois Guichard" userId="b25862a6-b641-4ece-b9f9-9230f3cdb908" providerId="ADAL" clId="{983AB46B-3B8B-4AE5-97B1-70C8C73C9AAB}" dt="2022-01-22T07:21:11.732" v="87" actId="20577"/>
          <ac:spMkLst>
            <pc:docMk/>
            <pc:sldMk cId="0" sldId="257"/>
            <ac:spMk id="3" creationId="{DC5548BB-C77E-497A-8936-23624118A931}"/>
          </ac:spMkLst>
        </pc:spChg>
        <pc:spChg chg="mod">
          <ac:chgData name="Francois Guichard" userId="b25862a6-b641-4ece-b9f9-9230f3cdb908" providerId="ADAL" clId="{983AB46B-3B8B-4AE5-97B1-70C8C73C9AAB}" dt="2022-01-22T07:21:37.585" v="88" actId="790"/>
          <ac:spMkLst>
            <pc:docMk/>
            <pc:sldMk cId="0" sldId="257"/>
            <ac:spMk id="84" creationId="{00000000-0000-0000-0000-000000000000}"/>
          </ac:spMkLst>
        </pc:spChg>
      </pc:sldChg>
      <pc:sldChg chg="modSp mod">
        <pc:chgData name="Francois Guichard" userId="b25862a6-b641-4ece-b9f9-9230f3cdb908" providerId="ADAL" clId="{983AB46B-3B8B-4AE5-97B1-70C8C73C9AAB}" dt="2022-01-22T07:21:47.351" v="89" actId="790"/>
        <pc:sldMkLst>
          <pc:docMk/>
          <pc:sldMk cId="2225545512" sldId="258"/>
        </pc:sldMkLst>
        <pc:spChg chg="mod">
          <ac:chgData name="Francois Guichard" userId="b25862a6-b641-4ece-b9f9-9230f3cdb908" providerId="ADAL" clId="{983AB46B-3B8B-4AE5-97B1-70C8C73C9AAB}" dt="2022-01-22T07:19:23.888" v="2" actId="6549"/>
          <ac:spMkLst>
            <pc:docMk/>
            <pc:sldMk cId="2225545512" sldId="258"/>
            <ac:spMk id="3" creationId="{DC5548BB-C77E-497A-8936-23624118A931}"/>
          </ac:spMkLst>
        </pc:spChg>
        <pc:spChg chg="mod">
          <ac:chgData name="Francois Guichard" userId="b25862a6-b641-4ece-b9f9-9230f3cdb908" providerId="ADAL" clId="{983AB46B-3B8B-4AE5-97B1-70C8C73C9AAB}" dt="2022-01-22T07:21:47.351" v="89" actId="790"/>
          <ac:spMkLst>
            <pc:docMk/>
            <pc:sldMk cId="2225545512" sldId="258"/>
            <ac:spMk id="8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Shape 76"/>
          <p:cNvSpPr>
            <a:spLocks noGrp="1" noRot="1" noChangeAspect="1"/>
          </p:cNvSpPr>
          <p:nvPr>
            <p:ph type="sldImg"/>
          </p:nvPr>
        </p:nvSpPr>
        <p:spPr>
          <a:xfrm>
            <a:off x="1143000" y="685800"/>
            <a:ext cx="4572000" cy="3429000"/>
          </a:xfrm>
          <a:prstGeom prst="rect">
            <a:avLst/>
          </a:prstGeom>
        </p:spPr>
        <p:txBody>
          <a:bodyPr/>
          <a:lstStyle/>
          <a:p>
            <a:endParaRPr/>
          </a:p>
        </p:txBody>
      </p:sp>
      <p:sp>
        <p:nvSpPr>
          <p:cNvPr id="77" name="Shape 7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12" name="Rectangle 3"/>
          <p:cNvSpPr/>
          <p:nvPr/>
        </p:nvSpPr>
        <p:spPr>
          <a:xfrm>
            <a:off x="0" y="1484784"/>
            <a:ext cx="9906000" cy="5373216"/>
          </a:xfrm>
          <a:prstGeom prst="rect">
            <a:avLst/>
          </a:prstGeom>
          <a:solidFill>
            <a:schemeClr val="accent3">
              <a:lumOff val="44000"/>
            </a:schemeClr>
          </a:solidFill>
          <a:ln w="12700">
            <a:miter lim="400000"/>
          </a:ln>
        </p:spPr>
        <p:txBody>
          <a:bodyPr lIns="45719" rIns="45719" anchor="ctr"/>
          <a:lstStyle/>
          <a:p>
            <a:pPr algn="ctr">
              <a:defRPr>
                <a:solidFill>
                  <a:schemeClr val="accent3">
                    <a:lumOff val="44000"/>
                  </a:schemeClr>
                </a:solidFill>
              </a:defRPr>
            </a:pPr>
            <a:endParaRPr/>
          </a:p>
        </p:txBody>
      </p:sp>
      <p:sp>
        <p:nvSpPr>
          <p:cNvPr id="13" name="Texte du titre"/>
          <p:cNvSpPr txBox="1">
            <a:spLocks noGrp="1"/>
          </p:cNvSpPr>
          <p:nvPr>
            <p:ph type="title"/>
          </p:nvPr>
        </p:nvSpPr>
        <p:spPr>
          <a:xfrm>
            <a:off x="3577" y="2276872"/>
            <a:ext cx="9906001" cy="1143001"/>
          </a:xfrm>
          <a:prstGeom prst="rect">
            <a:avLst/>
          </a:prstGeom>
        </p:spPr>
        <p:txBody>
          <a:bodyPr/>
          <a:lstStyle>
            <a:lvl1pPr algn="ctr">
              <a:defRPr>
                <a:solidFill>
                  <a:srgbClr val="006600"/>
                </a:solidFill>
              </a:defRPr>
            </a:lvl1pPr>
          </a:lstStyle>
          <a:p>
            <a:r>
              <a:t>Texte du titre</a:t>
            </a:r>
          </a:p>
        </p:txBody>
      </p:sp>
      <p:sp>
        <p:nvSpPr>
          <p:cNvPr id="14" name="Texte niveau 1…"/>
          <p:cNvSpPr txBox="1">
            <a:spLocks noGrp="1"/>
          </p:cNvSpPr>
          <p:nvPr>
            <p:ph type="body" sz="half" idx="1" hasCustomPrompt="1"/>
          </p:nvPr>
        </p:nvSpPr>
        <p:spPr>
          <a:xfrm>
            <a:off x="0" y="3573017"/>
            <a:ext cx="9906000" cy="2664297"/>
          </a:xfrm>
          <a:prstGeom prst="rect">
            <a:avLst/>
          </a:prstGeom>
        </p:spPr>
        <p:txBody>
          <a:bodyPr/>
          <a:lstStyle>
            <a:lvl1pPr>
              <a:spcBef>
                <a:spcPts val="500"/>
              </a:spcBef>
              <a:defRPr sz="2400"/>
            </a:lvl1pPr>
            <a:lvl2pPr marL="702128" indent="-244928">
              <a:spcBef>
                <a:spcPts val="500"/>
              </a:spcBef>
              <a:defRPr sz="2400"/>
            </a:lvl2pPr>
            <a:lvl3pPr marL="1143000" indent="-228600">
              <a:spcBef>
                <a:spcPts val="500"/>
              </a:spcBef>
              <a:defRPr sz="2400"/>
            </a:lvl3pPr>
            <a:lvl4pPr marL="1645920" indent="-274320">
              <a:spcBef>
                <a:spcPts val="500"/>
              </a:spcBef>
              <a:defRPr sz="2400"/>
            </a:lvl4pPr>
            <a:lvl5pPr marL="2103120" indent="-274320">
              <a:spcBef>
                <a:spcPts val="500"/>
              </a:spcBef>
              <a:defRPr sz="2400"/>
            </a:lvl5pPr>
          </a:lstStyle>
          <a:p>
            <a:r>
              <a:t>Subtitle</a:t>
            </a:r>
          </a:p>
          <a:p>
            <a:pPr lvl="1"/>
            <a:endParaRPr/>
          </a:p>
          <a:p>
            <a:pPr lvl="2"/>
            <a:endParaRPr/>
          </a:p>
          <a:p>
            <a:pPr lvl="3"/>
            <a:endParaRPr/>
          </a:p>
          <a:p>
            <a:pPr lvl="4"/>
            <a:endParaRPr/>
          </a:p>
        </p:txBody>
      </p:sp>
      <p:sp>
        <p:nvSpPr>
          <p:cNvPr id="15"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2" name="Texte du titre"/>
          <p:cNvSpPr txBox="1">
            <a:spLocks noGrp="1"/>
          </p:cNvSpPr>
          <p:nvPr>
            <p:ph type="title"/>
          </p:nvPr>
        </p:nvSpPr>
        <p:spPr>
          <a:prstGeom prst="rect">
            <a:avLst/>
          </a:prstGeom>
        </p:spPr>
        <p:txBody>
          <a:bodyPr/>
          <a:lstStyle/>
          <a:p>
            <a:r>
              <a:t>Texte du titre</a:t>
            </a:r>
          </a:p>
        </p:txBody>
      </p:sp>
      <p:sp>
        <p:nvSpPr>
          <p:cNvPr id="23" name="Texte niveau 1…"/>
          <p:cNvSpPr txBox="1">
            <a:spLocks noGrp="1"/>
          </p:cNvSpPr>
          <p:nvPr>
            <p:ph type="body" idx="1"/>
          </p:nvPr>
        </p:nvSpPr>
        <p:spPr>
          <a:xfrm>
            <a:off x="849312" y="2132856"/>
            <a:ext cx="8496301" cy="4032995"/>
          </a:xfrm>
          <a:prstGeom prst="rect">
            <a:avLst/>
          </a:prstGeom>
        </p:spPr>
        <p:txBody>
          <a:bodyPr/>
          <a:lstStyle>
            <a:lvl1pPr>
              <a:defRPr>
                <a:solidFill>
                  <a:srgbClr val="16165D"/>
                </a:solidFill>
                <a:latin typeface="Verdana"/>
                <a:ea typeface="Verdana"/>
                <a:cs typeface="Verdana"/>
                <a:sym typeface="Verdana"/>
              </a:defRPr>
            </a:lvl1pPr>
            <a:lvl2pPr>
              <a:defRPr>
                <a:solidFill>
                  <a:srgbClr val="16165D"/>
                </a:solidFill>
                <a:latin typeface="Verdana"/>
                <a:ea typeface="Verdana"/>
                <a:cs typeface="Verdana"/>
                <a:sym typeface="Verdana"/>
              </a:defRPr>
            </a:lvl2pPr>
            <a:lvl3pPr>
              <a:defRPr>
                <a:solidFill>
                  <a:srgbClr val="16165D"/>
                </a:solidFill>
                <a:latin typeface="Verdana"/>
                <a:ea typeface="Verdana"/>
                <a:cs typeface="Verdana"/>
                <a:sym typeface="Verdana"/>
              </a:defRPr>
            </a:lvl3pPr>
            <a:lvl4pPr>
              <a:defRPr>
                <a:solidFill>
                  <a:srgbClr val="16165D"/>
                </a:solidFill>
                <a:latin typeface="Verdana"/>
                <a:ea typeface="Verdana"/>
                <a:cs typeface="Verdana"/>
                <a:sym typeface="Verdana"/>
              </a:defRPr>
            </a:lvl4pPr>
            <a:lvl5pPr>
              <a:defRPr>
                <a:solidFill>
                  <a:srgbClr val="16165D"/>
                </a:solidFill>
                <a:latin typeface="Verdana"/>
                <a:ea typeface="Verdana"/>
                <a:cs typeface="Verdana"/>
                <a:sym typeface="Verdana"/>
              </a:defRPr>
            </a:lvl5pPr>
          </a:lstStyle>
          <a:p>
            <a:r>
              <a:t>Texte niveau 1</a:t>
            </a:r>
          </a:p>
          <a:p>
            <a:pPr lvl="1"/>
            <a:r>
              <a:t>Texte niveau 2</a:t>
            </a:r>
          </a:p>
          <a:p>
            <a:pPr lvl="2"/>
            <a:r>
              <a:t>Texte niveau 3</a:t>
            </a:r>
          </a:p>
          <a:p>
            <a:pPr lvl="3"/>
            <a:r>
              <a:t>Texte niveau 4</a:t>
            </a:r>
          </a:p>
          <a:p>
            <a:pPr lvl="4"/>
            <a:r>
              <a:t>Texte niveau 5</a:t>
            </a:r>
          </a:p>
        </p:txBody>
      </p:sp>
      <p:sp>
        <p:nvSpPr>
          <p:cNvPr id="24"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1_Title and Content">
    <p:spTree>
      <p:nvGrpSpPr>
        <p:cNvPr id="1" name=""/>
        <p:cNvGrpSpPr/>
        <p:nvPr/>
      </p:nvGrpSpPr>
      <p:grpSpPr>
        <a:xfrm>
          <a:off x="0" y="0"/>
          <a:ext cx="0" cy="0"/>
          <a:chOff x="0" y="0"/>
          <a:chExt cx="0" cy="0"/>
        </a:xfrm>
      </p:grpSpPr>
      <p:sp>
        <p:nvSpPr>
          <p:cNvPr id="31" name="Rectangle 3"/>
          <p:cNvSpPr txBox="1"/>
          <p:nvPr/>
        </p:nvSpPr>
        <p:spPr>
          <a:xfrm>
            <a:off x="3198519" y="332656"/>
            <a:ext cx="6661761" cy="114300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nchor="ctr">
            <a:normAutofit/>
          </a:bodyPr>
          <a:lstStyle>
            <a:lvl1pPr>
              <a:defRPr sz="4000" b="1">
                <a:solidFill>
                  <a:schemeClr val="accent3">
                    <a:lumOff val="44000"/>
                  </a:schemeClr>
                </a:solidFill>
                <a:latin typeface="Verdana"/>
                <a:ea typeface="Verdana"/>
                <a:cs typeface="Verdana"/>
                <a:sym typeface="Verdana"/>
              </a:defRPr>
            </a:lvl1pPr>
          </a:lstStyle>
          <a:p>
            <a:r>
              <a:t>Main title here</a:t>
            </a:r>
          </a:p>
        </p:txBody>
      </p:sp>
      <p:sp>
        <p:nvSpPr>
          <p:cNvPr id="32" name="Texte niveau 1…"/>
          <p:cNvSpPr txBox="1">
            <a:spLocks noGrp="1"/>
          </p:cNvSpPr>
          <p:nvPr>
            <p:ph type="body" idx="1"/>
          </p:nvPr>
        </p:nvSpPr>
        <p:spPr>
          <a:xfrm>
            <a:off x="849312" y="2132856"/>
            <a:ext cx="8496301" cy="4032995"/>
          </a:xfrm>
          <a:prstGeom prst="rect">
            <a:avLst/>
          </a:prstGeom>
        </p:spPr>
        <p:txBody>
          <a:bodyPr/>
          <a:lstStyle>
            <a:lvl1pPr>
              <a:defRPr>
                <a:solidFill>
                  <a:srgbClr val="16165D"/>
                </a:solidFill>
                <a:latin typeface="Verdana"/>
                <a:ea typeface="Verdana"/>
                <a:cs typeface="Verdana"/>
                <a:sym typeface="Verdana"/>
              </a:defRPr>
            </a:lvl1pPr>
            <a:lvl2pPr>
              <a:defRPr>
                <a:solidFill>
                  <a:srgbClr val="16165D"/>
                </a:solidFill>
                <a:latin typeface="Verdana"/>
                <a:ea typeface="Verdana"/>
                <a:cs typeface="Verdana"/>
                <a:sym typeface="Verdana"/>
              </a:defRPr>
            </a:lvl2pPr>
            <a:lvl3pPr>
              <a:defRPr>
                <a:solidFill>
                  <a:srgbClr val="16165D"/>
                </a:solidFill>
                <a:latin typeface="Verdana"/>
                <a:ea typeface="Verdana"/>
                <a:cs typeface="Verdana"/>
                <a:sym typeface="Verdana"/>
              </a:defRPr>
            </a:lvl3pPr>
            <a:lvl4pPr>
              <a:defRPr>
                <a:solidFill>
                  <a:srgbClr val="16165D"/>
                </a:solidFill>
                <a:latin typeface="Verdana"/>
                <a:ea typeface="Verdana"/>
                <a:cs typeface="Verdana"/>
                <a:sym typeface="Verdana"/>
              </a:defRPr>
            </a:lvl4pPr>
            <a:lvl5pPr>
              <a:defRPr>
                <a:solidFill>
                  <a:srgbClr val="16165D"/>
                </a:solidFill>
                <a:latin typeface="Verdana"/>
                <a:ea typeface="Verdana"/>
                <a:cs typeface="Verdana"/>
                <a:sym typeface="Verdana"/>
              </a:defRPr>
            </a:lvl5pPr>
          </a:lstStyle>
          <a:p>
            <a:r>
              <a:t>Texte niveau 1</a:t>
            </a:r>
          </a:p>
          <a:p>
            <a:pPr lvl="1"/>
            <a:r>
              <a:t>Texte niveau 2</a:t>
            </a:r>
          </a:p>
          <a:p>
            <a:pPr lvl="2"/>
            <a:r>
              <a:t>Texte niveau 3</a:t>
            </a:r>
          </a:p>
          <a:p>
            <a:pPr lvl="3"/>
            <a:r>
              <a:t>Texte niveau 4</a:t>
            </a:r>
          </a:p>
          <a:p>
            <a:pPr lvl="4"/>
            <a:r>
              <a:t>Texte niveau 5</a:t>
            </a:r>
          </a:p>
        </p:txBody>
      </p:sp>
      <p:sp>
        <p:nvSpPr>
          <p:cNvPr id="33"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0" name="Rectangle 3"/>
          <p:cNvSpPr txBox="1"/>
          <p:nvPr/>
        </p:nvSpPr>
        <p:spPr>
          <a:xfrm>
            <a:off x="3198519" y="332656"/>
            <a:ext cx="6661761" cy="114300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nchor="ctr">
            <a:normAutofit/>
          </a:bodyPr>
          <a:lstStyle>
            <a:lvl1pPr>
              <a:defRPr sz="4000" b="1">
                <a:solidFill>
                  <a:schemeClr val="accent3">
                    <a:lumOff val="44000"/>
                  </a:schemeClr>
                </a:solidFill>
                <a:latin typeface="Verdana"/>
                <a:ea typeface="Verdana"/>
                <a:cs typeface="Verdana"/>
                <a:sym typeface="Verdana"/>
              </a:defRPr>
            </a:lvl1pPr>
          </a:lstStyle>
          <a:p>
            <a:r>
              <a:t>Main title here</a:t>
            </a:r>
          </a:p>
        </p:txBody>
      </p:sp>
      <p:sp>
        <p:nvSpPr>
          <p:cNvPr id="41" name="Texte niveau 1…"/>
          <p:cNvSpPr txBox="1">
            <a:spLocks noGrp="1"/>
          </p:cNvSpPr>
          <p:nvPr>
            <p:ph type="body" idx="1"/>
          </p:nvPr>
        </p:nvSpPr>
        <p:spPr>
          <a:xfrm>
            <a:off x="849312" y="2132856"/>
            <a:ext cx="8496301" cy="4032995"/>
          </a:xfrm>
          <a:prstGeom prst="rect">
            <a:avLst/>
          </a:prstGeom>
        </p:spPr>
        <p:txBody>
          <a:bodyPr/>
          <a:lstStyle>
            <a:lvl1pPr>
              <a:defRPr>
                <a:solidFill>
                  <a:srgbClr val="16165D"/>
                </a:solidFill>
                <a:latin typeface="Verdana"/>
                <a:ea typeface="Verdana"/>
                <a:cs typeface="Verdana"/>
                <a:sym typeface="Verdana"/>
              </a:defRPr>
            </a:lvl1pPr>
            <a:lvl2pPr>
              <a:defRPr>
                <a:solidFill>
                  <a:srgbClr val="16165D"/>
                </a:solidFill>
                <a:latin typeface="Verdana"/>
                <a:ea typeface="Verdana"/>
                <a:cs typeface="Verdana"/>
                <a:sym typeface="Verdana"/>
              </a:defRPr>
            </a:lvl2pPr>
            <a:lvl3pPr>
              <a:defRPr>
                <a:solidFill>
                  <a:srgbClr val="16165D"/>
                </a:solidFill>
                <a:latin typeface="Verdana"/>
                <a:ea typeface="Verdana"/>
                <a:cs typeface="Verdana"/>
                <a:sym typeface="Verdana"/>
              </a:defRPr>
            </a:lvl3pPr>
            <a:lvl4pPr>
              <a:defRPr>
                <a:solidFill>
                  <a:srgbClr val="16165D"/>
                </a:solidFill>
                <a:latin typeface="Verdana"/>
                <a:ea typeface="Verdana"/>
                <a:cs typeface="Verdana"/>
                <a:sym typeface="Verdana"/>
              </a:defRPr>
            </a:lvl4pPr>
            <a:lvl5pPr>
              <a:defRPr>
                <a:solidFill>
                  <a:srgbClr val="16165D"/>
                </a:solidFill>
                <a:latin typeface="Verdana"/>
                <a:ea typeface="Verdana"/>
                <a:cs typeface="Verdana"/>
                <a:sym typeface="Verdana"/>
              </a:defRPr>
            </a:lvl5pPr>
          </a:lstStyle>
          <a:p>
            <a:r>
              <a:t>Texte niveau 1</a:t>
            </a:r>
          </a:p>
          <a:p>
            <a:pPr lvl="1"/>
            <a:r>
              <a:t>Texte niveau 2</a:t>
            </a:r>
          </a:p>
          <a:p>
            <a:pPr lvl="2"/>
            <a:r>
              <a:t>Texte niveau 3</a:t>
            </a:r>
          </a:p>
          <a:p>
            <a:pPr lvl="3"/>
            <a:r>
              <a:t>Texte niveau 4</a:t>
            </a:r>
          </a:p>
          <a:p>
            <a:pPr lvl="4"/>
            <a:r>
              <a:t>Texte niveau 5</a:t>
            </a:r>
          </a:p>
        </p:txBody>
      </p:sp>
      <p:sp>
        <p:nvSpPr>
          <p:cNvPr id="42"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9" name="Texte niveau 1…"/>
          <p:cNvSpPr txBox="1">
            <a:spLocks noGrp="1"/>
          </p:cNvSpPr>
          <p:nvPr>
            <p:ph type="body" sz="half" idx="1"/>
          </p:nvPr>
        </p:nvSpPr>
        <p:spPr>
          <a:xfrm>
            <a:off x="495300" y="2348880"/>
            <a:ext cx="4375150" cy="3777285"/>
          </a:xfrm>
          <a:prstGeom prst="rect">
            <a:avLst/>
          </a:prstGeom>
        </p:spPr>
        <p:txBody>
          <a:bodyPr/>
          <a:lstStyle>
            <a:lvl1pPr>
              <a:spcBef>
                <a:spcPts val="400"/>
              </a:spcBef>
              <a:defRPr sz="2000" b="1">
                <a:solidFill>
                  <a:srgbClr val="006600"/>
                </a:solidFill>
                <a:latin typeface="Verdana"/>
                <a:ea typeface="Verdana"/>
                <a:cs typeface="Verdana"/>
                <a:sym typeface="Verdana"/>
              </a:defRPr>
            </a:lvl1pPr>
            <a:lvl2pPr marL="695325" indent="-238125">
              <a:spcBef>
                <a:spcPts val="400"/>
              </a:spcBef>
              <a:defRPr sz="2000" b="1">
                <a:solidFill>
                  <a:srgbClr val="006600"/>
                </a:solidFill>
                <a:latin typeface="Verdana"/>
                <a:ea typeface="Verdana"/>
                <a:cs typeface="Verdana"/>
                <a:sym typeface="Verdana"/>
              </a:defRPr>
            </a:lvl2pPr>
            <a:lvl3pPr marL="1143000" indent="-228600">
              <a:spcBef>
                <a:spcPts val="400"/>
              </a:spcBef>
              <a:defRPr sz="2000" b="1">
                <a:solidFill>
                  <a:srgbClr val="006600"/>
                </a:solidFill>
                <a:latin typeface="Verdana"/>
                <a:ea typeface="Verdana"/>
                <a:cs typeface="Verdana"/>
                <a:sym typeface="Verdana"/>
              </a:defRPr>
            </a:lvl3pPr>
            <a:lvl4pPr marL="1625600" indent="-254000">
              <a:spcBef>
                <a:spcPts val="400"/>
              </a:spcBef>
              <a:defRPr sz="2000" b="1">
                <a:solidFill>
                  <a:srgbClr val="006600"/>
                </a:solidFill>
                <a:latin typeface="Verdana"/>
                <a:ea typeface="Verdana"/>
                <a:cs typeface="Verdana"/>
                <a:sym typeface="Verdana"/>
              </a:defRPr>
            </a:lvl4pPr>
            <a:lvl5pPr marL="2082800" indent="-254000">
              <a:spcBef>
                <a:spcPts val="400"/>
              </a:spcBef>
              <a:defRPr sz="2000" b="1">
                <a:solidFill>
                  <a:srgbClr val="006600"/>
                </a:solidFill>
                <a:latin typeface="Verdana"/>
                <a:ea typeface="Verdana"/>
                <a:cs typeface="Verdana"/>
                <a:sym typeface="Verdana"/>
              </a:defRPr>
            </a:lvl5pPr>
          </a:lstStyle>
          <a:p>
            <a:r>
              <a:t>Texte niveau 1</a:t>
            </a:r>
          </a:p>
          <a:p>
            <a:pPr lvl="1"/>
            <a:r>
              <a:t>Texte niveau 2</a:t>
            </a:r>
          </a:p>
          <a:p>
            <a:pPr lvl="2"/>
            <a:r>
              <a:t>Texte niveau 3</a:t>
            </a:r>
          </a:p>
          <a:p>
            <a:pPr lvl="3"/>
            <a:r>
              <a:t>Texte niveau 4</a:t>
            </a:r>
          </a:p>
          <a:p>
            <a:pPr lvl="4"/>
            <a:r>
              <a:t>Texte niveau 5</a:t>
            </a:r>
          </a:p>
        </p:txBody>
      </p:sp>
      <p:sp>
        <p:nvSpPr>
          <p:cNvPr id="50" name="Texte du titre"/>
          <p:cNvSpPr txBox="1">
            <a:spLocks noGrp="1"/>
          </p:cNvSpPr>
          <p:nvPr>
            <p:ph type="title"/>
          </p:nvPr>
        </p:nvSpPr>
        <p:spPr>
          <a:prstGeom prst="rect">
            <a:avLst/>
          </a:prstGeom>
        </p:spPr>
        <p:txBody>
          <a:bodyPr/>
          <a:lstStyle/>
          <a:p>
            <a:r>
              <a:t>Texte du titre</a:t>
            </a:r>
          </a:p>
        </p:txBody>
      </p:sp>
      <p:sp>
        <p:nvSpPr>
          <p:cNvPr id="51"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8" name="Texte du titre"/>
          <p:cNvSpPr txBox="1">
            <a:spLocks noGrp="1"/>
          </p:cNvSpPr>
          <p:nvPr>
            <p:ph type="title"/>
          </p:nvPr>
        </p:nvSpPr>
        <p:spPr>
          <a:prstGeom prst="rect">
            <a:avLst/>
          </a:prstGeom>
        </p:spPr>
        <p:txBody>
          <a:bodyPr/>
          <a:lstStyle/>
          <a:p>
            <a:r>
              <a:t>Texte du titre</a:t>
            </a:r>
          </a:p>
        </p:txBody>
      </p:sp>
      <p:sp>
        <p:nvSpPr>
          <p:cNvPr id="59"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66" name="Texte du titre"/>
          <p:cNvSpPr txBox="1">
            <a:spLocks noGrp="1"/>
          </p:cNvSpPr>
          <p:nvPr>
            <p:ph type="title"/>
          </p:nvPr>
        </p:nvSpPr>
        <p:spPr>
          <a:xfrm>
            <a:off x="488504" y="1772816"/>
            <a:ext cx="3259007" cy="1162051"/>
          </a:xfrm>
          <a:prstGeom prst="rect">
            <a:avLst/>
          </a:prstGeom>
        </p:spPr>
        <p:txBody>
          <a:bodyPr anchor="b"/>
          <a:lstStyle>
            <a:lvl1pPr>
              <a:defRPr sz="2000">
                <a:solidFill>
                  <a:srgbClr val="006600"/>
                </a:solidFill>
              </a:defRPr>
            </a:lvl1pPr>
          </a:lstStyle>
          <a:p>
            <a:r>
              <a:t>Texte du titre</a:t>
            </a:r>
          </a:p>
        </p:txBody>
      </p:sp>
      <p:sp>
        <p:nvSpPr>
          <p:cNvPr id="67" name="Texte niveau 1…"/>
          <p:cNvSpPr txBox="1">
            <a:spLocks noGrp="1"/>
          </p:cNvSpPr>
          <p:nvPr>
            <p:ph type="body" sz="half" idx="1"/>
          </p:nvPr>
        </p:nvSpPr>
        <p:spPr>
          <a:xfrm>
            <a:off x="3872970" y="2132856"/>
            <a:ext cx="5537730" cy="3993309"/>
          </a:xfrm>
          <a:prstGeom prst="rect">
            <a:avLst/>
          </a:prstGeom>
        </p:spPr>
        <p:txBody>
          <a:bodyPr/>
          <a:lstStyle>
            <a:lvl1pPr>
              <a:defRPr>
                <a:solidFill>
                  <a:srgbClr val="16165D"/>
                </a:solidFill>
                <a:latin typeface="Verdana"/>
                <a:ea typeface="Verdana"/>
                <a:cs typeface="Verdana"/>
                <a:sym typeface="Verdana"/>
              </a:defRPr>
            </a:lvl1pPr>
            <a:lvl2pPr>
              <a:defRPr>
                <a:solidFill>
                  <a:srgbClr val="16165D"/>
                </a:solidFill>
                <a:latin typeface="Verdana"/>
                <a:ea typeface="Verdana"/>
                <a:cs typeface="Verdana"/>
                <a:sym typeface="Verdana"/>
              </a:defRPr>
            </a:lvl2pPr>
            <a:lvl3pPr>
              <a:defRPr>
                <a:solidFill>
                  <a:srgbClr val="16165D"/>
                </a:solidFill>
                <a:latin typeface="Verdana"/>
                <a:ea typeface="Verdana"/>
                <a:cs typeface="Verdana"/>
                <a:sym typeface="Verdana"/>
              </a:defRPr>
            </a:lvl3pPr>
            <a:lvl4pPr>
              <a:defRPr>
                <a:solidFill>
                  <a:srgbClr val="16165D"/>
                </a:solidFill>
                <a:latin typeface="Verdana"/>
                <a:ea typeface="Verdana"/>
                <a:cs typeface="Verdana"/>
                <a:sym typeface="Verdana"/>
              </a:defRPr>
            </a:lvl4pPr>
            <a:lvl5pPr>
              <a:defRPr>
                <a:solidFill>
                  <a:srgbClr val="16165D"/>
                </a:solidFill>
                <a:latin typeface="Verdana"/>
                <a:ea typeface="Verdana"/>
                <a:cs typeface="Verdana"/>
                <a:sym typeface="Verdana"/>
              </a:defRPr>
            </a:lvl5pPr>
          </a:lstStyle>
          <a:p>
            <a:r>
              <a:t>Texte niveau 1</a:t>
            </a:r>
          </a:p>
          <a:p>
            <a:pPr lvl="1"/>
            <a:r>
              <a:t>Texte niveau 2</a:t>
            </a:r>
          </a:p>
          <a:p>
            <a:pPr lvl="2"/>
            <a:r>
              <a:t>Texte niveau 3</a:t>
            </a:r>
          </a:p>
          <a:p>
            <a:pPr lvl="3"/>
            <a:r>
              <a:t>Texte niveau 4</a:t>
            </a:r>
          </a:p>
          <a:p>
            <a:pPr lvl="4"/>
            <a:r>
              <a:t>Texte niveau 5</a:t>
            </a:r>
          </a:p>
        </p:txBody>
      </p:sp>
      <p:sp>
        <p:nvSpPr>
          <p:cNvPr id="68" name="Text Placeholder 3"/>
          <p:cNvSpPr>
            <a:spLocks noGrp="1"/>
          </p:cNvSpPr>
          <p:nvPr>
            <p:ph type="body" sz="quarter" idx="21"/>
          </p:nvPr>
        </p:nvSpPr>
        <p:spPr>
          <a:xfrm>
            <a:off x="495299" y="3212975"/>
            <a:ext cx="3259008" cy="2913190"/>
          </a:xfrm>
          <a:prstGeom prst="rect">
            <a:avLst/>
          </a:prstGeom>
        </p:spPr>
        <p:txBody>
          <a:bodyPr/>
          <a:lstStyle/>
          <a:p>
            <a:pPr>
              <a:spcBef>
                <a:spcPts val="300"/>
              </a:spcBef>
              <a:defRPr sz="1400">
                <a:solidFill>
                  <a:srgbClr val="16165D"/>
                </a:solidFill>
                <a:latin typeface="Verdana"/>
                <a:ea typeface="Verdana"/>
                <a:cs typeface="Verdana"/>
                <a:sym typeface="Verdana"/>
              </a:defRPr>
            </a:pPr>
            <a:endParaRPr/>
          </a:p>
        </p:txBody>
      </p:sp>
      <p:sp>
        <p:nvSpPr>
          <p:cNvPr id="69" name="Rectangle 3"/>
          <p:cNvSpPr txBox="1"/>
          <p:nvPr/>
        </p:nvSpPr>
        <p:spPr>
          <a:xfrm>
            <a:off x="3198519" y="332656"/>
            <a:ext cx="6661761" cy="114300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nchor="ctr">
            <a:normAutofit/>
          </a:bodyPr>
          <a:lstStyle>
            <a:lvl1pPr>
              <a:defRPr sz="4000" b="1">
                <a:solidFill>
                  <a:schemeClr val="accent3">
                    <a:lumOff val="44000"/>
                  </a:schemeClr>
                </a:solidFill>
                <a:latin typeface="Verdana"/>
                <a:ea typeface="Verdana"/>
                <a:cs typeface="Verdana"/>
                <a:sym typeface="Verdana"/>
              </a:defRPr>
            </a:lvl1pPr>
          </a:lstStyle>
          <a:p>
            <a:r>
              <a:t>Main title here</a:t>
            </a:r>
          </a:p>
        </p:txBody>
      </p:sp>
      <p:sp>
        <p:nvSpPr>
          <p:cNvPr id="70"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9"/>
          <a:srcRect/>
          <a:stretch>
            <a:fillRect/>
          </a:stretch>
        </a:blipFill>
        <a:effectLst/>
      </p:bgPr>
    </p:bg>
    <p:spTree>
      <p:nvGrpSpPr>
        <p:cNvPr id="1" name=""/>
        <p:cNvGrpSpPr/>
        <p:nvPr/>
      </p:nvGrpSpPr>
      <p:grpSpPr>
        <a:xfrm>
          <a:off x="0" y="0"/>
          <a:ext cx="0" cy="0"/>
          <a:chOff x="0" y="0"/>
          <a:chExt cx="0" cy="0"/>
        </a:xfrm>
      </p:grpSpPr>
      <p:sp>
        <p:nvSpPr>
          <p:cNvPr id="2" name="Rectangle 3"/>
          <p:cNvSpPr/>
          <p:nvPr/>
        </p:nvSpPr>
        <p:spPr>
          <a:xfrm>
            <a:off x="0" y="1484784"/>
            <a:ext cx="9906000" cy="5373216"/>
          </a:xfrm>
          <a:prstGeom prst="rect">
            <a:avLst/>
          </a:prstGeom>
          <a:solidFill>
            <a:schemeClr val="accent3">
              <a:lumOff val="44000"/>
            </a:schemeClr>
          </a:solidFill>
          <a:ln w="12700">
            <a:miter lim="400000"/>
          </a:ln>
        </p:spPr>
        <p:txBody>
          <a:bodyPr lIns="45719" rIns="45719" anchor="ctr"/>
          <a:lstStyle/>
          <a:p>
            <a:pPr algn="ctr">
              <a:defRPr>
                <a:solidFill>
                  <a:schemeClr val="accent3">
                    <a:lumOff val="44000"/>
                  </a:schemeClr>
                </a:solidFill>
              </a:defRPr>
            </a:pPr>
            <a:endParaRPr/>
          </a:p>
        </p:txBody>
      </p:sp>
      <p:sp>
        <p:nvSpPr>
          <p:cNvPr id="3" name="Texte du titre"/>
          <p:cNvSpPr txBox="1">
            <a:spLocks noGrp="1"/>
          </p:cNvSpPr>
          <p:nvPr>
            <p:ph type="title"/>
          </p:nvPr>
        </p:nvSpPr>
        <p:spPr>
          <a:xfrm>
            <a:off x="3152799" y="332656"/>
            <a:ext cx="6753202" cy="1143001"/>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nchor="ctr">
            <a:normAutofit/>
          </a:bodyPr>
          <a:lstStyle/>
          <a:p>
            <a:r>
              <a:t>Texte du titre</a:t>
            </a:r>
          </a:p>
        </p:txBody>
      </p:sp>
      <p:sp>
        <p:nvSpPr>
          <p:cNvPr id="4" name="Texte niveau 1…"/>
          <p:cNvSpPr txBox="1">
            <a:spLocks noGrp="1"/>
          </p:cNvSpPr>
          <p:nvPr>
            <p:ph type="body" idx="1"/>
          </p:nvPr>
        </p:nvSpPr>
        <p:spPr>
          <a:xfrm>
            <a:off x="495300" y="1600200"/>
            <a:ext cx="8915400" cy="5257800"/>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normAutofit/>
          </a:bodyPr>
          <a:lstStyle/>
          <a:p>
            <a:r>
              <a:t>Texte niveau 1</a:t>
            </a:r>
          </a:p>
          <a:p>
            <a:pPr lvl="1"/>
            <a:r>
              <a:t>Texte niveau 2</a:t>
            </a:r>
          </a:p>
          <a:p>
            <a:pPr lvl="2"/>
            <a:r>
              <a:t>Texte niveau 3</a:t>
            </a:r>
          </a:p>
          <a:p>
            <a:pPr lvl="3"/>
            <a:r>
              <a:t>Texte niveau 4</a:t>
            </a:r>
          </a:p>
          <a:p>
            <a:pPr lvl="4"/>
            <a:r>
              <a:t>Texte niveau 5</a:t>
            </a:r>
          </a:p>
        </p:txBody>
      </p:sp>
      <p:sp>
        <p:nvSpPr>
          <p:cNvPr id="5" name="Numéro de diapositive"/>
          <p:cNvSpPr txBox="1">
            <a:spLocks noGrp="1"/>
          </p:cNvSpPr>
          <p:nvPr>
            <p:ph type="sldNum" sz="quarter" idx="2"/>
          </p:nvPr>
        </p:nvSpPr>
        <p:spPr>
          <a:xfrm>
            <a:off x="4787900" y="6172200"/>
            <a:ext cx="2311400" cy="368301"/>
          </a:xfrm>
          <a:prstGeom prst="rect">
            <a:avLst/>
          </a:prstGeom>
          <a:ln w="12700">
            <a:miter lim="400000"/>
          </a:ln>
        </p:spPr>
        <p:txBody>
          <a:bodyPr wrap="none" lIns="45719" rIns="45719" anchor="ctr">
            <a:spAutoFit/>
          </a:bodyPr>
          <a:lstStyle>
            <a:lvl1pPr algn="r">
              <a:defRPr sz="12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1pPr>
      <a:lvl2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2pPr>
      <a:lvl3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3pPr>
      <a:lvl4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4pPr>
      <a:lvl5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5pPr>
      <a:lvl6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6pPr>
      <a:lvl7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7pPr>
      <a:lvl8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8pPr>
      <a:lvl9pPr marL="0" marR="0" indent="0" algn="l" defTabSz="914400" rtl="0" latinLnBrk="0">
        <a:lnSpc>
          <a:spcPct val="100000"/>
        </a:lnSpc>
        <a:spcBef>
          <a:spcPts val="0"/>
        </a:spcBef>
        <a:spcAft>
          <a:spcPts val="0"/>
        </a:spcAft>
        <a:buClrTx/>
        <a:buSzTx/>
        <a:buFontTx/>
        <a:buNone/>
        <a:tabLst/>
        <a:defRPr sz="4000" b="1" i="0" u="none" strike="noStrike" cap="none" spc="0" baseline="0">
          <a:solidFill>
            <a:schemeClr val="accent3">
              <a:lumOff val="44000"/>
            </a:schemeClr>
          </a:solidFill>
          <a:uFillTx/>
          <a:latin typeface="Verdana"/>
          <a:ea typeface="Verdana"/>
          <a:cs typeface="Verdana"/>
          <a:sym typeface="Verdana"/>
        </a:defRPr>
      </a:lvl9pPr>
    </p:titleStyle>
    <p:bodyStyle>
      <a:lvl1pPr marL="0" marR="0" indent="0" algn="l" defTabSz="914400" rtl="0" latinLnBrk="0">
        <a:lnSpc>
          <a:spcPct val="100000"/>
        </a:lnSpc>
        <a:spcBef>
          <a:spcPts val="700"/>
        </a:spcBef>
        <a:spcAft>
          <a:spcPts val="0"/>
        </a:spcAft>
        <a:buClrTx/>
        <a:buSzTx/>
        <a:buFontTx/>
        <a:buNone/>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Content Placeholder 2"/>
          <p:cNvSpPr txBox="1">
            <a:spLocks noGrp="1"/>
          </p:cNvSpPr>
          <p:nvPr>
            <p:ph type="body" idx="1"/>
          </p:nvPr>
        </p:nvSpPr>
        <p:spPr>
          <a:xfrm>
            <a:off x="128463" y="1504380"/>
            <a:ext cx="9777538" cy="5323799"/>
          </a:xfrm>
          <a:prstGeom prst="rect">
            <a:avLst/>
          </a:prstGeom>
        </p:spPr>
        <p:txBody>
          <a:bodyPr/>
          <a:lstStyle/>
          <a:p>
            <a:r>
              <a:rPr lang="en-US" dirty="0"/>
              <a:t> </a:t>
            </a:r>
          </a:p>
          <a:p>
            <a:pPr algn="ctr">
              <a:defRPr i="1"/>
            </a:pPr>
            <a:endParaRPr lang="en-US" dirty="0"/>
          </a:p>
          <a:p>
            <a:pPr algn="ctr">
              <a:defRPr i="1"/>
            </a:pPr>
            <a:endParaRPr lang="en-US" dirty="0"/>
          </a:p>
          <a:p>
            <a:pPr algn="ctr">
              <a:defRPr i="1"/>
            </a:pPr>
            <a:endParaRPr lang="en-US" dirty="0"/>
          </a:p>
          <a:p>
            <a:pPr algn="ctr">
              <a:defRPr i="1"/>
            </a:pPr>
            <a:r>
              <a:rPr lang="en-US" dirty="0"/>
              <a:t>Highlights from the </a:t>
            </a:r>
          </a:p>
          <a:p>
            <a:pPr algn="ctr">
              <a:defRPr i="1"/>
            </a:pPr>
            <a:r>
              <a:rPr lang="en-US" dirty="0"/>
              <a:t>(Hybrid) November 2021 session </a:t>
            </a:r>
          </a:p>
          <a:p>
            <a:pPr algn="ctr">
              <a:defRPr i="1"/>
            </a:pPr>
            <a:r>
              <a:rPr lang="en-US" dirty="0"/>
              <a:t>of WP.29 / AC.1 / AC.2 / AC.3 / AC.4</a:t>
            </a:r>
          </a:p>
        </p:txBody>
      </p:sp>
      <p:sp>
        <p:nvSpPr>
          <p:cNvPr id="80" name="Textfeld 12"/>
          <p:cNvSpPr txBox="1"/>
          <p:nvPr/>
        </p:nvSpPr>
        <p:spPr>
          <a:xfrm>
            <a:off x="6438880" y="385671"/>
            <a:ext cx="3270886" cy="830997"/>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spAutoFit/>
          </a:bodyPr>
          <a:lstStyle/>
          <a:p>
            <a:pPr algn="r">
              <a:defRPr sz="1600" u="sng">
                <a:solidFill>
                  <a:schemeClr val="accent3">
                    <a:lumOff val="44000"/>
                  </a:schemeClr>
                </a:solidFill>
                <a:latin typeface="Times New Roman"/>
                <a:ea typeface="Times New Roman"/>
                <a:cs typeface="Times New Roman"/>
                <a:sym typeface="Times New Roman"/>
              </a:defRPr>
            </a:pPr>
            <a:r>
              <a:rPr lang="en-US" dirty="0"/>
              <a:t>Informal document</a:t>
            </a:r>
            <a:r>
              <a:rPr lang="en-US" u="none" dirty="0"/>
              <a:t> </a:t>
            </a:r>
            <a:r>
              <a:rPr lang="en-US" b="1" u="none" dirty="0"/>
              <a:t>GRVA-12-02</a:t>
            </a:r>
            <a:endParaRPr lang="en-US" b="1" dirty="0"/>
          </a:p>
          <a:p>
            <a:pPr algn="r">
              <a:defRPr sz="1600">
                <a:solidFill>
                  <a:schemeClr val="accent3">
                    <a:lumOff val="44000"/>
                  </a:schemeClr>
                </a:solidFill>
                <a:latin typeface="Times New Roman"/>
                <a:ea typeface="Times New Roman"/>
                <a:cs typeface="Times New Roman"/>
                <a:sym typeface="Times New Roman"/>
              </a:defRPr>
            </a:pPr>
            <a:r>
              <a:rPr lang="en-US" dirty="0"/>
              <a:t>12th GRVA, 24-28 January 2022</a:t>
            </a:r>
          </a:p>
          <a:p>
            <a:pPr algn="r">
              <a:defRPr sz="1600">
                <a:solidFill>
                  <a:schemeClr val="accent3">
                    <a:lumOff val="44000"/>
                  </a:schemeClr>
                </a:solidFill>
                <a:latin typeface="Times New Roman"/>
                <a:ea typeface="Times New Roman"/>
                <a:cs typeface="Times New Roman"/>
                <a:sym typeface="Times New Roman"/>
              </a:defRPr>
            </a:pPr>
            <a:r>
              <a:rPr lang="en-US" dirty="0"/>
              <a:t>Agenda item 2</a:t>
            </a:r>
          </a:p>
        </p:txBody>
      </p:sp>
      <p:sp>
        <p:nvSpPr>
          <p:cNvPr id="81" name="Textfeld 39"/>
          <p:cNvSpPr txBox="1"/>
          <p:nvPr/>
        </p:nvSpPr>
        <p:spPr>
          <a:xfrm>
            <a:off x="1470327" y="631893"/>
            <a:ext cx="2727962" cy="311408"/>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45719" rIns="45719">
            <a:spAutoFit/>
          </a:bodyPr>
          <a:lstStyle>
            <a:lvl1pPr>
              <a:defRPr sz="1600">
                <a:solidFill>
                  <a:schemeClr val="accent3">
                    <a:lumOff val="44000"/>
                  </a:schemeClr>
                </a:solidFill>
                <a:latin typeface="Times New Roman"/>
                <a:ea typeface="Times New Roman"/>
                <a:cs typeface="Times New Roman"/>
                <a:sym typeface="Times New Roman"/>
              </a:defRPr>
            </a:lvl1pPr>
          </a:lstStyle>
          <a:p>
            <a:r>
              <a:t>Note by the secretariat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feld 39"/>
          <p:cNvSpPr txBox="1"/>
          <p:nvPr/>
        </p:nvSpPr>
        <p:spPr>
          <a:xfrm>
            <a:off x="1591350" y="336057"/>
            <a:ext cx="8033269" cy="707886"/>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45719" rIns="45719">
            <a:spAutoFit/>
          </a:bodyPr>
          <a:lstStyle>
            <a:lvl1pPr>
              <a:defRPr sz="1600">
                <a:solidFill>
                  <a:schemeClr val="accent3">
                    <a:lumOff val="44000"/>
                  </a:schemeClr>
                </a:solidFill>
                <a:latin typeface="Times New Roman"/>
                <a:ea typeface="Times New Roman"/>
                <a:cs typeface="Times New Roman"/>
                <a:sym typeface="Times New Roman"/>
              </a:defRPr>
            </a:lvl1pPr>
          </a:lstStyle>
          <a:p>
            <a:r>
              <a:rPr lang="en-US" sz="2000" dirty="0"/>
              <a:t>Highlights of the November </a:t>
            </a:r>
            <a:r>
              <a:rPr lang="en-US" sz="2000" dirty="0">
                <a:sym typeface="Calibri"/>
              </a:rPr>
              <a:t>2021 sessions for GRVA:</a:t>
            </a:r>
            <a:br>
              <a:rPr lang="en-US" sz="2000" dirty="0">
                <a:sym typeface="Calibri"/>
              </a:rPr>
            </a:br>
            <a:r>
              <a:rPr lang="en-US" sz="2000" dirty="0">
                <a:sym typeface="Calibri"/>
              </a:rPr>
              <a:t>(see ECE/TRANS/WP.29/1161 for more details)</a:t>
            </a:r>
            <a:endParaRPr lang="en-US" sz="2000" dirty="0"/>
          </a:p>
        </p:txBody>
      </p:sp>
      <p:sp>
        <p:nvSpPr>
          <p:cNvPr id="3" name="TextBox 2">
            <a:extLst>
              <a:ext uri="{FF2B5EF4-FFF2-40B4-BE49-F238E27FC236}">
                <a16:creationId xmlns:a16="http://schemas.microsoft.com/office/drawing/2014/main" id="{DC5548BB-C77E-497A-8936-23624118A931}"/>
              </a:ext>
            </a:extLst>
          </p:cNvPr>
          <p:cNvSpPr txBox="1"/>
          <p:nvPr/>
        </p:nvSpPr>
        <p:spPr>
          <a:xfrm>
            <a:off x="114271" y="1690703"/>
            <a:ext cx="9697600" cy="41549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r>
              <a:rPr lang="en-US" b="1" dirty="0"/>
              <a:t>AC.2 	-</a:t>
            </a:r>
            <a:r>
              <a:rPr lang="en-US" i="1" dirty="0"/>
              <a:t>discussed</a:t>
            </a:r>
            <a:r>
              <a:rPr lang="en-US" dirty="0"/>
              <a:t> the participation of non accredited NGOs. </a:t>
            </a:r>
            <a:br>
              <a:rPr lang="en-US" dirty="0"/>
            </a:br>
            <a:r>
              <a:rPr lang="en-US" dirty="0"/>
              <a:t>	</a:t>
            </a:r>
            <a:r>
              <a:rPr lang="en-US" b="1" dirty="0"/>
              <a:t>-</a:t>
            </a:r>
            <a:r>
              <a:rPr lang="en-US" i="1" dirty="0"/>
              <a:t>discussed</a:t>
            </a:r>
            <a:r>
              <a:rPr lang="en-US" dirty="0"/>
              <a:t> the coordination of work on Automated Driving Systems (ADS). </a:t>
            </a:r>
          </a:p>
          <a:p>
            <a:endParaRPr lang="en-US" dirty="0"/>
          </a:p>
          <a:p>
            <a:r>
              <a:rPr lang="en-US" sz="1400" dirty="0"/>
              <a:t>AC.2, for the sake of global harmonization, decided tasking: </a:t>
            </a:r>
          </a:p>
          <a:p>
            <a:endParaRPr lang="en-US" sz="1400" dirty="0"/>
          </a:p>
          <a:p>
            <a:pPr marL="342900" indent="-342900">
              <a:buAutoNum type="alphaLcParenBoth"/>
            </a:pPr>
            <a:r>
              <a:rPr lang="en-US" sz="1400" dirty="0"/>
              <a:t>First, GRVA and the Informal Working Group on Functional Requirements for Automated Vehicles (FRAV) to determine the conditions, if any, under which an ADS external lighting signal should be activated and recommend to GRE to whom the signal should be displayed (drivers in other vehicles, other road users) and from where it should be visible (e.g. front, rear, side); </a:t>
            </a:r>
          </a:p>
          <a:p>
            <a:pPr marL="342900" indent="-342900">
              <a:buAutoNum type="alphaLcParenBoth"/>
            </a:pPr>
            <a:endParaRPr lang="en-US" sz="1400" dirty="0"/>
          </a:p>
          <a:p>
            <a:pPr marL="342900" indent="-342900">
              <a:buAutoNum type="alphaLcParenBoth"/>
            </a:pPr>
            <a:r>
              <a:rPr lang="en-US" sz="1400" dirty="0"/>
              <a:t>Then, GRE (and Task Force on AVSR or an IWG) to harmonize performance requirements for an ADS light according to the conditions prepared under (a). GRE will specify the requirements for ADS lamps and their installation if needed, in cooperation with GRVA (and the IWG on FRAV); </a:t>
            </a:r>
          </a:p>
          <a:p>
            <a:pPr marL="342900" indent="-342900">
              <a:buAutoNum type="alphaLcParenBoth"/>
            </a:pPr>
            <a:endParaRPr lang="en-US" sz="1400" dirty="0"/>
          </a:p>
          <a:p>
            <a:pPr marL="342900" indent="-342900">
              <a:buAutoNum type="alphaLcParenBoth"/>
            </a:pPr>
            <a:r>
              <a:rPr lang="en-US" sz="1400" dirty="0"/>
              <a:t>GRE and GRVA (and their respective IWG) to align the proposal on ADS lamps, if any. </a:t>
            </a:r>
          </a:p>
          <a:p>
            <a:pPr marL="342900" indent="-342900">
              <a:buAutoNum type="alphaLcParenBoth"/>
            </a:pPr>
            <a:endParaRPr lang="en-US" sz="1400" dirty="0"/>
          </a:p>
          <a:p>
            <a:r>
              <a:rPr lang="en-US" sz="1400" dirty="0"/>
              <a:t>Note: AC.2, in consultation with the Chairs of GRVA and GRE, will confirm deadlines during the March 2022 session of AC.2. </a:t>
            </a:r>
          </a:p>
          <a:p>
            <a:endParaRPr kumimoji="0" lang="en-US" sz="1400" b="0" i="0" u="none" strike="noStrike" cap="none" spc="0" normalizeH="0" baseline="0" dirty="0">
              <a:ln>
                <a:noFill/>
              </a:ln>
              <a:solidFill>
                <a:srgbClr val="000000"/>
              </a:solidFill>
              <a:effectLst/>
              <a:uFillTx/>
              <a:latin typeface="+mn-lt"/>
              <a:ea typeface="+mn-ea"/>
              <a:cs typeface="+mn-cs"/>
              <a:sym typeface="Calibri"/>
            </a:endParaRPr>
          </a:p>
          <a:p>
            <a:endParaRPr kumimoji="0" lang="en-US" sz="1400" b="0" i="0" u="none" strike="noStrike" cap="none" spc="0" normalizeH="0" baseline="0" dirty="0">
              <a:ln>
                <a:noFill/>
              </a:ln>
              <a:solidFill>
                <a:srgbClr val="000000"/>
              </a:solidFill>
              <a:effectLst/>
              <a:uFillTx/>
              <a:latin typeface="+mn-lt"/>
              <a:ea typeface="+mn-ea"/>
              <a:cs typeface="+mn-cs"/>
              <a:sym typeface="Calibri"/>
            </a:endParaRPr>
          </a:p>
        </p:txBody>
      </p:sp>
    </p:spTree>
    <p:extLst>
      <p:ext uri="{BB962C8B-B14F-4D97-AF65-F5344CB8AC3E}">
        <p14:creationId xmlns:p14="http://schemas.microsoft.com/office/powerpoint/2010/main" val="222554551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feld 39"/>
          <p:cNvSpPr txBox="1"/>
          <p:nvPr/>
        </p:nvSpPr>
        <p:spPr>
          <a:xfrm>
            <a:off x="1591350" y="336057"/>
            <a:ext cx="8033269" cy="707886"/>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45719" rIns="45719">
            <a:spAutoFit/>
          </a:bodyPr>
          <a:lstStyle>
            <a:lvl1pPr>
              <a:defRPr sz="1600">
                <a:solidFill>
                  <a:schemeClr val="accent3">
                    <a:lumOff val="44000"/>
                  </a:schemeClr>
                </a:solidFill>
                <a:latin typeface="Times New Roman"/>
                <a:ea typeface="Times New Roman"/>
                <a:cs typeface="Times New Roman"/>
                <a:sym typeface="Times New Roman"/>
              </a:defRPr>
            </a:lvl1pPr>
          </a:lstStyle>
          <a:p>
            <a:r>
              <a:rPr lang="en-US" sz="2000" dirty="0"/>
              <a:t>Highlights of the November </a:t>
            </a:r>
            <a:r>
              <a:rPr lang="en-US" sz="2000" dirty="0">
                <a:sym typeface="Calibri"/>
              </a:rPr>
              <a:t>2021 sessions for GRVA:</a:t>
            </a:r>
            <a:br>
              <a:rPr lang="en-US" sz="2000" dirty="0">
                <a:sym typeface="Calibri"/>
              </a:rPr>
            </a:br>
            <a:r>
              <a:rPr lang="en-US" sz="2000" dirty="0">
                <a:sym typeface="Calibri"/>
              </a:rPr>
              <a:t>(see ECE/TRANS/WP.29/1161 for more details)</a:t>
            </a:r>
            <a:endParaRPr lang="en-US" sz="2000" dirty="0"/>
          </a:p>
        </p:txBody>
      </p:sp>
      <p:sp>
        <p:nvSpPr>
          <p:cNvPr id="3" name="TextBox 2">
            <a:extLst>
              <a:ext uri="{FF2B5EF4-FFF2-40B4-BE49-F238E27FC236}">
                <a16:creationId xmlns:a16="http://schemas.microsoft.com/office/drawing/2014/main" id="{DC5548BB-C77E-497A-8936-23624118A931}"/>
              </a:ext>
            </a:extLst>
          </p:cNvPr>
          <p:cNvSpPr txBox="1"/>
          <p:nvPr/>
        </p:nvSpPr>
        <p:spPr>
          <a:xfrm>
            <a:off x="114271" y="1690703"/>
            <a:ext cx="9697600" cy="297004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spcAft>
                <a:spcPts val="600"/>
              </a:spcAft>
            </a:pPr>
            <a:r>
              <a:rPr kumimoji="0" lang="en-US" sz="1800" b="1" i="0" u="none" strike="noStrike" cap="none" spc="0" normalizeH="0" baseline="0" dirty="0">
                <a:ln>
                  <a:noFill/>
                </a:ln>
                <a:solidFill>
                  <a:srgbClr val="000000"/>
                </a:solidFill>
                <a:effectLst/>
                <a:uFillTx/>
                <a:latin typeface="+mn-lt"/>
                <a:ea typeface="+mn-ea"/>
                <a:cs typeface="+mn-cs"/>
                <a:sym typeface="Calibri"/>
              </a:rPr>
              <a:t>WP.29	</a:t>
            </a:r>
            <a:r>
              <a:rPr kumimoji="0" lang="en-US" sz="1800" i="0" u="none" strike="noStrike" cap="none" spc="0" normalizeH="0" baseline="0" dirty="0">
                <a:ln>
                  <a:noFill/>
                </a:ln>
                <a:solidFill>
                  <a:srgbClr val="000000"/>
                </a:solidFill>
                <a:effectLst/>
                <a:uFillTx/>
                <a:latin typeface="+mn-lt"/>
                <a:ea typeface="+mn-ea"/>
                <a:cs typeface="+mn-cs"/>
                <a:sym typeface="Calibri"/>
              </a:rPr>
              <a:t>-</a:t>
            </a:r>
            <a:r>
              <a:rPr lang="en-US" i="1" dirty="0"/>
              <a:t>noted</a:t>
            </a:r>
            <a:r>
              <a:rPr lang="en-US" dirty="0"/>
              <a:t> the WP.1 invitation to GRVA for a combined session in 2022 and supported it.</a:t>
            </a:r>
            <a:br>
              <a:rPr kumimoji="0" lang="en-US" sz="1800" i="0" u="none" strike="noStrike" cap="none" spc="0" normalizeH="0" baseline="0" dirty="0">
                <a:ln>
                  <a:noFill/>
                </a:ln>
                <a:solidFill>
                  <a:srgbClr val="000000"/>
                </a:solidFill>
                <a:effectLst/>
                <a:uFillTx/>
                <a:latin typeface="+mn-lt"/>
                <a:ea typeface="+mn-ea"/>
                <a:cs typeface="+mn-cs"/>
                <a:sym typeface="Calibri"/>
              </a:rPr>
            </a:br>
            <a:r>
              <a:rPr kumimoji="0" lang="en-US" sz="1800" i="0" u="none" strike="noStrike" cap="none" spc="0" normalizeH="0" baseline="0" dirty="0">
                <a:ln>
                  <a:noFill/>
                </a:ln>
                <a:solidFill>
                  <a:srgbClr val="000000"/>
                </a:solidFill>
                <a:effectLst/>
                <a:uFillTx/>
                <a:latin typeface="+mn-lt"/>
                <a:ea typeface="+mn-ea"/>
                <a:cs typeface="+mn-cs"/>
                <a:sym typeface="Calibri"/>
              </a:rPr>
              <a:t>	-</a:t>
            </a:r>
            <a:r>
              <a:rPr lang="en-US" i="1" dirty="0"/>
              <a:t>adopted</a:t>
            </a:r>
            <a:r>
              <a:rPr kumimoji="0" lang="en-US" sz="1800" i="0" u="none" strike="noStrike" cap="none" spc="0" normalizeH="0" baseline="0" dirty="0">
                <a:ln>
                  <a:noFill/>
                </a:ln>
                <a:solidFill>
                  <a:srgbClr val="000000"/>
                </a:solidFill>
                <a:effectLst/>
                <a:uFillTx/>
                <a:latin typeface="+mn-lt"/>
                <a:ea typeface="+mn-ea"/>
                <a:cs typeface="+mn-cs"/>
                <a:sym typeface="Calibri"/>
              </a:rPr>
              <a:t> the Framework Document on Automated Vehicles (WP.29/2021/151)</a:t>
            </a:r>
            <a:br>
              <a:rPr kumimoji="0" lang="en-US" sz="1800" i="0" u="none" strike="noStrike" cap="none" spc="0" normalizeH="0" baseline="0" dirty="0">
                <a:ln>
                  <a:noFill/>
                </a:ln>
                <a:solidFill>
                  <a:srgbClr val="000000"/>
                </a:solidFill>
                <a:effectLst/>
                <a:uFillTx/>
                <a:latin typeface="+mn-lt"/>
                <a:ea typeface="+mn-ea"/>
                <a:cs typeface="+mn-cs"/>
                <a:sym typeface="Calibri"/>
              </a:rPr>
            </a:br>
            <a:endParaRPr kumimoji="0" lang="en-US" sz="180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buClrTx/>
              <a:buSzTx/>
              <a:buFontTx/>
              <a:buNone/>
              <a:tabLst/>
            </a:pPr>
            <a:r>
              <a:rPr kumimoji="0" lang="en-US" sz="1800" b="1" i="0" u="none" strike="noStrike" cap="none" spc="0" normalizeH="0" baseline="0" dirty="0">
                <a:ln>
                  <a:noFill/>
                </a:ln>
                <a:solidFill>
                  <a:srgbClr val="000000"/>
                </a:solidFill>
                <a:effectLst/>
                <a:uFillTx/>
                <a:latin typeface="+mn-lt"/>
                <a:ea typeface="+mn-ea"/>
                <a:cs typeface="+mn-cs"/>
                <a:sym typeface="Calibri"/>
              </a:rPr>
              <a:t>AC.1 	</a:t>
            </a:r>
            <a:r>
              <a:rPr kumimoji="0" lang="en-US" sz="1800" i="0" u="none" strike="noStrike" cap="none" spc="0" normalizeH="0" baseline="0" dirty="0">
                <a:ln>
                  <a:noFill/>
                </a:ln>
                <a:solidFill>
                  <a:srgbClr val="000000"/>
                </a:solidFill>
                <a:effectLst/>
                <a:uFillTx/>
                <a:latin typeface="+mn-lt"/>
                <a:ea typeface="+mn-ea"/>
                <a:cs typeface="+mn-cs"/>
                <a:sym typeface="Calibri"/>
              </a:rPr>
              <a:t>-</a:t>
            </a:r>
            <a:r>
              <a:rPr kumimoji="0" lang="en-US" sz="1800" b="0" i="1" u="none" strike="noStrike" cap="none" spc="0" normalizeH="0" baseline="0" dirty="0">
                <a:ln>
                  <a:noFill/>
                </a:ln>
                <a:solidFill>
                  <a:srgbClr val="000000"/>
                </a:solidFill>
                <a:effectLst/>
                <a:uFillTx/>
                <a:latin typeface="+mn-lt"/>
                <a:ea typeface="+mn-ea"/>
                <a:cs typeface="+mn-cs"/>
                <a:sym typeface="Calibri"/>
              </a:rPr>
              <a:t>adopted</a:t>
            </a:r>
            <a:r>
              <a:rPr kumimoji="0" lang="en-US" sz="1800" b="0" i="0" u="none" strike="noStrike" cap="none" spc="0" normalizeH="0" baseline="0" dirty="0">
                <a:ln>
                  <a:noFill/>
                </a:ln>
                <a:solidFill>
                  <a:srgbClr val="000000"/>
                </a:solidFill>
                <a:effectLst/>
                <a:uFillTx/>
                <a:latin typeface="+mn-lt"/>
                <a:ea typeface="+mn-ea"/>
                <a:cs typeface="+mn-cs"/>
                <a:sym typeface="Calibri"/>
              </a:rPr>
              <a:t> the proposed amendments to UN Regulations Nos. 79, 152 and 157</a:t>
            </a:r>
            <a:br>
              <a:rPr kumimoji="0" lang="en-US" sz="1800" b="0" i="0" u="none" strike="noStrike" cap="none" spc="0" normalizeH="0" baseline="0" dirty="0">
                <a:ln>
                  <a:noFill/>
                </a:ln>
                <a:solidFill>
                  <a:srgbClr val="000000"/>
                </a:solidFill>
                <a:effectLst/>
                <a:uFillTx/>
                <a:latin typeface="+mn-lt"/>
                <a:ea typeface="+mn-ea"/>
                <a:cs typeface="+mn-cs"/>
                <a:sym typeface="Calibri"/>
              </a:rPr>
            </a:br>
            <a:r>
              <a:rPr kumimoji="0" lang="en-US" sz="1800" b="0" i="0" u="none" strike="noStrike" cap="none" spc="0" normalizeH="0" baseline="0" dirty="0">
                <a:ln>
                  <a:noFill/>
                </a:ln>
                <a:solidFill>
                  <a:srgbClr val="000000"/>
                </a:solidFill>
                <a:effectLst/>
                <a:uFillTx/>
                <a:latin typeface="+mn-lt"/>
                <a:ea typeface="+mn-ea"/>
                <a:cs typeface="+mn-cs"/>
                <a:sym typeface="Calibri"/>
              </a:rPr>
              <a:t>	(ECE/TRANS/WP.29/2021/137 to …/143/Rev.1 that included the sept. amendment) </a:t>
            </a:r>
          </a:p>
          <a:p>
            <a:endParaRPr lang="en-US" dirty="0"/>
          </a:p>
          <a:p>
            <a:endParaRPr lang="en-US" sz="1000" dirty="0"/>
          </a:p>
          <a:p>
            <a:r>
              <a:rPr lang="en-US" b="1" dirty="0"/>
              <a:t>AC.3 	</a:t>
            </a:r>
            <a:r>
              <a:rPr lang="en-US" dirty="0"/>
              <a:t>-</a:t>
            </a:r>
            <a:r>
              <a:rPr lang="en-US" i="1" dirty="0"/>
              <a:t>was informed </a:t>
            </a:r>
            <a:r>
              <a:rPr lang="en-US" dirty="0"/>
              <a:t>by Italy of their intention to propose amendments to UN GTR No. 3</a:t>
            </a:r>
          </a:p>
          <a:p>
            <a:r>
              <a:rPr lang="en-US" i="1" dirty="0"/>
              <a:t>	-noted </a:t>
            </a:r>
            <a:r>
              <a:rPr lang="en-US" dirty="0"/>
              <a:t>that GRVA was seeking consensus on potential amendments to UN GTR No. 8 (ESC)</a:t>
            </a:r>
          </a:p>
          <a:p>
            <a:endParaRPr kumimoji="0" lang="en-US" sz="1000" b="0" i="0" u="none" strike="noStrike" cap="none" spc="0" normalizeH="0" baseline="0" dirty="0">
              <a:ln>
                <a:noFill/>
              </a:ln>
              <a:solidFill>
                <a:srgbClr val="000000"/>
              </a:solidFill>
              <a:effectLst/>
              <a:uFillTx/>
              <a:latin typeface="+mn-lt"/>
              <a:ea typeface="+mn-ea"/>
              <a:cs typeface="+mn-cs"/>
              <a:sym typeface="Calibri"/>
            </a:endParaRPr>
          </a:p>
          <a:p>
            <a:pPr marL="0" marR="0" indent="0" algn="l" defTabSz="914400" rtl="0" fontAlgn="auto" latinLnBrk="0" hangingPunct="0">
              <a:lnSpc>
                <a:spcPct val="100000"/>
              </a:lnSpc>
              <a:spcBef>
                <a:spcPts val="0"/>
              </a:spcBef>
              <a:buClrTx/>
              <a:buSzTx/>
              <a:buFontTx/>
              <a:buNone/>
              <a:tabLst/>
            </a:pPr>
            <a:r>
              <a:rPr kumimoji="0" lang="en-US" sz="1800" b="1" i="0" u="none" strike="noStrike" cap="none" spc="0" normalizeH="0" baseline="0" dirty="0">
                <a:ln>
                  <a:noFill/>
                </a:ln>
                <a:solidFill>
                  <a:srgbClr val="000000"/>
                </a:solidFill>
                <a:effectLst/>
                <a:uFillTx/>
                <a:latin typeface="+mn-lt"/>
                <a:ea typeface="+mn-ea"/>
                <a:cs typeface="+mn-cs"/>
                <a:sym typeface="Calibri"/>
              </a:rPr>
              <a:t>AC.4	</a:t>
            </a:r>
            <a:r>
              <a:rPr kumimoji="0" lang="en-US" sz="1800" i="0" u="none" strike="noStrike" cap="none" spc="0" normalizeH="0" baseline="0" dirty="0">
                <a:ln>
                  <a:noFill/>
                </a:ln>
                <a:solidFill>
                  <a:srgbClr val="000000"/>
                </a:solidFill>
                <a:effectLst/>
                <a:uFillTx/>
                <a:latin typeface="+mn-lt"/>
                <a:ea typeface="+mn-ea"/>
                <a:cs typeface="+mn-cs"/>
                <a:sym typeface="Calibri"/>
              </a:rPr>
              <a:t>-</a:t>
            </a:r>
            <a:r>
              <a:rPr kumimoji="0" lang="en-US" sz="1800" b="0" i="1" u="none" strike="noStrike" cap="none" spc="0" normalizeH="0" baseline="0" dirty="0">
                <a:ln>
                  <a:noFill/>
                </a:ln>
                <a:solidFill>
                  <a:srgbClr val="000000"/>
                </a:solidFill>
                <a:effectLst/>
                <a:uFillTx/>
                <a:latin typeface="+mn-lt"/>
                <a:ea typeface="+mn-ea"/>
                <a:cs typeface="+mn-cs"/>
                <a:sym typeface="Calibri"/>
              </a:rPr>
              <a:t>did not convene</a:t>
            </a:r>
            <a:endParaRPr kumimoji="0" lang="en-US" sz="1800" b="0" i="0" u="none" strike="noStrike" cap="none" spc="0" normalizeH="0" baseline="0" dirty="0">
              <a:ln>
                <a:noFill/>
              </a:ln>
              <a:solidFill>
                <a:srgbClr val="000000"/>
              </a:solidFill>
              <a:effectLst/>
              <a:uFillTx/>
              <a:latin typeface="+mn-lt"/>
              <a:ea typeface="+mn-ea"/>
              <a:cs typeface="+mn-cs"/>
              <a:sym typeface="Calibri"/>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Off val="44000"/>
          </a:schemeClr>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8969889-9ECE-4100-8DAA-12F9DA13C5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3E29B1-9F67-43C7-9EB0-0EFA4441D11F}">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1C5F62E-ACF2-44D6-8649-836BD6C6EE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236</TotalTime>
  <Words>443</Words>
  <Application>Microsoft Office PowerPoint</Application>
  <PresentationFormat>A4 Paper (210x297 mm)</PresentationFormat>
  <Paragraphs>32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Calibri</vt:lpstr>
      <vt:lpstr>Times New Roman</vt:lpstr>
      <vt:lpstr>Verdana</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Francois Guichard</dc:creator>
  <cp:lastModifiedBy>Francois Guichard</cp:lastModifiedBy>
  <cp:revision>15</cp:revision>
  <dcterms:modified xsi:type="dcterms:W3CDTF">2022-01-22T07:22:26Z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