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64" r:id="rId6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737" autoAdjust="0"/>
  </p:normalViewPr>
  <p:slideViewPr>
    <p:cSldViewPr>
      <p:cViewPr varScale="1">
        <p:scale>
          <a:sx n="77" d="100"/>
          <a:sy n="77" d="100"/>
        </p:scale>
        <p:origin x="120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3FF03700-052B-4885-B35F-D98422A167BC}"/>
    <pc:docChg chg="modSld">
      <pc:chgData name="Francois Cuenot" userId="9928dff3-8fa4-42b5-9d6e-cd4dcb89281b" providerId="ADAL" clId="{3FF03700-052B-4885-B35F-D98422A167BC}" dt="2022-01-07T16:32:54.302" v="3" actId="20577"/>
      <pc:docMkLst>
        <pc:docMk/>
      </pc:docMkLst>
      <pc:sldChg chg="modSp mod">
        <pc:chgData name="Francois Cuenot" userId="9928dff3-8fa4-42b5-9d6e-cd4dcb89281b" providerId="ADAL" clId="{3FF03700-052B-4885-B35F-D98422A167BC}" dt="2022-01-07T16:32:54.302" v="3" actId="20577"/>
        <pc:sldMkLst>
          <pc:docMk/>
          <pc:sldMk cId="0" sldId="256"/>
        </pc:sldMkLst>
        <pc:spChg chg="mod">
          <ac:chgData name="Francois Cuenot" userId="9928dff3-8fa4-42b5-9d6e-cd4dcb89281b" providerId="ADAL" clId="{3FF03700-052B-4885-B35F-D98422A167BC}" dt="2022-01-07T16:32:54.302" v="3" actId="20577"/>
          <ac:spMkLst>
            <pc:docMk/>
            <pc:sldMk cId="0" sldId="256"/>
            <ac:spMk id="6" creationId="{2FFAE759-BE52-4FD8-B028-5AE69F59801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07/01/2022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OICA position on HD Battery Durability GTR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FAE759-BE52-4FD8-B028-5AE69F598012}"/>
              </a:ext>
            </a:extLst>
          </p:cNvPr>
          <p:cNvSpPr/>
          <p:nvPr/>
        </p:nvSpPr>
        <p:spPr>
          <a:xfrm>
            <a:off x="0" y="0"/>
            <a:ext cx="1219200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OICA						         				     Informal </a:t>
            </a:r>
            <a:r>
              <a:rPr lang="en-GB" sz="1000">
                <a:latin typeface="Times New Roman" panose="02020603050405020304" pitchFamily="18" charset="0"/>
                <a:cs typeface="Times New Roman" panose="02020603050405020304" pitchFamily="18" charset="0"/>
              </a:rPr>
              <a:t>document </a:t>
            </a:r>
            <a:r>
              <a:rPr 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GRPE-85-36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	                        				    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GRPE, 11.-14. Jan 2022</a:t>
            </a: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                   					      agenda item 9.(b)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55440" y="1412776"/>
            <a:ext cx="10972800" cy="4525963"/>
          </a:xfrm>
        </p:spPr>
        <p:txBody>
          <a:bodyPr/>
          <a:lstStyle/>
          <a:p>
            <a:r>
              <a:rPr lang="en-US" sz="2000" dirty="0"/>
              <a:t>LD battery durability GTR provides a good structure and base for development of HD battery durability requirement.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Many approaches could also be applied for HD, e. g. multiple steps of GTR, applying different family definitions for monitoring and for durability requirement, respectively.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However, we see the need of a GTR specific for HD, i. e. from the vehicle scope of the GTR, monitor/Indicator requirement, family definitions, to verification method, almost all the contents need to be redefined.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The GTR targeted vehicles are mostly under development, which needs to be taken into consideration.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OICA has organized HD TF battery durability group to support EVE WG.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sz="2000" dirty="0"/>
              <a:t>OICA would like to urge EVE WG to set a roadmap for HD GTR work. 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AFB9F15E-F196-43E8-960D-844AAE21BC0A}"/>
              </a:ext>
            </a:extLst>
          </p:cNvPr>
          <p:cNvSpPr/>
          <p:nvPr/>
        </p:nvSpPr>
        <p:spPr>
          <a:xfrm>
            <a:off x="4933759" y="457596"/>
            <a:ext cx="2324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OICA Position 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2518862507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0C0416-5ACB-4B87-9870-F309993E2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DAB56B-633D-46F2-85C9-298868E075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A68DB9D-15EC-4A37-90F9-C48C38C30B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12227</TotalTime>
  <Words>216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Times New Roman</vt:lpstr>
      <vt:lpstr>Wingdings</vt:lpstr>
      <vt:lpstr>Masque présentation OICA</vt:lpstr>
      <vt:lpstr>OICA position on HD Battery Durability GTR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position on HD</dc:title>
  <dc:creator>Lu Karlsson Hua</dc:creator>
  <cp:lastModifiedBy>Francois Cuenot</cp:lastModifiedBy>
  <cp:revision>27</cp:revision>
  <dcterms:created xsi:type="dcterms:W3CDTF">2021-11-26T12:20:26Z</dcterms:created>
  <dcterms:modified xsi:type="dcterms:W3CDTF">2022-01-07T16:32:57Z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f2ec83-e677-438d-afb7-4c7c0dbc872b_Enabled">
    <vt:lpwstr>True</vt:lpwstr>
  </property>
  <property fmtid="{D5CDD505-2E9C-101B-9397-08002B2CF9AE}" pid="3" name="MSIP_Label_a7f2ec83-e677-438d-afb7-4c7c0dbc872b_SiteId">
    <vt:lpwstr>3bc062e4-ac9d-4c17-b4dd-3aad637ff1ac</vt:lpwstr>
  </property>
  <property fmtid="{D5CDD505-2E9C-101B-9397-08002B2CF9AE}" pid="4" name="MSIP_Label_a7f2ec83-e677-438d-afb7-4c7c0dbc872b_Owner">
    <vt:lpwstr>hua.lukarlsson@scania.com</vt:lpwstr>
  </property>
  <property fmtid="{D5CDD505-2E9C-101B-9397-08002B2CF9AE}" pid="5" name="MSIP_Label_a7f2ec83-e677-438d-afb7-4c7c0dbc872b_SetDate">
    <vt:lpwstr>2021-11-28T09:01:26.1892409Z</vt:lpwstr>
  </property>
  <property fmtid="{D5CDD505-2E9C-101B-9397-08002B2CF9AE}" pid="6" name="MSIP_Label_a7f2ec83-e677-438d-afb7-4c7c0dbc872b_Name">
    <vt:lpwstr>Internal</vt:lpwstr>
  </property>
  <property fmtid="{D5CDD505-2E9C-101B-9397-08002B2CF9AE}" pid="7" name="MSIP_Label_a7f2ec83-e677-438d-afb7-4c7c0dbc872b_Application">
    <vt:lpwstr>Microsoft Azure Information Protection</vt:lpwstr>
  </property>
  <property fmtid="{D5CDD505-2E9C-101B-9397-08002B2CF9AE}" pid="8" name="MSIP_Label_a7f2ec83-e677-438d-afb7-4c7c0dbc872b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0x0101003B8422D08C252547BB1CFA7F78E2CB83</vt:lpwstr>
  </property>
</Properties>
</file>