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8" r:id="rId5"/>
    <p:sldId id="289" r:id="rId6"/>
    <p:sldId id="290" r:id="rId7"/>
    <p:sldId id="291" r:id="rId8"/>
    <p:sldId id="292" r:id="rId9"/>
    <p:sldId id="296"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03" autoAdjust="0"/>
    <p:restoredTop sz="94660"/>
  </p:normalViewPr>
  <p:slideViewPr>
    <p:cSldViewPr snapToGrid="0">
      <p:cViewPr varScale="1">
        <p:scale>
          <a:sx n="85" d="100"/>
          <a:sy n="85" d="100"/>
        </p:scale>
        <p:origin x="96"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ois Cuenot" userId="9928dff3-8fa4-42b5-9d6e-cd4dcb89281b" providerId="ADAL" clId="{CA5CF5C5-5549-4745-9CFF-D04D2B11A322}"/>
    <pc:docChg chg="modSld">
      <pc:chgData name="Francois Cuenot" userId="9928dff3-8fa4-42b5-9d6e-cd4dcb89281b" providerId="ADAL" clId="{CA5CF5C5-5549-4745-9CFF-D04D2B11A322}" dt="2022-01-07T16:32:36.576" v="3" actId="20577"/>
      <pc:docMkLst>
        <pc:docMk/>
      </pc:docMkLst>
      <pc:sldChg chg="modSp mod">
        <pc:chgData name="Francois Cuenot" userId="9928dff3-8fa4-42b5-9d6e-cd4dcb89281b" providerId="ADAL" clId="{CA5CF5C5-5549-4745-9CFF-D04D2B11A322}" dt="2022-01-07T16:32:36.576" v="3" actId="20577"/>
        <pc:sldMkLst>
          <pc:docMk/>
          <pc:sldMk cId="2946154438" sldId="258"/>
        </pc:sldMkLst>
        <pc:spChg chg="mod">
          <ac:chgData name="Francois Cuenot" userId="9928dff3-8fa4-42b5-9d6e-cd4dcb89281b" providerId="ADAL" clId="{CA5CF5C5-5549-4745-9CFF-D04D2B11A322}" dt="2022-01-07T16:32:36.576" v="3" actId="20577"/>
          <ac:spMkLst>
            <pc:docMk/>
            <pc:sldMk cId="2946154438" sldId="258"/>
            <ac:spMk id="5" creationId="{5FF20293-C2BA-46C3-AF61-134C4131F1A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a:prstGeom prst="rect">
            <a:avLst/>
          </a:prstGeo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a:defRPr/>
            </a:lvl1pPr>
          </a:lstStyle>
          <a:p>
            <a:pPr fontAlgn="base">
              <a:spcBef>
                <a:spcPct val="0"/>
              </a:spcBef>
              <a:spcAft>
                <a:spcPct val="0"/>
              </a:spcAft>
            </a:pPr>
            <a:endParaRPr lang="fr-FR" altLang="ja-JP" dirty="0">
              <a:solidFill>
                <a:srgbClr val="000000"/>
              </a:solidFill>
              <a:latin typeface="Times New Roman" panose="02020603050405020304" pitchFamily="18" charset="0"/>
              <a:cs typeface="Times New Roman" panose="02020603050405020304" pitchFamily="18" charset="0"/>
            </a:endParaRPr>
          </a:p>
        </p:txBody>
      </p:sp>
      <p:sp>
        <p:nvSpPr>
          <p:cNvPr id="5" name="Espace réservé du pied de page 4"/>
          <p:cNvSpPr>
            <a:spLocks noGrp="1"/>
          </p:cNvSpPr>
          <p:nvPr>
            <p:ph type="ftr" sz="quarter" idx="11"/>
          </p:nvPr>
        </p:nvSpPr>
        <p:spPr/>
        <p:txBody>
          <a:bodyPr/>
          <a:lstStyle>
            <a:lvl1pPr>
              <a:defRPr/>
            </a:lvl1pPr>
          </a:lstStyle>
          <a:p>
            <a:pPr fontAlgn="base">
              <a:spcBef>
                <a:spcPct val="0"/>
              </a:spcBef>
              <a:spcAft>
                <a:spcPct val="0"/>
              </a:spcAft>
            </a:pPr>
            <a:endParaRPr lang="fr-FR" altLang="ja-JP" dirty="0">
              <a:solidFill>
                <a:srgbClr val="000000"/>
              </a:solidFill>
              <a:latin typeface="Times New Roman" panose="02020603050405020304" pitchFamily="18" charset="0"/>
              <a:cs typeface="Times New Roman" panose="02020603050405020304" pitchFamily="18" charset="0"/>
            </a:endParaRPr>
          </a:p>
        </p:txBody>
      </p:sp>
      <p:sp>
        <p:nvSpPr>
          <p:cNvPr id="6" name="Espace réservé du numéro de diapositive 5"/>
          <p:cNvSpPr>
            <a:spLocks noGrp="1"/>
          </p:cNvSpPr>
          <p:nvPr>
            <p:ph type="sldNum" sz="quarter" idx="12"/>
          </p:nvPr>
        </p:nvSpPr>
        <p:spPr/>
        <p:txBody>
          <a:bodyPr/>
          <a:lstStyle>
            <a:lvl1pPr>
              <a:defRPr/>
            </a:lvl1pPr>
          </a:lstStyle>
          <a:p>
            <a:pPr fontAlgn="base">
              <a:spcBef>
                <a:spcPct val="0"/>
              </a:spcBef>
              <a:spcAft>
                <a:spcPct val="0"/>
              </a:spcAft>
            </a:pPr>
            <a:endParaRPr lang="fr-FR" altLang="ja-JP"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1151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fontAlgn="base">
              <a:spcBef>
                <a:spcPct val="0"/>
              </a:spcBef>
              <a:spcAft>
                <a:spcPct val="0"/>
              </a:spcAft>
            </a:pPr>
            <a:endParaRPr lang="fr-FR" altLang="ja-JP">
              <a:solidFill>
                <a:srgbClr val="000000"/>
              </a:solidFill>
              <a:latin typeface="Times New Roman" panose="02020603050405020304" pitchFamily="18" charset="0"/>
              <a:cs typeface="Times New Roman" panose="02020603050405020304" pitchFamily="18" charset="0"/>
            </a:endParaRPr>
          </a:p>
        </p:txBody>
      </p:sp>
      <p:sp>
        <p:nvSpPr>
          <p:cNvPr id="5" name="Espace réservé du pied de page 4"/>
          <p:cNvSpPr>
            <a:spLocks noGrp="1"/>
          </p:cNvSpPr>
          <p:nvPr>
            <p:ph type="ftr" sz="quarter" idx="11"/>
          </p:nvPr>
        </p:nvSpPr>
        <p:spPr/>
        <p:txBody>
          <a:bodyPr/>
          <a:lstStyle>
            <a:lvl1pPr>
              <a:defRPr/>
            </a:lvl1pPr>
          </a:lstStyle>
          <a:p>
            <a:pPr fontAlgn="base">
              <a:spcBef>
                <a:spcPct val="0"/>
              </a:spcBef>
              <a:spcAft>
                <a:spcPct val="0"/>
              </a:spcAft>
            </a:pPr>
            <a:endParaRPr lang="fr-FR" altLang="ja-JP" dirty="0">
              <a:solidFill>
                <a:srgbClr val="000000"/>
              </a:solidFill>
              <a:latin typeface="Times New Roman" panose="02020603050405020304" pitchFamily="18" charset="0"/>
              <a:cs typeface="Times New Roman" panose="02020603050405020304" pitchFamily="18" charset="0"/>
            </a:endParaRPr>
          </a:p>
        </p:txBody>
      </p:sp>
      <p:sp>
        <p:nvSpPr>
          <p:cNvPr id="6" name="Espace réservé du numéro de diapositive 5"/>
          <p:cNvSpPr>
            <a:spLocks noGrp="1"/>
          </p:cNvSpPr>
          <p:nvPr>
            <p:ph type="sldNum" sz="quarter" idx="12"/>
          </p:nvPr>
        </p:nvSpPr>
        <p:spPr/>
        <p:txBody>
          <a:bodyPr/>
          <a:lstStyle>
            <a:lvl1pPr>
              <a:defRPr/>
            </a:lvl1pPr>
          </a:lstStyle>
          <a:p>
            <a:pPr fontAlgn="base">
              <a:spcBef>
                <a:spcPct val="0"/>
              </a:spcBef>
              <a:spcAft>
                <a:spcPct val="0"/>
              </a:spcAft>
            </a:pPr>
            <a:fld id="{876E22B0-3A17-45B7-AF4B-28357ACE90C3}" type="slidenum">
              <a:rPr lang="ja-JP" altLang="fr-FR" smtClean="0">
                <a:solidFill>
                  <a:srgbClr val="000000"/>
                </a:solidFill>
                <a:latin typeface="Times New Roman" panose="02020603050405020304" pitchFamily="18" charset="0"/>
                <a:cs typeface="Times New Roman" panose="02020603050405020304" pitchFamily="18" charset="0"/>
              </a:rPr>
              <a:pPr fontAlgn="base">
                <a:spcBef>
                  <a:spcPct val="0"/>
                </a:spcBef>
                <a:spcAft>
                  <a:spcPct val="0"/>
                </a:spcAft>
              </a:pPr>
              <a:t>‹#›</a:t>
            </a:fld>
            <a:endParaRPr lang="fr-FR" altLang="ja-JP">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4436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fontAlgn="base">
              <a:spcBef>
                <a:spcPct val="0"/>
              </a:spcBef>
              <a:spcAft>
                <a:spcPct val="0"/>
              </a:spcAft>
            </a:pPr>
            <a:endParaRPr lang="fr-FR" altLang="ja-JP">
              <a:solidFill>
                <a:srgbClr val="000000"/>
              </a:solidFill>
              <a:latin typeface="Times New Roman" panose="02020603050405020304" pitchFamily="18" charset="0"/>
              <a:cs typeface="Times New Roman" panose="02020603050405020304" pitchFamily="18" charset="0"/>
            </a:endParaRPr>
          </a:p>
        </p:txBody>
      </p:sp>
      <p:sp>
        <p:nvSpPr>
          <p:cNvPr id="5" name="Espace réservé du pied de page 4"/>
          <p:cNvSpPr>
            <a:spLocks noGrp="1"/>
          </p:cNvSpPr>
          <p:nvPr>
            <p:ph type="ftr" sz="quarter" idx="11"/>
          </p:nvPr>
        </p:nvSpPr>
        <p:spPr/>
        <p:txBody>
          <a:bodyPr/>
          <a:lstStyle>
            <a:lvl1pPr>
              <a:defRPr/>
            </a:lvl1pPr>
          </a:lstStyle>
          <a:p>
            <a:pPr fontAlgn="base">
              <a:spcBef>
                <a:spcPct val="0"/>
              </a:spcBef>
              <a:spcAft>
                <a:spcPct val="0"/>
              </a:spcAft>
            </a:pPr>
            <a:endParaRPr lang="fr-FR" altLang="ja-JP" dirty="0">
              <a:solidFill>
                <a:srgbClr val="000000"/>
              </a:solidFill>
              <a:latin typeface="Times New Roman" panose="02020603050405020304" pitchFamily="18" charset="0"/>
              <a:cs typeface="Times New Roman" panose="02020603050405020304" pitchFamily="18" charset="0"/>
            </a:endParaRPr>
          </a:p>
        </p:txBody>
      </p:sp>
      <p:sp>
        <p:nvSpPr>
          <p:cNvPr id="6" name="Espace réservé du numéro de diapositive 5"/>
          <p:cNvSpPr>
            <a:spLocks noGrp="1"/>
          </p:cNvSpPr>
          <p:nvPr>
            <p:ph type="sldNum" sz="quarter" idx="12"/>
          </p:nvPr>
        </p:nvSpPr>
        <p:spPr/>
        <p:txBody>
          <a:bodyPr/>
          <a:lstStyle>
            <a:lvl1pPr>
              <a:defRPr/>
            </a:lvl1pPr>
          </a:lstStyle>
          <a:p>
            <a:pPr fontAlgn="base">
              <a:spcBef>
                <a:spcPct val="0"/>
              </a:spcBef>
              <a:spcAft>
                <a:spcPct val="0"/>
              </a:spcAft>
            </a:pPr>
            <a:fld id="{D04D32B0-8A42-44E7-9B4D-3C2296BFBD2E}" type="slidenum">
              <a:rPr lang="ja-JP" altLang="fr-FR" smtClean="0">
                <a:solidFill>
                  <a:srgbClr val="000000"/>
                </a:solidFill>
                <a:latin typeface="Times New Roman" panose="02020603050405020304" pitchFamily="18" charset="0"/>
                <a:cs typeface="Times New Roman" panose="02020603050405020304" pitchFamily="18" charset="0"/>
              </a:rPr>
              <a:pPr fontAlgn="base">
                <a:spcBef>
                  <a:spcPct val="0"/>
                </a:spcBef>
                <a:spcAft>
                  <a:spcPct val="0"/>
                </a:spcAft>
              </a:pPr>
              <a:t>‹#›</a:t>
            </a:fld>
            <a:endParaRPr lang="fr-FR" altLang="ja-JP">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5376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a:t>Modifiez le style du titre</a:t>
            </a:r>
            <a:endParaRPr lang="fr-FR" dirty="0"/>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fontAlgn="base">
              <a:spcBef>
                <a:spcPct val="0"/>
              </a:spcBef>
              <a:spcAft>
                <a:spcPct val="0"/>
              </a:spcAft>
            </a:pPr>
            <a:endParaRPr lang="fr-FR" altLang="ja-JP">
              <a:solidFill>
                <a:srgbClr val="000000"/>
              </a:solidFill>
              <a:latin typeface="Times New Roman" panose="02020603050405020304" pitchFamily="18" charset="0"/>
              <a:cs typeface="Times New Roman" panose="02020603050405020304" pitchFamily="18" charset="0"/>
            </a:endParaRPr>
          </a:p>
        </p:txBody>
      </p:sp>
      <p:sp>
        <p:nvSpPr>
          <p:cNvPr id="5" name="Espace réservé du pied de page 4"/>
          <p:cNvSpPr>
            <a:spLocks noGrp="1"/>
          </p:cNvSpPr>
          <p:nvPr>
            <p:ph type="ftr" sz="quarter" idx="11"/>
          </p:nvPr>
        </p:nvSpPr>
        <p:spPr/>
        <p:txBody>
          <a:bodyPr/>
          <a:lstStyle>
            <a:lvl1pPr>
              <a:defRPr/>
            </a:lvl1pPr>
          </a:lstStyle>
          <a:p>
            <a:pPr fontAlgn="base">
              <a:spcBef>
                <a:spcPct val="0"/>
              </a:spcBef>
              <a:spcAft>
                <a:spcPct val="0"/>
              </a:spcAft>
            </a:pPr>
            <a:endParaRPr lang="fr-FR" altLang="ja-JP" dirty="0">
              <a:solidFill>
                <a:srgbClr val="000000"/>
              </a:solidFill>
              <a:latin typeface="Times New Roman" panose="02020603050405020304" pitchFamily="18" charset="0"/>
              <a:cs typeface="Times New Roman" panose="02020603050405020304" pitchFamily="18" charset="0"/>
            </a:endParaRPr>
          </a:p>
        </p:txBody>
      </p:sp>
      <p:sp>
        <p:nvSpPr>
          <p:cNvPr id="6" name="Espace réservé du numéro de diapositive 5"/>
          <p:cNvSpPr>
            <a:spLocks noGrp="1"/>
          </p:cNvSpPr>
          <p:nvPr>
            <p:ph type="sldNum" sz="quarter" idx="12"/>
          </p:nvPr>
        </p:nvSpPr>
        <p:spPr/>
        <p:txBody>
          <a:bodyPr/>
          <a:lstStyle>
            <a:lvl1pPr>
              <a:defRPr/>
            </a:lvl1pPr>
          </a:lstStyle>
          <a:p>
            <a:pPr fontAlgn="base">
              <a:spcBef>
                <a:spcPct val="0"/>
              </a:spcBef>
              <a:spcAft>
                <a:spcPct val="0"/>
              </a:spcAft>
            </a:pPr>
            <a:fld id="{E4A5D464-134C-4C80-B41F-7081051DEBC1}" type="slidenum">
              <a:rPr lang="ja-JP" altLang="fr-FR" smtClean="0">
                <a:solidFill>
                  <a:srgbClr val="000000"/>
                </a:solidFill>
                <a:latin typeface="Times New Roman" panose="02020603050405020304" pitchFamily="18" charset="0"/>
                <a:cs typeface="Times New Roman" panose="02020603050405020304" pitchFamily="18" charset="0"/>
              </a:rPr>
              <a:pPr fontAlgn="base">
                <a:spcBef>
                  <a:spcPct val="0"/>
                </a:spcBef>
                <a:spcAft>
                  <a:spcPct val="0"/>
                </a:spcAft>
              </a:pPr>
              <a:t>‹#›</a:t>
            </a:fld>
            <a:endParaRPr lang="fr-FR" altLang="ja-JP">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8020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Modifier les styles du texte du masque</a:t>
            </a:r>
          </a:p>
        </p:txBody>
      </p:sp>
      <p:sp>
        <p:nvSpPr>
          <p:cNvPr id="4" name="Espace réservé de la date 3"/>
          <p:cNvSpPr>
            <a:spLocks noGrp="1"/>
          </p:cNvSpPr>
          <p:nvPr>
            <p:ph type="dt" sz="half" idx="10"/>
          </p:nvPr>
        </p:nvSpPr>
        <p:spPr/>
        <p:txBody>
          <a:bodyPr/>
          <a:lstStyle>
            <a:lvl1pPr>
              <a:defRPr/>
            </a:lvl1pPr>
          </a:lstStyle>
          <a:p>
            <a:pPr fontAlgn="base">
              <a:spcBef>
                <a:spcPct val="0"/>
              </a:spcBef>
              <a:spcAft>
                <a:spcPct val="0"/>
              </a:spcAft>
            </a:pPr>
            <a:endParaRPr lang="fr-FR" altLang="ja-JP">
              <a:solidFill>
                <a:srgbClr val="000000"/>
              </a:solidFill>
              <a:latin typeface="Times New Roman" panose="02020603050405020304" pitchFamily="18" charset="0"/>
              <a:cs typeface="Times New Roman" panose="02020603050405020304" pitchFamily="18" charset="0"/>
            </a:endParaRPr>
          </a:p>
        </p:txBody>
      </p:sp>
      <p:sp>
        <p:nvSpPr>
          <p:cNvPr id="5" name="Espace réservé du pied de page 4"/>
          <p:cNvSpPr>
            <a:spLocks noGrp="1"/>
          </p:cNvSpPr>
          <p:nvPr>
            <p:ph type="ftr" sz="quarter" idx="11"/>
          </p:nvPr>
        </p:nvSpPr>
        <p:spPr/>
        <p:txBody>
          <a:bodyPr/>
          <a:lstStyle>
            <a:lvl1pPr>
              <a:defRPr/>
            </a:lvl1pPr>
          </a:lstStyle>
          <a:p>
            <a:pPr fontAlgn="base">
              <a:spcBef>
                <a:spcPct val="0"/>
              </a:spcBef>
              <a:spcAft>
                <a:spcPct val="0"/>
              </a:spcAft>
            </a:pPr>
            <a:endParaRPr lang="fr-FR" altLang="ja-JP" dirty="0">
              <a:solidFill>
                <a:srgbClr val="000000"/>
              </a:solidFill>
              <a:latin typeface="Times New Roman" panose="02020603050405020304" pitchFamily="18" charset="0"/>
              <a:cs typeface="Times New Roman" panose="02020603050405020304" pitchFamily="18" charset="0"/>
            </a:endParaRPr>
          </a:p>
        </p:txBody>
      </p:sp>
      <p:sp>
        <p:nvSpPr>
          <p:cNvPr id="6" name="Espace réservé du numéro de diapositive 5"/>
          <p:cNvSpPr>
            <a:spLocks noGrp="1"/>
          </p:cNvSpPr>
          <p:nvPr>
            <p:ph type="sldNum" sz="quarter" idx="12"/>
          </p:nvPr>
        </p:nvSpPr>
        <p:spPr/>
        <p:txBody>
          <a:bodyPr/>
          <a:lstStyle>
            <a:lvl1pPr>
              <a:defRPr/>
            </a:lvl1pPr>
          </a:lstStyle>
          <a:p>
            <a:pPr fontAlgn="base">
              <a:spcBef>
                <a:spcPct val="0"/>
              </a:spcBef>
              <a:spcAft>
                <a:spcPct val="0"/>
              </a:spcAft>
            </a:pPr>
            <a:fld id="{FD7F56F4-53F4-4744-8FEF-840AE151320B}" type="slidenum">
              <a:rPr lang="ja-JP" altLang="fr-FR" smtClean="0">
                <a:solidFill>
                  <a:srgbClr val="000000"/>
                </a:solidFill>
                <a:latin typeface="Times New Roman" panose="02020603050405020304" pitchFamily="18" charset="0"/>
                <a:cs typeface="Times New Roman" panose="02020603050405020304" pitchFamily="18" charset="0"/>
              </a:rPr>
              <a:pPr fontAlgn="base">
                <a:spcBef>
                  <a:spcPct val="0"/>
                </a:spcBef>
                <a:spcAft>
                  <a:spcPct val="0"/>
                </a:spcAft>
              </a:pPr>
              <a:t>‹#›</a:t>
            </a:fld>
            <a:endParaRPr lang="fr-FR" altLang="ja-JP">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5367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pPr fontAlgn="base">
              <a:spcBef>
                <a:spcPct val="0"/>
              </a:spcBef>
              <a:spcAft>
                <a:spcPct val="0"/>
              </a:spcAft>
            </a:pPr>
            <a:endParaRPr lang="fr-FR" altLang="ja-JP">
              <a:solidFill>
                <a:srgbClr val="000000"/>
              </a:solidFill>
              <a:latin typeface="Times New Roman" panose="02020603050405020304" pitchFamily="18" charset="0"/>
              <a:cs typeface="Times New Roman" panose="02020603050405020304" pitchFamily="18" charset="0"/>
            </a:endParaRPr>
          </a:p>
        </p:txBody>
      </p:sp>
      <p:sp>
        <p:nvSpPr>
          <p:cNvPr id="6" name="Espace réservé du pied de page 5"/>
          <p:cNvSpPr>
            <a:spLocks noGrp="1"/>
          </p:cNvSpPr>
          <p:nvPr>
            <p:ph type="ftr" sz="quarter" idx="11"/>
          </p:nvPr>
        </p:nvSpPr>
        <p:spPr/>
        <p:txBody>
          <a:bodyPr/>
          <a:lstStyle>
            <a:lvl1pPr>
              <a:defRPr/>
            </a:lvl1pPr>
          </a:lstStyle>
          <a:p>
            <a:pPr fontAlgn="base">
              <a:spcBef>
                <a:spcPct val="0"/>
              </a:spcBef>
              <a:spcAft>
                <a:spcPct val="0"/>
              </a:spcAft>
            </a:pPr>
            <a:endParaRPr lang="fr-FR" altLang="ja-JP" dirty="0">
              <a:solidFill>
                <a:srgbClr val="000000"/>
              </a:solidFill>
              <a:latin typeface="Times New Roman" panose="02020603050405020304" pitchFamily="18" charset="0"/>
              <a:cs typeface="Times New Roman" panose="02020603050405020304" pitchFamily="18" charset="0"/>
            </a:endParaRPr>
          </a:p>
        </p:txBody>
      </p:sp>
      <p:sp>
        <p:nvSpPr>
          <p:cNvPr id="7" name="Espace réservé du numéro de diapositive 6"/>
          <p:cNvSpPr>
            <a:spLocks noGrp="1"/>
          </p:cNvSpPr>
          <p:nvPr>
            <p:ph type="sldNum" sz="quarter" idx="12"/>
          </p:nvPr>
        </p:nvSpPr>
        <p:spPr/>
        <p:txBody>
          <a:bodyPr/>
          <a:lstStyle>
            <a:lvl1pPr>
              <a:defRPr/>
            </a:lvl1pPr>
          </a:lstStyle>
          <a:p>
            <a:pPr fontAlgn="base">
              <a:spcBef>
                <a:spcPct val="0"/>
              </a:spcBef>
              <a:spcAft>
                <a:spcPct val="0"/>
              </a:spcAft>
            </a:pPr>
            <a:fld id="{3ADCAE38-802C-4BCD-8E23-F653FABC34F1}" type="slidenum">
              <a:rPr lang="ja-JP" altLang="fr-FR" smtClean="0">
                <a:solidFill>
                  <a:srgbClr val="000000"/>
                </a:solidFill>
                <a:latin typeface="Times New Roman" panose="02020603050405020304" pitchFamily="18" charset="0"/>
                <a:cs typeface="Times New Roman" panose="02020603050405020304" pitchFamily="18" charset="0"/>
              </a:rPr>
              <a:pPr fontAlgn="base">
                <a:spcBef>
                  <a:spcPct val="0"/>
                </a:spcBef>
                <a:spcAft>
                  <a:spcPct val="0"/>
                </a:spcAft>
              </a:pPr>
              <a:t>‹#›</a:t>
            </a:fld>
            <a:endParaRPr lang="fr-FR" altLang="ja-JP">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4229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pPr fontAlgn="base">
              <a:spcBef>
                <a:spcPct val="0"/>
              </a:spcBef>
              <a:spcAft>
                <a:spcPct val="0"/>
              </a:spcAft>
            </a:pPr>
            <a:endParaRPr lang="fr-FR" altLang="ja-JP">
              <a:solidFill>
                <a:srgbClr val="000000"/>
              </a:solidFill>
              <a:latin typeface="Times New Roman" panose="02020603050405020304" pitchFamily="18" charset="0"/>
              <a:cs typeface="Times New Roman" panose="02020603050405020304" pitchFamily="18" charset="0"/>
            </a:endParaRPr>
          </a:p>
        </p:txBody>
      </p:sp>
      <p:sp>
        <p:nvSpPr>
          <p:cNvPr id="8" name="Espace réservé du pied de page 7"/>
          <p:cNvSpPr>
            <a:spLocks noGrp="1"/>
          </p:cNvSpPr>
          <p:nvPr>
            <p:ph type="ftr" sz="quarter" idx="11"/>
          </p:nvPr>
        </p:nvSpPr>
        <p:spPr/>
        <p:txBody>
          <a:bodyPr/>
          <a:lstStyle>
            <a:lvl1pPr>
              <a:defRPr/>
            </a:lvl1pPr>
          </a:lstStyle>
          <a:p>
            <a:pPr fontAlgn="base">
              <a:spcBef>
                <a:spcPct val="0"/>
              </a:spcBef>
              <a:spcAft>
                <a:spcPct val="0"/>
              </a:spcAft>
            </a:pPr>
            <a:endParaRPr lang="fr-FR" altLang="ja-JP" dirty="0">
              <a:solidFill>
                <a:srgbClr val="000000"/>
              </a:solidFill>
              <a:latin typeface="Times New Roman" panose="02020603050405020304" pitchFamily="18" charset="0"/>
              <a:cs typeface="Times New Roman" panose="02020603050405020304" pitchFamily="18" charset="0"/>
            </a:endParaRPr>
          </a:p>
        </p:txBody>
      </p:sp>
      <p:sp>
        <p:nvSpPr>
          <p:cNvPr id="9" name="Espace réservé du numéro de diapositive 8"/>
          <p:cNvSpPr>
            <a:spLocks noGrp="1"/>
          </p:cNvSpPr>
          <p:nvPr>
            <p:ph type="sldNum" sz="quarter" idx="12"/>
          </p:nvPr>
        </p:nvSpPr>
        <p:spPr/>
        <p:txBody>
          <a:bodyPr/>
          <a:lstStyle>
            <a:lvl1pPr>
              <a:defRPr/>
            </a:lvl1pPr>
          </a:lstStyle>
          <a:p>
            <a:pPr fontAlgn="base">
              <a:spcBef>
                <a:spcPct val="0"/>
              </a:spcBef>
              <a:spcAft>
                <a:spcPct val="0"/>
              </a:spcAft>
            </a:pPr>
            <a:fld id="{36CF7609-A126-430D-864C-5251E8DC0566}" type="slidenum">
              <a:rPr lang="ja-JP" altLang="fr-FR" smtClean="0">
                <a:solidFill>
                  <a:srgbClr val="000000"/>
                </a:solidFill>
                <a:latin typeface="Times New Roman" panose="02020603050405020304" pitchFamily="18" charset="0"/>
                <a:cs typeface="Times New Roman" panose="02020603050405020304" pitchFamily="18" charset="0"/>
              </a:rPr>
              <a:pPr fontAlgn="base">
                <a:spcBef>
                  <a:spcPct val="0"/>
                </a:spcBef>
                <a:spcAft>
                  <a:spcPct val="0"/>
                </a:spcAft>
              </a:pPr>
              <a:t>‹#›</a:t>
            </a:fld>
            <a:endParaRPr lang="fr-FR" altLang="ja-JP">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813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a:t>Modifiez le style du titre</a:t>
            </a:r>
          </a:p>
        </p:txBody>
      </p:sp>
      <p:sp>
        <p:nvSpPr>
          <p:cNvPr id="3" name="Espace réservé de la date 2"/>
          <p:cNvSpPr>
            <a:spLocks noGrp="1"/>
          </p:cNvSpPr>
          <p:nvPr>
            <p:ph type="dt" sz="half" idx="10"/>
          </p:nvPr>
        </p:nvSpPr>
        <p:spPr/>
        <p:txBody>
          <a:bodyPr/>
          <a:lstStyle>
            <a:lvl1pPr>
              <a:defRPr/>
            </a:lvl1pPr>
          </a:lstStyle>
          <a:p>
            <a:pPr fontAlgn="base">
              <a:spcBef>
                <a:spcPct val="0"/>
              </a:spcBef>
              <a:spcAft>
                <a:spcPct val="0"/>
              </a:spcAft>
            </a:pPr>
            <a:endParaRPr lang="fr-FR" altLang="ja-JP">
              <a:solidFill>
                <a:srgbClr val="000000"/>
              </a:solidFill>
              <a:latin typeface="Times New Roman" panose="02020603050405020304" pitchFamily="18" charset="0"/>
              <a:cs typeface="Times New Roman" panose="02020603050405020304" pitchFamily="18" charset="0"/>
            </a:endParaRPr>
          </a:p>
        </p:txBody>
      </p:sp>
      <p:sp>
        <p:nvSpPr>
          <p:cNvPr id="4" name="Espace réservé du pied de page 3"/>
          <p:cNvSpPr>
            <a:spLocks noGrp="1"/>
          </p:cNvSpPr>
          <p:nvPr>
            <p:ph type="ftr" sz="quarter" idx="11"/>
          </p:nvPr>
        </p:nvSpPr>
        <p:spPr/>
        <p:txBody>
          <a:bodyPr/>
          <a:lstStyle>
            <a:lvl1pPr>
              <a:defRPr/>
            </a:lvl1pPr>
          </a:lstStyle>
          <a:p>
            <a:pPr fontAlgn="base">
              <a:spcBef>
                <a:spcPct val="0"/>
              </a:spcBef>
              <a:spcAft>
                <a:spcPct val="0"/>
              </a:spcAft>
            </a:pPr>
            <a:endParaRPr lang="fr-FR" altLang="ja-JP" dirty="0">
              <a:solidFill>
                <a:srgbClr val="000000"/>
              </a:solidFill>
              <a:latin typeface="Times New Roman" panose="02020603050405020304" pitchFamily="18"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lvl1pPr>
              <a:defRPr/>
            </a:lvl1pPr>
          </a:lstStyle>
          <a:p>
            <a:pPr fontAlgn="base">
              <a:spcBef>
                <a:spcPct val="0"/>
              </a:spcBef>
              <a:spcAft>
                <a:spcPct val="0"/>
              </a:spcAft>
            </a:pPr>
            <a:fld id="{21C2F580-C48E-4C14-8111-BE255E1134ED}" type="slidenum">
              <a:rPr lang="ja-JP" altLang="fr-FR" smtClean="0">
                <a:solidFill>
                  <a:srgbClr val="000000"/>
                </a:solidFill>
                <a:latin typeface="Times New Roman" panose="02020603050405020304" pitchFamily="18" charset="0"/>
                <a:cs typeface="Times New Roman" panose="02020603050405020304" pitchFamily="18" charset="0"/>
              </a:rPr>
              <a:pPr fontAlgn="base">
                <a:spcBef>
                  <a:spcPct val="0"/>
                </a:spcBef>
                <a:spcAft>
                  <a:spcPct val="0"/>
                </a:spcAft>
              </a:pPr>
              <a:t>‹#›</a:t>
            </a:fld>
            <a:endParaRPr lang="fr-FR" altLang="ja-JP">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5503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fontAlgn="base">
              <a:spcBef>
                <a:spcPct val="0"/>
              </a:spcBef>
              <a:spcAft>
                <a:spcPct val="0"/>
              </a:spcAft>
            </a:pPr>
            <a:endParaRPr lang="fr-FR" altLang="ja-JP">
              <a:solidFill>
                <a:srgbClr val="000000"/>
              </a:solidFill>
              <a:latin typeface="Times New Roman" panose="02020603050405020304" pitchFamily="18" charset="0"/>
              <a:cs typeface="Times New Roman" panose="02020603050405020304" pitchFamily="18" charset="0"/>
            </a:endParaRPr>
          </a:p>
        </p:txBody>
      </p:sp>
      <p:sp>
        <p:nvSpPr>
          <p:cNvPr id="3" name="Espace réservé du pied de page 2"/>
          <p:cNvSpPr>
            <a:spLocks noGrp="1"/>
          </p:cNvSpPr>
          <p:nvPr>
            <p:ph type="ftr" sz="quarter" idx="11"/>
          </p:nvPr>
        </p:nvSpPr>
        <p:spPr/>
        <p:txBody>
          <a:bodyPr/>
          <a:lstStyle>
            <a:lvl1pPr>
              <a:defRPr/>
            </a:lvl1pPr>
          </a:lstStyle>
          <a:p>
            <a:pPr fontAlgn="base">
              <a:spcBef>
                <a:spcPct val="0"/>
              </a:spcBef>
              <a:spcAft>
                <a:spcPct val="0"/>
              </a:spcAft>
            </a:pPr>
            <a:endParaRPr lang="fr-FR" altLang="ja-JP" dirty="0">
              <a:solidFill>
                <a:srgbClr val="000000"/>
              </a:solidFill>
              <a:latin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12"/>
          </p:nvPr>
        </p:nvSpPr>
        <p:spPr/>
        <p:txBody>
          <a:bodyPr/>
          <a:lstStyle>
            <a:lvl1pPr>
              <a:defRPr/>
            </a:lvl1pPr>
          </a:lstStyle>
          <a:p>
            <a:pPr fontAlgn="base">
              <a:spcBef>
                <a:spcPct val="0"/>
              </a:spcBef>
              <a:spcAft>
                <a:spcPct val="0"/>
              </a:spcAft>
            </a:pPr>
            <a:fld id="{D09A974D-1DC4-4C29-960C-4F23E42A2DA2}" type="slidenum">
              <a:rPr lang="ja-JP" altLang="fr-FR" smtClean="0">
                <a:solidFill>
                  <a:srgbClr val="000000"/>
                </a:solidFill>
                <a:latin typeface="Times New Roman" panose="02020603050405020304" pitchFamily="18" charset="0"/>
                <a:cs typeface="Times New Roman" panose="02020603050405020304" pitchFamily="18" charset="0"/>
              </a:rPr>
              <a:pPr fontAlgn="base">
                <a:spcBef>
                  <a:spcPct val="0"/>
                </a:spcBef>
                <a:spcAft>
                  <a:spcPct val="0"/>
                </a:spcAft>
              </a:pPr>
              <a:t>‹#›</a:t>
            </a:fld>
            <a:endParaRPr lang="fr-FR" altLang="ja-JP">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0811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a:prstGeom prst="rect">
            <a:avLst/>
          </a:prstGeo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lvl1pPr>
              <a:defRPr/>
            </a:lvl1pPr>
          </a:lstStyle>
          <a:p>
            <a:pPr fontAlgn="base">
              <a:spcBef>
                <a:spcPct val="0"/>
              </a:spcBef>
              <a:spcAft>
                <a:spcPct val="0"/>
              </a:spcAft>
            </a:pPr>
            <a:endParaRPr lang="fr-FR" altLang="ja-JP">
              <a:solidFill>
                <a:srgbClr val="000000"/>
              </a:solidFill>
              <a:latin typeface="Times New Roman" panose="02020603050405020304" pitchFamily="18" charset="0"/>
              <a:cs typeface="Times New Roman" panose="02020603050405020304" pitchFamily="18" charset="0"/>
            </a:endParaRPr>
          </a:p>
        </p:txBody>
      </p:sp>
      <p:sp>
        <p:nvSpPr>
          <p:cNvPr id="6" name="Espace réservé du pied de page 5"/>
          <p:cNvSpPr>
            <a:spLocks noGrp="1"/>
          </p:cNvSpPr>
          <p:nvPr>
            <p:ph type="ftr" sz="quarter" idx="11"/>
          </p:nvPr>
        </p:nvSpPr>
        <p:spPr/>
        <p:txBody>
          <a:bodyPr/>
          <a:lstStyle>
            <a:lvl1pPr>
              <a:defRPr/>
            </a:lvl1pPr>
          </a:lstStyle>
          <a:p>
            <a:pPr fontAlgn="base">
              <a:spcBef>
                <a:spcPct val="0"/>
              </a:spcBef>
              <a:spcAft>
                <a:spcPct val="0"/>
              </a:spcAft>
            </a:pPr>
            <a:endParaRPr lang="fr-FR" altLang="ja-JP" dirty="0">
              <a:solidFill>
                <a:srgbClr val="000000"/>
              </a:solidFill>
              <a:latin typeface="Times New Roman" panose="02020603050405020304" pitchFamily="18" charset="0"/>
              <a:cs typeface="Times New Roman" panose="02020603050405020304" pitchFamily="18" charset="0"/>
            </a:endParaRPr>
          </a:p>
        </p:txBody>
      </p:sp>
      <p:sp>
        <p:nvSpPr>
          <p:cNvPr id="7" name="Espace réservé du numéro de diapositive 6"/>
          <p:cNvSpPr>
            <a:spLocks noGrp="1"/>
          </p:cNvSpPr>
          <p:nvPr>
            <p:ph type="sldNum" sz="quarter" idx="12"/>
          </p:nvPr>
        </p:nvSpPr>
        <p:spPr/>
        <p:txBody>
          <a:bodyPr/>
          <a:lstStyle>
            <a:lvl1pPr>
              <a:defRPr/>
            </a:lvl1pPr>
          </a:lstStyle>
          <a:p>
            <a:pPr fontAlgn="base">
              <a:spcBef>
                <a:spcPct val="0"/>
              </a:spcBef>
              <a:spcAft>
                <a:spcPct val="0"/>
              </a:spcAft>
            </a:pPr>
            <a:fld id="{A4050A2B-ED20-46DB-805A-96BB748EB760}" type="slidenum">
              <a:rPr lang="ja-JP" altLang="fr-FR" smtClean="0">
                <a:solidFill>
                  <a:srgbClr val="000000"/>
                </a:solidFill>
                <a:latin typeface="Times New Roman" panose="02020603050405020304" pitchFamily="18" charset="0"/>
                <a:cs typeface="Times New Roman" panose="02020603050405020304" pitchFamily="18" charset="0"/>
              </a:rPr>
              <a:pPr fontAlgn="base">
                <a:spcBef>
                  <a:spcPct val="0"/>
                </a:spcBef>
                <a:spcAft>
                  <a:spcPct val="0"/>
                </a:spcAft>
              </a:pPr>
              <a:t>‹#›</a:t>
            </a:fld>
            <a:endParaRPr lang="fr-FR" altLang="ja-JP">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2658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lvl1pPr>
              <a:defRPr/>
            </a:lvl1pPr>
          </a:lstStyle>
          <a:p>
            <a:pPr fontAlgn="base">
              <a:spcBef>
                <a:spcPct val="0"/>
              </a:spcBef>
              <a:spcAft>
                <a:spcPct val="0"/>
              </a:spcAft>
            </a:pPr>
            <a:endParaRPr lang="fr-FR" altLang="ja-JP">
              <a:solidFill>
                <a:srgbClr val="000000"/>
              </a:solidFill>
              <a:latin typeface="Times New Roman" panose="02020603050405020304" pitchFamily="18" charset="0"/>
              <a:cs typeface="Times New Roman" panose="02020603050405020304" pitchFamily="18" charset="0"/>
            </a:endParaRPr>
          </a:p>
        </p:txBody>
      </p:sp>
      <p:sp>
        <p:nvSpPr>
          <p:cNvPr id="6" name="Espace réservé du pied de page 5"/>
          <p:cNvSpPr>
            <a:spLocks noGrp="1"/>
          </p:cNvSpPr>
          <p:nvPr>
            <p:ph type="ftr" sz="quarter" idx="11"/>
          </p:nvPr>
        </p:nvSpPr>
        <p:spPr/>
        <p:txBody>
          <a:bodyPr/>
          <a:lstStyle>
            <a:lvl1pPr>
              <a:defRPr/>
            </a:lvl1pPr>
          </a:lstStyle>
          <a:p>
            <a:pPr fontAlgn="base">
              <a:spcBef>
                <a:spcPct val="0"/>
              </a:spcBef>
              <a:spcAft>
                <a:spcPct val="0"/>
              </a:spcAft>
            </a:pPr>
            <a:endParaRPr lang="fr-FR" altLang="ja-JP" dirty="0">
              <a:solidFill>
                <a:srgbClr val="000000"/>
              </a:solidFill>
              <a:latin typeface="Times New Roman" panose="02020603050405020304" pitchFamily="18" charset="0"/>
              <a:cs typeface="Times New Roman" panose="02020603050405020304" pitchFamily="18" charset="0"/>
            </a:endParaRPr>
          </a:p>
        </p:txBody>
      </p:sp>
      <p:sp>
        <p:nvSpPr>
          <p:cNvPr id="7" name="Espace réservé du numéro de diapositive 6"/>
          <p:cNvSpPr>
            <a:spLocks noGrp="1"/>
          </p:cNvSpPr>
          <p:nvPr>
            <p:ph type="sldNum" sz="quarter" idx="12"/>
          </p:nvPr>
        </p:nvSpPr>
        <p:spPr/>
        <p:txBody>
          <a:bodyPr/>
          <a:lstStyle>
            <a:lvl1pPr>
              <a:defRPr/>
            </a:lvl1pPr>
          </a:lstStyle>
          <a:p>
            <a:pPr fontAlgn="base">
              <a:spcBef>
                <a:spcPct val="0"/>
              </a:spcBef>
              <a:spcAft>
                <a:spcPct val="0"/>
              </a:spcAft>
            </a:pPr>
            <a:fld id="{67F7C1A6-5432-4A88-9199-948E52B80477}" type="slidenum">
              <a:rPr lang="ja-JP" altLang="fr-FR" smtClean="0">
                <a:solidFill>
                  <a:srgbClr val="000000"/>
                </a:solidFill>
                <a:latin typeface="Times New Roman" panose="02020603050405020304" pitchFamily="18" charset="0"/>
                <a:cs typeface="Times New Roman" panose="02020603050405020304" pitchFamily="18" charset="0"/>
              </a:rPr>
              <a:pPr fontAlgn="base">
                <a:spcBef>
                  <a:spcPct val="0"/>
                </a:spcBef>
                <a:spcAft>
                  <a:spcPct val="0"/>
                </a:spcAft>
              </a:pPr>
              <a:t>‹#›</a:t>
            </a:fld>
            <a:endParaRPr lang="fr-FR" altLang="ja-JP">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083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accent1"/>
            </a:gs>
          </a:gsLst>
          <a:lin ang="2700000" scaled="1"/>
        </a:gra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ltLang="ja-JP" dirty="0"/>
              <a:t>Cliquez pour modifier les styles du texte du masque</a:t>
            </a:r>
          </a:p>
          <a:p>
            <a:pPr lvl="1"/>
            <a:r>
              <a:rPr lang="fr-FR" altLang="ja-JP" dirty="0"/>
              <a:t>Deuxième niveau</a:t>
            </a:r>
          </a:p>
          <a:p>
            <a:pPr lvl="2"/>
            <a:r>
              <a:rPr lang="fr-FR" altLang="ja-JP" dirty="0"/>
              <a:t>Troisième niveau</a:t>
            </a:r>
          </a:p>
          <a:p>
            <a:pPr lvl="3"/>
            <a:r>
              <a:rPr lang="fr-FR" altLang="ja-JP" dirty="0"/>
              <a:t>Quatrième niveau</a:t>
            </a:r>
          </a:p>
          <a:p>
            <a:pPr lvl="4"/>
            <a:r>
              <a:rPr lang="fr-FR" altLang="ja-JP" dirty="0"/>
              <a:t>Cinquième niveau</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pitchFamily="34" charset="-128"/>
              </a:defRPr>
            </a:lvl1pPr>
          </a:lstStyle>
          <a:p>
            <a:pPr fontAlgn="base">
              <a:spcBef>
                <a:spcPct val="0"/>
              </a:spcBef>
              <a:spcAft>
                <a:spcPct val="0"/>
              </a:spcAft>
            </a:pPr>
            <a:endParaRPr lang="fr-FR" altLang="ja-JP">
              <a:solidFill>
                <a:srgbClr val="000000"/>
              </a:solidFill>
              <a:cs typeface="Times New Roman" panose="02020603050405020304" pitchFamily="18"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pitchFamily="34" charset="-128"/>
              </a:defRPr>
            </a:lvl1pPr>
          </a:lstStyle>
          <a:p>
            <a:pPr fontAlgn="base">
              <a:spcBef>
                <a:spcPct val="0"/>
              </a:spcBef>
              <a:spcAft>
                <a:spcPct val="0"/>
              </a:spcAft>
            </a:pPr>
            <a:r>
              <a:rPr lang="ja-JP" altLang="fr-FR">
                <a:solidFill>
                  <a:srgbClr val="000000"/>
                </a:solidFill>
                <a:cs typeface="Times New Roman" panose="02020603050405020304" pitchFamily="18" charset="0"/>
              </a:rPr>
              <a:t>YvdS - 28 May 06</a:t>
            </a:r>
            <a:endParaRPr lang="fr-FR" altLang="ja-JP">
              <a:solidFill>
                <a:srgbClr val="000000"/>
              </a:solidFill>
              <a:cs typeface="Times New Roman" panose="02020603050405020304" pitchFamily="18"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pitchFamily="34" charset="-128"/>
              </a:defRPr>
            </a:lvl1pPr>
          </a:lstStyle>
          <a:p>
            <a:pPr fontAlgn="base">
              <a:spcBef>
                <a:spcPct val="0"/>
              </a:spcBef>
              <a:spcAft>
                <a:spcPct val="0"/>
              </a:spcAft>
            </a:pPr>
            <a:fld id="{841ADF96-E6CA-4184-9617-4AA0842E2F41}" type="slidenum">
              <a:rPr lang="ja-JP" altLang="fr-FR" smtClean="0">
                <a:solidFill>
                  <a:srgbClr val="000000"/>
                </a:solidFill>
                <a:cs typeface="Times New Roman" panose="02020603050405020304" pitchFamily="18" charset="0"/>
              </a:rPr>
              <a:pPr fontAlgn="base">
                <a:spcBef>
                  <a:spcPct val="0"/>
                </a:spcBef>
                <a:spcAft>
                  <a:spcPct val="0"/>
                </a:spcAft>
              </a:pPr>
              <a:t>‹#›</a:t>
            </a:fld>
            <a:endParaRPr lang="fr-FR" altLang="ja-JP">
              <a:solidFill>
                <a:srgbClr val="000000"/>
              </a:solidFill>
              <a:cs typeface="Times New Roman" panose="02020603050405020304" pitchFamily="18" charset="0"/>
            </a:endParaRPr>
          </a:p>
        </p:txBody>
      </p:sp>
      <p:pic>
        <p:nvPicPr>
          <p:cNvPr id="7" name="Image 6">
            <a:extLst>
              <a:ext uri="{FF2B5EF4-FFF2-40B4-BE49-F238E27FC236}">
                <a16:creationId xmlns:a16="http://schemas.microsoft.com/office/drawing/2014/main" id="{55F9AB65-48AB-4ADF-A9A1-A51ECD7198C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660" y="197221"/>
            <a:ext cx="2674289" cy="1080000"/>
          </a:xfrm>
          <a:prstGeom prst="rect">
            <a:avLst/>
          </a:prstGeom>
        </p:spPr>
      </p:pic>
    </p:spTree>
    <p:extLst>
      <p:ext uri="{BB962C8B-B14F-4D97-AF65-F5344CB8AC3E}">
        <p14:creationId xmlns:p14="http://schemas.microsoft.com/office/powerpoint/2010/main" val="661649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4"/>
        </a:buBlip>
        <a:defRPr sz="28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v"/>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wiki.unece.org/download/attachments/80380540/EVE-31-04e.xlsx?api=v2" TargetMode="External"/><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10695" y="1753542"/>
            <a:ext cx="10179781" cy="3749042"/>
          </a:xfrm>
        </p:spPr>
        <p:txBody>
          <a:bodyPr>
            <a:normAutofit/>
          </a:bodyPr>
          <a:lstStyle/>
          <a:p>
            <a:r>
              <a:rPr lang="de-DE" dirty="0"/>
              <a:t>OICA comments on UN GTR </a:t>
            </a:r>
            <a:r>
              <a:rPr lang="de-DE" dirty="0" err="1"/>
              <a:t>No</a:t>
            </a:r>
            <a:r>
              <a:rPr lang="de-DE"/>
              <a:t>. 21</a:t>
            </a:r>
            <a:br>
              <a:rPr lang="en-US" dirty="0"/>
            </a:br>
            <a:br>
              <a:rPr lang="en-US" dirty="0"/>
            </a:br>
            <a:r>
              <a:rPr lang="de-DE" sz="4000" dirty="0">
                <a:latin typeface="Calibri" panose="020F0502020204030204" pitchFamily="34" charset="0"/>
                <a:cs typeface="Calibri" panose="020F0502020204030204" pitchFamily="34" charset="0"/>
              </a:rPr>
              <a:t>GRPE 85</a:t>
            </a:r>
            <a:r>
              <a:rPr lang="de-DE" sz="4000" baseline="30000" dirty="0">
                <a:latin typeface="Calibri" panose="020F0502020204030204" pitchFamily="34" charset="0"/>
                <a:cs typeface="Calibri" panose="020F0502020204030204" pitchFamily="34" charset="0"/>
              </a:rPr>
              <a:t>th</a:t>
            </a:r>
            <a:r>
              <a:rPr lang="de-DE" sz="4000" dirty="0">
                <a:latin typeface="Calibri" panose="020F0502020204030204" pitchFamily="34" charset="0"/>
                <a:cs typeface="Calibri" panose="020F0502020204030204" pitchFamily="34" charset="0"/>
              </a:rPr>
              <a:t> </a:t>
            </a:r>
            <a:r>
              <a:rPr lang="de-DE" sz="4000" dirty="0" err="1">
                <a:latin typeface="Calibri" panose="020F0502020204030204" pitchFamily="34" charset="0"/>
                <a:cs typeface="Calibri" panose="020F0502020204030204" pitchFamily="34" charset="0"/>
              </a:rPr>
              <a:t>meeting</a:t>
            </a:r>
            <a:br>
              <a:rPr lang="de-DE" sz="4000" dirty="0">
                <a:latin typeface="Calibri" panose="020F0502020204030204" pitchFamily="34" charset="0"/>
                <a:cs typeface="Calibri" panose="020F0502020204030204" pitchFamily="34" charset="0"/>
              </a:rPr>
            </a:br>
            <a:r>
              <a:rPr lang="de-DE" sz="4000" dirty="0">
                <a:latin typeface="Calibri" panose="020F0502020204030204" pitchFamily="34" charset="0"/>
                <a:cs typeface="Calibri" panose="020F0502020204030204" pitchFamily="34" charset="0"/>
              </a:rPr>
              <a:t>11.-14. January 2022</a:t>
            </a:r>
          </a:p>
        </p:txBody>
      </p:sp>
      <p:sp>
        <p:nvSpPr>
          <p:cNvPr id="3" name="Titre 1"/>
          <p:cNvSpPr txBox="1">
            <a:spLocks/>
          </p:cNvSpPr>
          <p:nvPr/>
        </p:nvSpPr>
        <p:spPr>
          <a:xfrm>
            <a:off x="3637723" y="274638"/>
            <a:ext cx="8229600" cy="11430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r"/>
            <a:br>
              <a:rPr lang="en-GB" kern="0" dirty="0"/>
            </a:br>
            <a:endParaRPr lang="en-GB" kern="0" dirty="0"/>
          </a:p>
        </p:txBody>
      </p:sp>
      <p:sp>
        <p:nvSpPr>
          <p:cNvPr id="5" name="Rectangle 4">
            <a:extLst>
              <a:ext uri="{FF2B5EF4-FFF2-40B4-BE49-F238E27FC236}">
                <a16:creationId xmlns:a16="http://schemas.microsoft.com/office/drawing/2014/main" id="{5FF20293-C2BA-46C3-AF61-134C4131F1A5}"/>
              </a:ext>
            </a:extLst>
          </p:cNvPr>
          <p:cNvSpPr/>
          <p:nvPr/>
        </p:nvSpPr>
        <p:spPr>
          <a:xfrm>
            <a:off x="0" y="0"/>
            <a:ext cx="12192000" cy="553998"/>
          </a:xfrm>
          <a:prstGeom prst="rect">
            <a:avLst/>
          </a:prstGeom>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latin typeface="Times New Roman" panose="02020603050405020304" pitchFamily="18" charset="0"/>
                <a:cs typeface="Times New Roman" panose="02020603050405020304" pitchFamily="18" charset="0"/>
              </a:rPr>
              <a:t>Submitted by the expert of OICA						         				     Informal </a:t>
            </a:r>
            <a:r>
              <a:rPr lang="en-GB" sz="1000">
                <a:latin typeface="Times New Roman" panose="02020603050405020304" pitchFamily="18" charset="0"/>
                <a:cs typeface="Times New Roman" panose="02020603050405020304" pitchFamily="18" charset="0"/>
              </a:rPr>
              <a:t>document </a:t>
            </a:r>
            <a:r>
              <a:rPr lang="en-GB" sz="1000" b="1">
                <a:latin typeface="Times New Roman" panose="02020603050405020304" pitchFamily="18" charset="0"/>
                <a:cs typeface="Times New Roman" panose="02020603050405020304" pitchFamily="18" charset="0"/>
              </a:rPr>
              <a:t>GRPE-85-35</a:t>
            </a:r>
            <a:br>
              <a:rPr lang="en-GB" sz="1000" dirty="0">
                <a:latin typeface="Times New Roman" panose="02020603050405020304" pitchFamily="18" charset="0"/>
                <a:cs typeface="Times New Roman" panose="02020603050405020304" pitchFamily="18" charset="0"/>
              </a:rPr>
            </a:br>
            <a:r>
              <a:rPr lang="en-GB" sz="1000" dirty="0">
                <a:latin typeface="Times New Roman" panose="02020603050405020304" pitchFamily="18" charset="0"/>
                <a:cs typeface="Times New Roman" panose="02020603050405020304" pitchFamily="18" charset="0"/>
              </a:rPr>
              <a:t>						      	                        				     </a:t>
            </a:r>
            <a:r>
              <a:rPr lang="en-US" sz="1000" dirty="0">
                <a:latin typeface="Times New Roman" panose="02020603050405020304" pitchFamily="18" charset="0"/>
                <a:cs typeface="Times New Roman" panose="02020603050405020304" pitchFamily="18" charset="0"/>
              </a:rPr>
              <a:t>85</a:t>
            </a:r>
            <a:r>
              <a:rPr lang="en-US" sz="1000" baseline="30000" dirty="0">
                <a:latin typeface="Times New Roman" panose="02020603050405020304" pitchFamily="18" charset="0"/>
                <a:cs typeface="Times New Roman" panose="02020603050405020304" pitchFamily="18" charset="0"/>
              </a:rPr>
              <a:t>th</a:t>
            </a:r>
            <a:r>
              <a:rPr lang="en-US" sz="1000" dirty="0">
                <a:latin typeface="Times New Roman" panose="02020603050405020304" pitchFamily="18" charset="0"/>
                <a:cs typeface="Times New Roman" panose="02020603050405020304" pitchFamily="18" charset="0"/>
              </a:rPr>
              <a:t> GRPE, 11.-14. Jan 2022</a:t>
            </a:r>
            <a:r>
              <a:rPr lang="en-GB" sz="1000" dirty="0">
                <a:latin typeface="Times New Roman" panose="02020603050405020304" pitchFamily="18" charset="0"/>
                <a:cs typeface="Times New Roman" panose="02020603050405020304" pitchFamily="18" charset="0"/>
              </a:rPr>
              <a:t>							                   					      agenda item 9.(a)</a:t>
            </a:r>
          </a:p>
        </p:txBody>
      </p:sp>
    </p:spTree>
    <p:extLst>
      <p:ext uri="{BB962C8B-B14F-4D97-AF65-F5344CB8AC3E}">
        <p14:creationId xmlns:p14="http://schemas.microsoft.com/office/powerpoint/2010/main" val="2946154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13542" y="389614"/>
            <a:ext cx="8833899" cy="461665"/>
          </a:xfrm>
          <a:prstGeom prst="rect">
            <a:avLst/>
          </a:prstGeom>
          <a:noFill/>
        </p:spPr>
        <p:txBody>
          <a:bodyPr wrap="square" rtlCol="0">
            <a:spAutoFit/>
          </a:bodyPr>
          <a:lstStyle/>
          <a:p>
            <a:pPr algn="r"/>
            <a:r>
              <a:rPr lang="en-US" sz="2400" dirty="0"/>
              <a:t>Feedback on HEV System power Determination </a:t>
            </a:r>
          </a:p>
        </p:txBody>
      </p:sp>
      <p:sp>
        <p:nvSpPr>
          <p:cNvPr id="7" name="TextBox 6"/>
          <p:cNvSpPr txBox="1"/>
          <p:nvPr/>
        </p:nvSpPr>
        <p:spPr>
          <a:xfrm>
            <a:off x="406844" y="1408708"/>
            <a:ext cx="11535220" cy="4985980"/>
          </a:xfrm>
          <a:prstGeom prst="rect">
            <a:avLst/>
          </a:prstGeom>
          <a:noFill/>
        </p:spPr>
        <p:txBody>
          <a:bodyPr wrap="square" rtlCol="0">
            <a:spAutoFit/>
          </a:bodyPr>
          <a:lstStyle/>
          <a:p>
            <a:pPr>
              <a:lnSpc>
                <a:spcPct val="150000"/>
              </a:lnSpc>
            </a:pPr>
            <a:r>
              <a:rPr lang="en-US" sz="2200" b="1" u="sng" dirty="0"/>
              <a:t>Background:</a:t>
            </a:r>
          </a:p>
          <a:p>
            <a:pPr marL="285750" indent="-285750">
              <a:buFont typeface="Wingdings" panose="05000000000000000000" pitchFamily="2" charset="2"/>
              <a:buChar char="Ø"/>
            </a:pPr>
            <a:r>
              <a:rPr lang="en-US" sz="2000" dirty="0"/>
              <a:t>GTR 21 Determination of Electrified Vehicle Power (DEVP) was published on 18. January 2021  in the global registry</a:t>
            </a:r>
          </a:p>
          <a:p>
            <a:pPr marL="285750" indent="-285750">
              <a:buFont typeface="Wingdings" panose="05000000000000000000" pitchFamily="2" charset="2"/>
              <a:buChar char="Ø"/>
            </a:pPr>
            <a:r>
              <a:rPr lang="en-US" sz="2000" dirty="0"/>
              <a:t>Initial purpose for the GTR development was the need from GTR15 for provisions on downscaling and cycle classification for HEV</a:t>
            </a:r>
          </a:p>
          <a:p>
            <a:pPr marL="285750" indent="-285750">
              <a:buFont typeface="Wingdings" panose="05000000000000000000" pitchFamily="2" charset="2"/>
              <a:buChar char="Ø"/>
            </a:pPr>
            <a:r>
              <a:rPr lang="en-US" sz="2000" dirty="0"/>
              <a:t>In GRPE 77 In June 2018 was decided to develop a standalone GTR instead of an annex to GTR15</a:t>
            </a:r>
          </a:p>
          <a:p>
            <a:pPr marL="285750" indent="-285750">
              <a:lnSpc>
                <a:spcPct val="150000"/>
              </a:lnSpc>
              <a:buFont typeface="Wingdings" panose="05000000000000000000" pitchFamily="2" charset="2"/>
              <a:buChar char="Ø"/>
            </a:pPr>
            <a:r>
              <a:rPr lang="en-US" sz="2000" dirty="0"/>
              <a:t>In noise regulation, UN-R51, 3</a:t>
            </a:r>
            <a:r>
              <a:rPr lang="en-US" sz="2000" baseline="30000" dirty="0"/>
              <a:t>rd</a:t>
            </a:r>
            <a:r>
              <a:rPr lang="en-US" sz="2000" dirty="0"/>
              <a:t> series of amendments, </a:t>
            </a:r>
            <a:r>
              <a:rPr lang="en-US" sz="2000" dirty="0">
                <a:solidFill>
                  <a:srgbClr val="FF0000"/>
                </a:solidFill>
              </a:rPr>
              <a:t> </a:t>
            </a:r>
            <a:r>
              <a:rPr lang="en-US" sz="2000" dirty="0"/>
              <a:t>we see already references to GTR21:</a:t>
            </a:r>
            <a:br>
              <a:rPr lang="en-US" dirty="0"/>
            </a:br>
            <a:br>
              <a:rPr lang="en-US" dirty="0"/>
            </a:br>
            <a:endParaRPr lang="en-US" dirty="0"/>
          </a:p>
          <a:p>
            <a:pPr marL="285750" indent="-285750">
              <a:lnSpc>
                <a:spcPct val="150000"/>
              </a:lnSpc>
              <a:buFont typeface="Wingdings" panose="05000000000000000000" pitchFamily="2" charset="2"/>
              <a:buChar char="Ø"/>
            </a:pPr>
            <a:endParaRPr lang="en-US" dirty="0"/>
          </a:p>
          <a:p>
            <a:pPr>
              <a:lnSpc>
                <a:spcPct val="150000"/>
              </a:lnSpc>
            </a:pPr>
            <a:endParaRPr lang="en-US" dirty="0"/>
          </a:p>
          <a:p>
            <a:pPr>
              <a:lnSpc>
                <a:spcPct val="150000"/>
              </a:lnSpc>
            </a:pPr>
            <a:endParaRPr lang="en-US" dirty="0"/>
          </a:p>
        </p:txBody>
      </p:sp>
      <p:sp>
        <p:nvSpPr>
          <p:cNvPr id="2" name="Rectangle 1"/>
          <p:cNvSpPr/>
          <p:nvPr/>
        </p:nvSpPr>
        <p:spPr>
          <a:xfrm>
            <a:off x="789431" y="4233628"/>
            <a:ext cx="11058009" cy="1477328"/>
          </a:xfrm>
          <a:prstGeom prst="rect">
            <a:avLst/>
          </a:prstGeom>
        </p:spPr>
        <p:txBody>
          <a:bodyPr wrap="square">
            <a:spAutoFit/>
          </a:bodyPr>
          <a:lstStyle/>
          <a:p>
            <a:pPr>
              <a:spcAft>
                <a:spcPts val="0"/>
              </a:spcAft>
            </a:pPr>
            <a:r>
              <a:rPr lang="en-GB" i="1" dirty="0">
                <a:latin typeface="Calibri" panose="020F0502020204030204" pitchFamily="34" charset="0"/>
                <a:ea typeface="Calibri" panose="020F0502020204030204" pitchFamily="34" charset="0"/>
              </a:rPr>
              <a:t>2.8.3. For hybrid electric vehicles (HEV) [where at least one electric machine contributes to propulsion], or pure electric vehicles that have more than one propulsion energy converter</a:t>
            </a:r>
            <a:endParaRPr lang="de-DE" i="1" dirty="0">
              <a:latin typeface="Calibri" panose="020F0502020204030204" pitchFamily="34" charset="0"/>
              <a:ea typeface="Calibri" panose="020F0502020204030204" pitchFamily="34" charset="0"/>
            </a:endParaRPr>
          </a:p>
          <a:p>
            <a:pPr>
              <a:spcAft>
                <a:spcPts val="0"/>
              </a:spcAft>
            </a:pPr>
            <a:r>
              <a:rPr lang="en-GB" i="1" dirty="0">
                <a:latin typeface="Calibri" panose="020F0502020204030204" pitchFamily="34" charset="0"/>
                <a:ea typeface="Calibri" panose="020F0502020204030204" pitchFamily="34" charset="0"/>
              </a:rPr>
              <a:t> </a:t>
            </a:r>
            <a:endParaRPr lang="de-DE" i="1" dirty="0">
              <a:latin typeface="Calibri" panose="020F0502020204030204" pitchFamily="34" charset="0"/>
              <a:ea typeface="Calibri" panose="020F0502020204030204" pitchFamily="34" charset="0"/>
            </a:endParaRPr>
          </a:p>
          <a:p>
            <a:pPr>
              <a:spcAft>
                <a:spcPts val="0"/>
              </a:spcAft>
            </a:pPr>
            <a:r>
              <a:rPr lang="en-GB" i="1" dirty="0">
                <a:latin typeface="Calibri" panose="020F0502020204030204" pitchFamily="34" charset="0"/>
                <a:ea typeface="Calibri" panose="020F0502020204030204" pitchFamily="34" charset="0"/>
              </a:rPr>
              <a:t>The maximum engine power is the "vehicle system power rating" according to the arithmetic sum of parallel propulsive engines on the vehicle or GTR 21, paragraph 6.9.1.(b) “sustained vehicle system power”.</a:t>
            </a:r>
            <a:endParaRPr lang="de-DE" i="1"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136431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13542" y="389614"/>
            <a:ext cx="8833899" cy="577850"/>
          </a:xfrm>
          <a:prstGeom prst="rect">
            <a:avLst/>
          </a:prstGeom>
          <a:noFill/>
        </p:spPr>
        <p:txBody>
          <a:bodyPr wrap="square" rtlCol="0">
            <a:spAutoFit/>
          </a:bodyPr>
          <a:lstStyle/>
          <a:p>
            <a:pPr algn="r">
              <a:lnSpc>
                <a:spcPct val="150000"/>
              </a:lnSpc>
            </a:pPr>
            <a:r>
              <a:rPr lang="en-US" sz="2400" dirty="0"/>
              <a:t>New Terms of References of the EVE-IWG:</a:t>
            </a:r>
          </a:p>
        </p:txBody>
      </p:sp>
      <p:grpSp>
        <p:nvGrpSpPr>
          <p:cNvPr id="9" name="Group 8"/>
          <p:cNvGrpSpPr/>
          <p:nvPr/>
        </p:nvGrpSpPr>
        <p:grpSpPr>
          <a:xfrm>
            <a:off x="285331" y="1161821"/>
            <a:ext cx="8438046" cy="5604740"/>
            <a:chOff x="285330" y="1161820"/>
            <a:chExt cx="8597413" cy="5738291"/>
          </a:xfrm>
        </p:grpSpPr>
        <p:pic>
          <p:nvPicPr>
            <p:cNvPr id="3" name="Picture 2"/>
            <p:cNvPicPr>
              <a:picLocks noChangeAspect="1"/>
            </p:cNvPicPr>
            <p:nvPr/>
          </p:nvPicPr>
          <p:blipFill rotWithShape="1">
            <a:blip r:embed="rId2"/>
            <a:srcRect l="27585" t="31315" r="25476" b="27416"/>
            <a:stretch/>
          </p:blipFill>
          <p:spPr>
            <a:xfrm>
              <a:off x="285330" y="1161820"/>
              <a:ext cx="8584164" cy="4245430"/>
            </a:xfrm>
            <a:prstGeom prst="rect">
              <a:avLst/>
            </a:prstGeom>
          </p:spPr>
        </p:pic>
        <p:pic>
          <p:nvPicPr>
            <p:cNvPr id="4" name="Picture 3"/>
            <p:cNvPicPr>
              <a:picLocks noChangeAspect="1"/>
            </p:cNvPicPr>
            <p:nvPr/>
          </p:nvPicPr>
          <p:blipFill rotWithShape="1">
            <a:blip r:embed="rId3"/>
            <a:srcRect l="27839" t="38831" r="25149" b="56682"/>
            <a:stretch/>
          </p:blipFill>
          <p:spPr>
            <a:xfrm>
              <a:off x="285330" y="5202002"/>
              <a:ext cx="8597413" cy="461680"/>
            </a:xfrm>
            <a:prstGeom prst="rect">
              <a:avLst/>
            </a:prstGeom>
          </p:spPr>
        </p:pic>
        <p:pic>
          <p:nvPicPr>
            <p:cNvPr id="5" name="Picture 4"/>
            <p:cNvPicPr>
              <a:picLocks noChangeAspect="1"/>
            </p:cNvPicPr>
            <p:nvPr/>
          </p:nvPicPr>
          <p:blipFill rotWithShape="1">
            <a:blip r:embed="rId4"/>
            <a:srcRect l="24678" t="41655" r="28640" b="45465"/>
            <a:stretch/>
          </p:blipFill>
          <p:spPr>
            <a:xfrm>
              <a:off x="326571" y="5575163"/>
              <a:ext cx="8537511" cy="1324948"/>
            </a:xfrm>
            <a:prstGeom prst="rect">
              <a:avLst/>
            </a:prstGeom>
          </p:spPr>
        </p:pic>
      </p:grpSp>
      <p:sp>
        <p:nvSpPr>
          <p:cNvPr id="10" name="Rectangle 9"/>
          <p:cNvSpPr/>
          <p:nvPr/>
        </p:nvSpPr>
        <p:spPr>
          <a:xfrm>
            <a:off x="1261872" y="3904488"/>
            <a:ext cx="6574536" cy="512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Box 10"/>
          <p:cNvSpPr txBox="1"/>
          <p:nvPr/>
        </p:nvSpPr>
        <p:spPr>
          <a:xfrm>
            <a:off x="8778240" y="1335024"/>
            <a:ext cx="3474720" cy="2862322"/>
          </a:xfrm>
          <a:prstGeom prst="rect">
            <a:avLst/>
          </a:prstGeom>
          <a:noFill/>
        </p:spPr>
        <p:txBody>
          <a:bodyPr wrap="square" rtlCol="0">
            <a:spAutoFit/>
          </a:bodyPr>
          <a:lstStyle/>
          <a:p>
            <a:pPr marL="285750" indent="-285750">
              <a:buFont typeface="Arial" panose="020B0604020202020204" pitchFamily="34" charset="0"/>
              <a:buChar char="•"/>
            </a:pPr>
            <a:r>
              <a:rPr lang="de-DE" dirty="0"/>
              <a:t>The Battery Durability GTR for LD vehicles was adopted.</a:t>
            </a:r>
          </a:p>
          <a:p>
            <a:pPr marL="285750" indent="-285750">
              <a:buFont typeface="Arial" panose="020B0604020202020204" pitchFamily="34" charset="0"/>
              <a:buChar char="•"/>
            </a:pPr>
            <a:r>
              <a:rPr lang="de-DE" dirty="0"/>
              <a:t>It is time to revisit GTR 21 now, since it could be used for Type approval soon</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OICA sees some limitations in the GTR21 that should be resolved soon according to the timeline </a:t>
            </a:r>
          </a:p>
        </p:txBody>
      </p:sp>
    </p:spTree>
    <p:extLst>
      <p:ext uri="{BB962C8B-B14F-4D97-AF65-F5344CB8AC3E}">
        <p14:creationId xmlns:p14="http://schemas.microsoft.com/office/powerpoint/2010/main" val="4058123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13542" y="389614"/>
            <a:ext cx="8833899" cy="577850"/>
          </a:xfrm>
          <a:prstGeom prst="rect">
            <a:avLst/>
          </a:prstGeom>
          <a:noFill/>
        </p:spPr>
        <p:txBody>
          <a:bodyPr wrap="square" rtlCol="0">
            <a:spAutoFit/>
          </a:bodyPr>
          <a:lstStyle/>
          <a:p>
            <a:pPr algn="r">
              <a:lnSpc>
                <a:spcPct val="150000"/>
              </a:lnSpc>
            </a:pPr>
            <a:r>
              <a:rPr lang="en-US" sz="2400" dirty="0"/>
              <a:t>Validation testing</a:t>
            </a:r>
          </a:p>
        </p:txBody>
      </p:sp>
      <p:pic>
        <p:nvPicPr>
          <p:cNvPr id="7" name="Picture 6"/>
          <p:cNvPicPr>
            <a:picLocks noChangeAspect="1"/>
          </p:cNvPicPr>
          <p:nvPr/>
        </p:nvPicPr>
        <p:blipFill>
          <a:blip r:embed="rId2"/>
          <a:stretch>
            <a:fillRect/>
          </a:stretch>
        </p:blipFill>
        <p:spPr>
          <a:xfrm>
            <a:off x="799234" y="1165919"/>
            <a:ext cx="5266160" cy="5609785"/>
          </a:xfrm>
          <a:prstGeom prst="rect">
            <a:avLst/>
          </a:prstGeom>
        </p:spPr>
      </p:pic>
      <p:sp>
        <p:nvSpPr>
          <p:cNvPr id="12" name="TextBox 11"/>
          <p:cNvSpPr txBox="1"/>
          <p:nvPr/>
        </p:nvSpPr>
        <p:spPr>
          <a:xfrm>
            <a:off x="6291072" y="1335024"/>
            <a:ext cx="5961888" cy="4001095"/>
          </a:xfrm>
          <a:prstGeom prst="rect">
            <a:avLst/>
          </a:prstGeom>
          <a:noFill/>
        </p:spPr>
        <p:txBody>
          <a:bodyPr wrap="square" rtlCol="0">
            <a:spAutoFit/>
          </a:bodyPr>
          <a:lstStyle/>
          <a:p>
            <a:r>
              <a:rPr lang="en-US" sz="2000" b="1" dirty="0"/>
              <a:t>EVE-31-04e Vehicle test matrix</a:t>
            </a:r>
          </a:p>
          <a:p>
            <a:endParaRPr lang="de-DE" dirty="0"/>
          </a:p>
          <a:p>
            <a:pPr marL="285750" indent="-285750">
              <a:buFont typeface="Arial" panose="020B0604020202020204" pitchFamily="34" charset="0"/>
              <a:buChar char="•"/>
            </a:pPr>
            <a:r>
              <a:rPr lang="de-DE" dirty="0"/>
              <a:t>The test matrix should be revisited in order to check if all architectures are covered</a:t>
            </a:r>
          </a:p>
          <a:p>
            <a:pPr marL="285750" indent="-285750">
              <a:buFont typeface="Arial" panose="020B0604020202020204" pitchFamily="34" charset="0"/>
              <a:buChar char="•"/>
            </a:pPr>
            <a:r>
              <a:rPr lang="de-DE" dirty="0"/>
              <a:t>Some architetures are tested with only one (sometimes outdated) vehicle</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We have to discuss if more tests are neccessary and what needs to be validated.</a:t>
            </a:r>
          </a:p>
          <a:p>
            <a:pPr marL="285750" indent="-285750">
              <a:buFont typeface="Arial" panose="020B0604020202020204" pitchFamily="34" charset="0"/>
              <a:buChar char="•"/>
            </a:pPr>
            <a:r>
              <a:rPr lang="de-DE" dirty="0"/>
              <a:t>If we agree to carry out more tests, we need commitment from the stakeholders to support the validation program</a:t>
            </a:r>
          </a:p>
          <a:p>
            <a:pPr marL="285750" indent="-285750">
              <a:buFont typeface="Arial" panose="020B0604020202020204" pitchFamily="34" charset="0"/>
              <a:buChar char="•"/>
            </a:pPr>
            <a:endParaRPr lang="de-DE" dirty="0"/>
          </a:p>
          <a:p>
            <a:endParaRPr lang="de-DE" dirty="0"/>
          </a:p>
        </p:txBody>
      </p:sp>
      <p:sp>
        <p:nvSpPr>
          <p:cNvPr id="13" name="Rectangle 12"/>
          <p:cNvSpPr/>
          <p:nvPr/>
        </p:nvSpPr>
        <p:spPr>
          <a:xfrm>
            <a:off x="3279081" y="781912"/>
            <a:ext cx="1903085" cy="369332"/>
          </a:xfrm>
          <a:prstGeom prst="rect">
            <a:avLst/>
          </a:prstGeom>
        </p:spPr>
        <p:txBody>
          <a:bodyPr wrap="none">
            <a:spAutoFit/>
          </a:bodyPr>
          <a:lstStyle/>
          <a:p>
            <a:r>
              <a:rPr lang="de-DE" dirty="0">
                <a:solidFill>
                  <a:srgbClr val="0052CC"/>
                </a:solidFill>
                <a:latin typeface="-apple-system"/>
                <a:hlinkClick r:id="rId3" tooltip="Download"/>
              </a:rPr>
              <a:t>EVE-31-04e.xlsx</a:t>
            </a:r>
            <a:endParaRPr lang="de-DE" dirty="0"/>
          </a:p>
        </p:txBody>
      </p:sp>
    </p:spTree>
    <p:extLst>
      <p:ext uri="{BB962C8B-B14F-4D97-AF65-F5344CB8AC3E}">
        <p14:creationId xmlns:p14="http://schemas.microsoft.com/office/powerpoint/2010/main" val="2759076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13542" y="389614"/>
            <a:ext cx="8833899" cy="461665"/>
          </a:xfrm>
          <a:prstGeom prst="rect">
            <a:avLst/>
          </a:prstGeom>
          <a:noFill/>
        </p:spPr>
        <p:txBody>
          <a:bodyPr wrap="square" rtlCol="0">
            <a:spAutoFit/>
          </a:bodyPr>
          <a:lstStyle/>
          <a:p>
            <a:pPr algn="r"/>
            <a:r>
              <a:rPr lang="en-US" sz="2400" dirty="0"/>
              <a:t>GTR amendments and clarifications</a:t>
            </a:r>
          </a:p>
        </p:txBody>
      </p:sp>
      <p:sp>
        <p:nvSpPr>
          <p:cNvPr id="7" name="TextBox 6"/>
          <p:cNvSpPr txBox="1"/>
          <p:nvPr/>
        </p:nvSpPr>
        <p:spPr>
          <a:xfrm>
            <a:off x="406844" y="1143532"/>
            <a:ext cx="11535220" cy="6093976"/>
          </a:xfrm>
          <a:prstGeom prst="rect">
            <a:avLst/>
          </a:prstGeom>
          <a:noFill/>
        </p:spPr>
        <p:txBody>
          <a:bodyPr wrap="square" rtlCol="0">
            <a:spAutoFit/>
          </a:bodyPr>
          <a:lstStyle/>
          <a:p>
            <a:pPr marL="285750" indent="-285750">
              <a:buFont typeface="Wingdings" panose="05000000000000000000" pitchFamily="2" charset="2"/>
              <a:buChar char="Ø"/>
            </a:pPr>
            <a:r>
              <a:rPr lang="en-US" sz="2000" dirty="0"/>
              <a:t>It was stated already from manufacturers in the past, that very powerful vehicles could be too demanding for the chassis dynos</a:t>
            </a:r>
          </a:p>
          <a:p>
            <a:pPr marL="285750" indent="-285750">
              <a:buFont typeface="Wingdings" panose="05000000000000000000" pitchFamily="2" charset="2"/>
              <a:buChar char="Ø"/>
            </a:pPr>
            <a:r>
              <a:rPr lang="en-US" sz="2000" dirty="0"/>
              <a:t>This could not be verified with the low to mid powered vehicles from the validation program. Only a small number of vehicles will be affected but the test procedure has to cover all configurations.</a:t>
            </a:r>
          </a:p>
          <a:p>
            <a:endParaRPr lang="en-US" dirty="0"/>
          </a:p>
          <a:p>
            <a:r>
              <a:rPr lang="en-US" dirty="0"/>
              <a:t>OICA wants to raise awareness on this issue:</a:t>
            </a:r>
          </a:p>
          <a:p>
            <a:r>
              <a:rPr lang="en-GB" sz="1400" b="1" dirty="0"/>
              <a:t>6.8.6. Power test:</a:t>
            </a:r>
            <a:endParaRPr lang="de-DE" sz="1400" b="1" dirty="0"/>
          </a:p>
          <a:p>
            <a:r>
              <a:rPr lang="en-GB" sz="1400" dirty="0"/>
              <a:t>The maximum accelerator pedal command shall be given by either the pedal position or by vehicle communication network for a duration of at least 10 s.</a:t>
            </a:r>
            <a:endParaRPr lang="de-DE" sz="1400" dirty="0"/>
          </a:p>
          <a:p>
            <a:r>
              <a:rPr lang="en-GB" sz="1400" b="1" u="sng" dirty="0"/>
              <a:t>The maximum accelerator command shall be given as rapidly as possible</a:t>
            </a:r>
            <a:r>
              <a:rPr lang="en-GB" sz="1400" dirty="0"/>
              <a:t>. If necessary in order </a:t>
            </a:r>
            <a:r>
              <a:rPr lang="en-GB" sz="1400" b="1" u="sng" dirty="0"/>
              <a:t>to elicit maximum power delivery</a:t>
            </a:r>
            <a:r>
              <a:rPr lang="en-GB" sz="1400" dirty="0"/>
              <a:t>, it is permissible to vary the accelerator pedal command as recommended by the manufacturer prior to the maximum accelerator pedal command (for example, ask the manufacturer if it is necessary to achieve a </a:t>
            </a:r>
            <a:r>
              <a:rPr lang="en-GB" sz="1400" dirty="0" err="1"/>
              <a:t>kickdown</a:t>
            </a:r>
            <a:r>
              <a:rPr lang="en-GB" sz="1400" dirty="0"/>
              <a:t> state).</a:t>
            </a:r>
            <a:endParaRPr lang="de-DE" sz="1400" dirty="0"/>
          </a:p>
          <a:p>
            <a:r>
              <a:rPr lang="en-GB" sz="1400" dirty="0"/>
              <a:t>If the gearbox has driver-selectable gears, the gear shall be selected as recommended by the manufacturer for a typical driver to achieve maximum power. Gear shifting by means of special modes or actions that are not available to a typical driver are not permitted.</a:t>
            </a:r>
            <a:endParaRPr lang="de-DE" sz="1400" dirty="0"/>
          </a:p>
          <a:p>
            <a:r>
              <a:rPr lang="en-GB" dirty="0"/>
              <a:t> </a:t>
            </a:r>
            <a:endParaRPr lang="de-DE" dirty="0"/>
          </a:p>
          <a:p>
            <a:r>
              <a:rPr lang="en-GB" sz="1500" i="1" dirty="0"/>
              <a:t>Our experience is that, when delivering the maximum power in the above mentioned conditions, it may happen that this power exceeds the specifications of the dyno used for the test (even for the best dyno currently on the market in terms of performance).</a:t>
            </a:r>
            <a:endParaRPr lang="de-DE" sz="1500" i="1" dirty="0"/>
          </a:p>
          <a:p>
            <a:r>
              <a:rPr lang="en-GB" sz="1500" i="1" dirty="0"/>
              <a:t>Therefore, the current test procedure seems not applicable for high power hybrid vehicles.</a:t>
            </a:r>
            <a:endParaRPr lang="de-DE" sz="1500" i="1" dirty="0"/>
          </a:p>
          <a:p>
            <a:endParaRPr lang="en-US" dirty="0"/>
          </a:p>
          <a:p>
            <a:pPr algn="ctr">
              <a:lnSpc>
                <a:spcPct val="150000"/>
              </a:lnSpc>
            </a:pPr>
            <a:r>
              <a:rPr lang="en-US" dirty="0"/>
              <a:t>OICA is discussing a proposal for an amendment of the test procedure that could solve this issue. </a:t>
            </a:r>
          </a:p>
          <a:p>
            <a:pPr algn="ctr">
              <a:lnSpc>
                <a:spcPct val="150000"/>
              </a:lnSpc>
            </a:pPr>
            <a:r>
              <a:rPr lang="en-US" dirty="0"/>
              <a:t>The proposal will be presented in the next EVE-IWG meeting for discussion.</a:t>
            </a:r>
          </a:p>
          <a:p>
            <a:pPr>
              <a:lnSpc>
                <a:spcPct val="150000"/>
              </a:lnSpc>
            </a:pPr>
            <a:endParaRPr lang="en-US" dirty="0"/>
          </a:p>
        </p:txBody>
      </p:sp>
      <p:sp>
        <p:nvSpPr>
          <p:cNvPr id="2" name="Rectangle 1"/>
          <p:cNvSpPr/>
          <p:nvPr/>
        </p:nvSpPr>
        <p:spPr>
          <a:xfrm>
            <a:off x="1069848" y="5888736"/>
            <a:ext cx="10049256"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97647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13542" y="389614"/>
            <a:ext cx="8833899" cy="461665"/>
          </a:xfrm>
          <a:prstGeom prst="rect">
            <a:avLst/>
          </a:prstGeom>
          <a:noFill/>
        </p:spPr>
        <p:txBody>
          <a:bodyPr wrap="square" rtlCol="0">
            <a:spAutoFit/>
          </a:bodyPr>
          <a:lstStyle/>
          <a:p>
            <a:pPr algn="r"/>
            <a:r>
              <a:rPr lang="en-US" sz="2400" dirty="0"/>
              <a:t>GTR amendments and clarifications</a:t>
            </a:r>
          </a:p>
        </p:txBody>
      </p:sp>
      <p:sp>
        <p:nvSpPr>
          <p:cNvPr id="7" name="TextBox 6"/>
          <p:cNvSpPr txBox="1"/>
          <p:nvPr/>
        </p:nvSpPr>
        <p:spPr>
          <a:xfrm>
            <a:off x="485957" y="1326412"/>
            <a:ext cx="11535220" cy="3785652"/>
          </a:xfrm>
          <a:prstGeom prst="rect">
            <a:avLst/>
          </a:prstGeom>
          <a:noFill/>
        </p:spPr>
        <p:txBody>
          <a:bodyPr wrap="square" rtlCol="0">
            <a:spAutoFit/>
          </a:bodyPr>
          <a:lstStyle/>
          <a:p>
            <a:endParaRPr lang="en-US" sz="2400" dirty="0"/>
          </a:p>
          <a:p>
            <a:pPr marL="285750" indent="-285750">
              <a:lnSpc>
                <a:spcPct val="150000"/>
              </a:lnSpc>
              <a:buFont typeface="Wingdings" panose="05000000000000000000" pitchFamily="2" charset="2"/>
              <a:buChar char="Ø"/>
            </a:pPr>
            <a:r>
              <a:rPr lang="en-US" sz="2400" dirty="0"/>
              <a:t>Other open issues should be identified and discussed quickly</a:t>
            </a:r>
          </a:p>
          <a:p>
            <a:pPr marL="285750" indent="-285750">
              <a:lnSpc>
                <a:spcPct val="150000"/>
              </a:lnSpc>
              <a:buFont typeface="Wingdings" panose="05000000000000000000" pitchFamily="2" charset="2"/>
              <a:buChar char="Ø"/>
            </a:pPr>
            <a:r>
              <a:rPr lang="en-US" sz="2400" dirty="0"/>
              <a:t>The development of a possible candidate test method is mentioned in the </a:t>
            </a:r>
            <a:r>
              <a:rPr lang="en-US" sz="2400" dirty="0" err="1"/>
              <a:t>ToR</a:t>
            </a:r>
            <a:br>
              <a:rPr lang="en-US" sz="2400" dirty="0"/>
            </a:br>
            <a:r>
              <a:rPr lang="en-US" sz="2400" dirty="0"/>
              <a:t>We have to discuss if this is a priority and really needed</a:t>
            </a:r>
          </a:p>
          <a:p>
            <a:pPr marL="285750" indent="-285750">
              <a:lnSpc>
                <a:spcPct val="150000"/>
              </a:lnSpc>
              <a:buFont typeface="Wingdings" panose="05000000000000000000" pitchFamily="2" charset="2"/>
              <a:buChar char="Ø"/>
            </a:pPr>
            <a:r>
              <a:rPr lang="en-US" sz="2400" dirty="0"/>
              <a:t>A family concept would be required if GTR 21 will be used for type approval</a:t>
            </a:r>
          </a:p>
          <a:p>
            <a:pPr>
              <a:lnSpc>
                <a:spcPct val="150000"/>
              </a:lnSpc>
            </a:pPr>
            <a:endParaRPr lang="en-US" sz="2400" dirty="0"/>
          </a:p>
          <a:p>
            <a:pPr>
              <a:lnSpc>
                <a:spcPct val="150000"/>
              </a:lnSpc>
            </a:pPr>
            <a:endParaRPr lang="en-US" sz="2400" dirty="0"/>
          </a:p>
        </p:txBody>
      </p:sp>
    </p:spTree>
    <p:extLst>
      <p:ext uri="{BB962C8B-B14F-4D97-AF65-F5344CB8AC3E}">
        <p14:creationId xmlns:p14="http://schemas.microsoft.com/office/powerpoint/2010/main" val="3824597173"/>
      </p:ext>
    </p:extLst>
  </p:cSld>
  <p:clrMapOvr>
    <a:masterClrMapping/>
  </p:clrMapOvr>
</p:sld>
</file>

<file path=ppt/theme/theme1.xml><?xml version="1.0" encoding="utf-8"?>
<a:theme xmlns:a="http://schemas.openxmlformats.org/drawingml/2006/main" name="1_Masque présentation OICA">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8422D08C252547BB1CFA7F78E2CB83" ma:contentTypeVersion="14" ma:contentTypeDescription="Create a new document." ma:contentTypeScope="" ma:versionID="92a9dd4e8c7f8be46150dda41d58f11b">
  <xsd:schema xmlns:xsd="http://www.w3.org/2001/XMLSchema" xmlns:xs="http://www.w3.org/2001/XMLSchema" xmlns:p="http://schemas.microsoft.com/office/2006/metadata/properties" xmlns:ns2="4b4a1c0d-4a69-4996-a84a-fc699b9f49de" xmlns:ns3="acccb6d4-dbe5-46d2-b4d3-5733603d8cc6" targetNamespace="http://schemas.microsoft.com/office/2006/metadata/properties" ma:root="true" ma:fieldsID="fb9d01cd92e8bcc0c6298e0f34402dac" ns2:_="" ns3:_="">
    <xsd:import namespace="4b4a1c0d-4a69-4996-a84a-fc699b9f49de"/>
    <xsd:import namespace="acccb6d4-dbe5-46d2-b4d3-5733603d8c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a1c0d-4a69-4996-a84a-fc699b9f49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ccb6d4-dbe5-46d2-b4d3-5733603d8c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F5C32F-E8D1-4409-88E4-3B107F9EE7C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7ABD743-3163-4352-8EB7-B30E7F95E437}">
  <ds:schemaRefs>
    <ds:schemaRef ds:uri="http://schemas.microsoft.com/sharepoint/v3/contenttype/forms"/>
  </ds:schemaRefs>
</ds:datastoreItem>
</file>

<file path=customXml/itemProps3.xml><?xml version="1.0" encoding="utf-8"?>
<ds:datastoreItem xmlns:ds="http://schemas.openxmlformats.org/officeDocument/2006/customXml" ds:itemID="{025F6EAA-0D36-40D1-8961-6EA34DF691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4a1c0d-4a69-4996-a84a-fc699b9f49de"/>
    <ds:schemaRef ds:uri="acccb6d4-dbe5-46d2-b4d3-5733603d8c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82</TotalTime>
  <Words>728</Words>
  <Application>Microsoft Office PowerPoint</Application>
  <PresentationFormat>Widescreen</PresentationFormat>
  <Paragraphs>47</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-apple-system</vt:lpstr>
      <vt:lpstr>Arial</vt:lpstr>
      <vt:lpstr>Calibri</vt:lpstr>
      <vt:lpstr>Times New Roman</vt:lpstr>
      <vt:lpstr>Wingdings</vt:lpstr>
      <vt:lpstr>1_Masque présentation OICA</vt:lpstr>
      <vt:lpstr>OICA comments on UN GTR No. 21  GRPE 85th meeting 11.-14. January 2022</vt:lpstr>
      <vt:lpstr>PowerPoint Presentation</vt:lpstr>
      <vt:lpstr>PowerPoint Presentation</vt:lpstr>
      <vt:lpstr>PowerPoint Presentation</vt:lpstr>
      <vt:lpstr>PowerPoint Presentation</vt:lpstr>
      <vt:lpstr>PowerPoint Presentation</vt:lpstr>
    </vt:vector>
  </TitlesOfParts>
  <Company>Hyundai Motor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UNECE EVE-IWG In-Vehicle Battery Durability</dc:title>
  <dc:creator>Klein, Norbert</dc:creator>
  <cp:lastModifiedBy>Francois Cuenot</cp:lastModifiedBy>
  <cp:revision>80</cp:revision>
  <dcterms:created xsi:type="dcterms:W3CDTF">2020-10-30T08:51:44Z</dcterms:created>
  <dcterms:modified xsi:type="dcterms:W3CDTF">2022-01-07T16:32:43Z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0x0101003B8422D08C252547BB1CFA7F78E2CB83</vt:lpwstr>
  </property>
</Properties>
</file>