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7" r:id="rId6"/>
    <p:sldId id="258" r:id="rId7"/>
    <p:sldId id="263" r:id="rId8"/>
    <p:sldId id="264" r:id="rId9"/>
    <p:sldId id="260"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5" autoAdjust="0"/>
    <p:restoredTop sz="94660"/>
  </p:normalViewPr>
  <p:slideViewPr>
    <p:cSldViewPr snapToGrid="0">
      <p:cViewPr varScale="1">
        <p:scale>
          <a:sx n="82" d="100"/>
          <a:sy n="82" d="100"/>
        </p:scale>
        <p:origin x="9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4E1E63C4-AC66-4E65-8620-0DE657FF263C}"/>
    <pc:docChg chg="modSld">
      <pc:chgData name="Konstantin Glukhenkiy" userId="24b49d37-c936-4e44-8fab-4bfac34f62f4" providerId="ADAL" clId="{4E1E63C4-AC66-4E65-8620-0DE657FF263C}" dt="2022-01-25T09:20:27.026" v="3" actId="6549"/>
      <pc:docMkLst>
        <pc:docMk/>
      </pc:docMkLst>
      <pc:sldChg chg="modSp mod">
        <pc:chgData name="Konstantin Glukhenkiy" userId="24b49d37-c936-4e44-8fab-4bfac34f62f4" providerId="ADAL" clId="{4E1E63C4-AC66-4E65-8620-0DE657FF263C}" dt="2022-01-25T09:20:27.026" v="3" actId="6549"/>
        <pc:sldMkLst>
          <pc:docMk/>
          <pc:sldMk cId="1902180794" sldId="256"/>
        </pc:sldMkLst>
        <pc:spChg chg="mod">
          <ac:chgData name="Konstantin Glukhenkiy" userId="24b49d37-c936-4e44-8fab-4bfac34f62f4" providerId="ADAL" clId="{4E1E63C4-AC66-4E65-8620-0DE657FF263C}" dt="2022-01-25T09:20:27.026" v="3" actId="6549"/>
          <ac:spMkLst>
            <pc:docMk/>
            <pc:sldMk cId="1902180794"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AE5A5F-F85C-4618-9D0E-DA9137FADD17}" type="datetimeFigureOut">
              <a:rPr lang="fi-FI" smtClean="0"/>
              <a:t>25.1.2022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15BDAD-9069-4DE5-9986-848EF4FFD4E2}" type="slidenum">
              <a:rPr lang="fi-FI" smtClean="0"/>
              <a:t>‹#›</a:t>
            </a:fld>
            <a:endParaRPr lang="fi-FI"/>
          </a:p>
        </p:txBody>
      </p:sp>
    </p:spTree>
    <p:extLst>
      <p:ext uri="{BB962C8B-B14F-4D97-AF65-F5344CB8AC3E}">
        <p14:creationId xmlns:p14="http://schemas.microsoft.com/office/powerpoint/2010/main" val="85699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r>
              <a:rPr lang="fi-FI"/>
              <a:t>72nd GRBP 7.-9. September 2020</a:t>
            </a:r>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71A2403-C41B-4D95-BAC2-91062418A035}" type="slidenum">
              <a:rPr lang="fi-FI" smtClean="0"/>
              <a:t>‹#›</a:t>
            </a:fld>
            <a:endParaRPr lang="fi-FI"/>
          </a:p>
        </p:txBody>
      </p:sp>
    </p:spTree>
    <p:extLst>
      <p:ext uri="{BB962C8B-B14F-4D97-AF65-F5344CB8AC3E}">
        <p14:creationId xmlns:p14="http://schemas.microsoft.com/office/powerpoint/2010/main" val="942815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r>
              <a:rPr lang="fi-FI"/>
              <a:t>72nd GRBP 7.-9. September 2020</a:t>
            </a:r>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71A2403-C41B-4D95-BAC2-91062418A035}" type="slidenum">
              <a:rPr lang="fi-FI" smtClean="0"/>
              <a:t>‹#›</a:t>
            </a:fld>
            <a:endParaRPr lang="fi-FI"/>
          </a:p>
        </p:txBody>
      </p:sp>
    </p:spTree>
    <p:extLst>
      <p:ext uri="{BB962C8B-B14F-4D97-AF65-F5344CB8AC3E}">
        <p14:creationId xmlns:p14="http://schemas.microsoft.com/office/powerpoint/2010/main" val="508171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r>
              <a:rPr lang="fi-FI"/>
              <a:t>72nd GRBP 7.-9. September 2020</a:t>
            </a:r>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71A2403-C41B-4D95-BAC2-91062418A035}" type="slidenum">
              <a:rPr lang="fi-FI" smtClean="0"/>
              <a:t>‹#›</a:t>
            </a:fld>
            <a:endParaRPr lang="fi-FI"/>
          </a:p>
        </p:txBody>
      </p:sp>
    </p:spTree>
    <p:extLst>
      <p:ext uri="{BB962C8B-B14F-4D97-AF65-F5344CB8AC3E}">
        <p14:creationId xmlns:p14="http://schemas.microsoft.com/office/powerpoint/2010/main" val="3190312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r>
              <a:rPr lang="fi-FI"/>
              <a:t>72nd GRBP 7.-9. September 2020</a:t>
            </a:r>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71A2403-C41B-4D95-BAC2-91062418A035}" type="slidenum">
              <a:rPr lang="fi-FI" smtClean="0"/>
              <a:t>‹#›</a:t>
            </a:fld>
            <a:endParaRPr lang="fi-FI"/>
          </a:p>
        </p:txBody>
      </p:sp>
    </p:spTree>
    <p:extLst>
      <p:ext uri="{BB962C8B-B14F-4D97-AF65-F5344CB8AC3E}">
        <p14:creationId xmlns:p14="http://schemas.microsoft.com/office/powerpoint/2010/main" val="3701975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p>
            <a:r>
              <a:rPr lang="fi-FI"/>
              <a:t>72nd GRBP 7.-9. September 2020</a:t>
            </a:r>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71A2403-C41B-4D95-BAC2-91062418A035}" type="slidenum">
              <a:rPr lang="fi-FI" smtClean="0"/>
              <a:t>‹#›</a:t>
            </a:fld>
            <a:endParaRPr lang="fi-FI"/>
          </a:p>
        </p:txBody>
      </p:sp>
    </p:spTree>
    <p:extLst>
      <p:ext uri="{BB962C8B-B14F-4D97-AF65-F5344CB8AC3E}">
        <p14:creationId xmlns:p14="http://schemas.microsoft.com/office/powerpoint/2010/main" val="2274663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r>
              <a:rPr lang="fi-FI"/>
              <a:t>72nd GRBP 7.-9. September 2020</a:t>
            </a:r>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C71A2403-C41B-4D95-BAC2-91062418A035}" type="slidenum">
              <a:rPr lang="fi-FI" smtClean="0"/>
              <a:t>‹#›</a:t>
            </a:fld>
            <a:endParaRPr lang="fi-FI"/>
          </a:p>
        </p:txBody>
      </p:sp>
    </p:spTree>
    <p:extLst>
      <p:ext uri="{BB962C8B-B14F-4D97-AF65-F5344CB8AC3E}">
        <p14:creationId xmlns:p14="http://schemas.microsoft.com/office/powerpoint/2010/main" val="777878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r>
              <a:rPr lang="fi-FI"/>
              <a:t>72nd GRBP 7.-9. September 2020</a:t>
            </a:r>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C71A2403-C41B-4D95-BAC2-91062418A035}" type="slidenum">
              <a:rPr lang="fi-FI" smtClean="0"/>
              <a:t>‹#›</a:t>
            </a:fld>
            <a:endParaRPr lang="fi-FI"/>
          </a:p>
        </p:txBody>
      </p:sp>
    </p:spTree>
    <p:extLst>
      <p:ext uri="{BB962C8B-B14F-4D97-AF65-F5344CB8AC3E}">
        <p14:creationId xmlns:p14="http://schemas.microsoft.com/office/powerpoint/2010/main" val="2707443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r>
              <a:rPr lang="fi-FI"/>
              <a:t>72nd GRBP 7.-9. September 2020</a:t>
            </a:r>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C71A2403-C41B-4D95-BAC2-91062418A035}" type="slidenum">
              <a:rPr lang="fi-FI" smtClean="0"/>
              <a:t>‹#›</a:t>
            </a:fld>
            <a:endParaRPr lang="fi-FI"/>
          </a:p>
        </p:txBody>
      </p:sp>
    </p:spTree>
    <p:extLst>
      <p:ext uri="{BB962C8B-B14F-4D97-AF65-F5344CB8AC3E}">
        <p14:creationId xmlns:p14="http://schemas.microsoft.com/office/powerpoint/2010/main" val="205348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r>
              <a:rPr lang="fi-FI"/>
              <a:t>72nd GRBP 7.-9. September 2020</a:t>
            </a:r>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C71A2403-C41B-4D95-BAC2-91062418A035}" type="slidenum">
              <a:rPr lang="fi-FI" smtClean="0"/>
              <a:t>‹#›</a:t>
            </a:fld>
            <a:endParaRPr lang="fi-FI"/>
          </a:p>
        </p:txBody>
      </p:sp>
    </p:spTree>
    <p:extLst>
      <p:ext uri="{BB962C8B-B14F-4D97-AF65-F5344CB8AC3E}">
        <p14:creationId xmlns:p14="http://schemas.microsoft.com/office/powerpoint/2010/main" val="362109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r>
              <a:rPr lang="fi-FI"/>
              <a:t>72nd GRBP 7.-9. September 2020</a:t>
            </a:r>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C71A2403-C41B-4D95-BAC2-91062418A035}" type="slidenum">
              <a:rPr lang="fi-FI" smtClean="0"/>
              <a:t>‹#›</a:t>
            </a:fld>
            <a:endParaRPr lang="fi-FI"/>
          </a:p>
        </p:txBody>
      </p:sp>
    </p:spTree>
    <p:extLst>
      <p:ext uri="{BB962C8B-B14F-4D97-AF65-F5344CB8AC3E}">
        <p14:creationId xmlns:p14="http://schemas.microsoft.com/office/powerpoint/2010/main" val="2148613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r>
              <a:rPr lang="fi-FI"/>
              <a:t>72nd GRBP 7.-9. September 2020</a:t>
            </a:r>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C71A2403-C41B-4D95-BAC2-91062418A035}" type="slidenum">
              <a:rPr lang="fi-FI" smtClean="0"/>
              <a:t>‹#›</a:t>
            </a:fld>
            <a:endParaRPr lang="fi-FI"/>
          </a:p>
        </p:txBody>
      </p:sp>
    </p:spTree>
    <p:extLst>
      <p:ext uri="{BB962C8B-B14F-4D97-AF65-F5344CB8AC3E}">
        <p14:creationId xmlns:p14="http://schemas.microsoft.com/office/powerpoint/2010/main" val="3705030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i-FI"/>
              <a:t>72nd GRBP 7.-9. September 2020</a:t>
            </a:r>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A2403-C41B-4D95-BAC2-91062418A035}" type="slidenum">
              <a:rPr lang="fi-FI" smtClean="0"/>
              <a:t>‹#›</a:t>
            </a:fld>
            <a:endParaRPr lang="fi-FI"/>
          </a:p>
        </p:txBody>
      </p:sp>
    </p:spTree>
    <p:extLst>
      <p:ext uri="{BB962C8B-B14F-4D97-AF65-F5344CB8AC3E}">
        <p14:creationId xmlns:p14="http://schemas.microsoft.com/office/powerpoint/2010/main" val="3720923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iki.unece.org/pages/viewpage.action?pageId=10155330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949439" y="757645"/>
            <a:ext cx="3949469" cy="783772"/>
          </a:xfrm>
        </p:spPr>
        <p:txBody>
          <a:bodyPr>
            <a:normAutofit/>
          </a:bodyPr>
          <a:lstStyle/>
          <a:p>
            <a:pPr algn="r"/>
            <a:r>
              <a:rPr lang="de-DE" sz="1600" u="sng" dirty="0"/>
              <a:t>Informal </a:t>
            </a:r>
            <a:r>
              <a:rPr lang="de-DE" sz="1600" u="sng" dirty="0" err="1"/>
              <a:t>document</a:t>
            </a:r>
            <a:r>
              <a:rPr lang="de-DE" sz="1600"/>
              <a:t> </a:t>
            </a:r>
            <a:r>
              <a:rPr lang="de-DE" sz="1600" b="1"/>
              <a:t>GRBP-75-09</a:t>
            </a:r>
            <a:r>
              <a:rPr lang="de-DE" sz="1600" b="1" u="sng"/>
              <a:t> </a:t>
            </a:r>
            <a:br>
              <a:rPr lang="de-DE" sz="1600" b="1" u="sng" dirty="0"/>
            </a:br>
            <a:r>
              <a:rPr lang="en-US" sz="1600" dirty="0"/>
              <a:t>75</a:t>
            </a:r>
            <a:r>
              <a:rPr lang="en-US" sz="1600" baseline="30000" dirty="0"/>
              <a:t>th</a:t>
            </a:r>
            <a:r>
              <a:rPr lang="en-US" sz="1600" dirty="0"/>
              <a:t> GRBP session, 8.-11. February 2022, </a:t>
            </a:r>
            <a:br>
              <a:rPr lang="en-US" sz="1600" dirty="0"/>
            </a:br>
            <a:r>
              <a:rPr lang="de-DE" sz="1600" dirty="0"/>
              <a:t>Agenda item 4 f</a:t>
            </a:r>
            <a:endParaRPr lang="fi-FI" sz="1200" dirty="0"/>
          </a:p>
        </p:txBody>
      </p:sp>
      <p:sp>
        <p:nvSpPr>
          <p:cNvPr id="3" name="Alaotsikko 2"/>
          <p:cNvSpPr>
            <a:spLocks noGrp="1"/>
          </p:cNvSpPr>
          <p:nvPr>
            <p:ph type="subTitle" idx="1"/>
          </p:nvPr>
        </p:nvSpPr>
        <p:spPr>
          <a:xfrm>
            <a:off x="1524000" y="3088233"/>
            <a:ext cx="9144000" cy="1655762"/>
          </a:xfrm>
        </p:spPr>
        <p:txBody>
          <a:bodyPr>
            <a:normAutofit/>
          </a:bodyPr>
          <a:lstStyle/>
          <a:p>
            <a:r>
              <a:rPr lang="fi-FI" sz="4000" dirty="0"/>
              <a:t>Task </a:t>
            </a:r>
            <a:r>
              <a:rPr lang="fi-FI" sz="4000" dirty="0" err="1"/>
              <a:t>Force</a:t>
            </a:r>
            <a:r>
              <a:rPr lang="fi-FI" sz="4000" dirty="0"/>
              <a:t> on </a:t>
            </a:r>
            <a:r>
              <a:rPr lang="fi-FI" sz="4000" dirty="0" err="1"/>
              <a:t>Studded</a:t>
            </a:r>
            <a:r>
              <a:rPr lang="fi-FI" sz="4000" dirty="0"/>
              <a:t> Tyres </a:t>
            </a:r>
          </a:p>
          <a:p>
            <a:r>
              <a:rPr lang="fi-FI" sz="4000" dirty="0"/>
              <a:t>Status Report to 75th GRBP session</a:t>
            </a:r>
          </a:p>
        </p:txBody>
      </p:sp>
      <p:sp>
        <p:nvSpPr>
          <p:cNvPr id="4" name="Dian numeron paikkamerkki 3"/>
          <p:cNvSpPr>
            <a:spLocks noGrp="1"/>
          </p:cNvSpPr>
          <p:nvPr>
            <p:ph type="sldNum" sz="quarter" idx="12"/>
          </p:nvPr>
        </p:nvSpPr>
        <p:spPr/>
        <p:txBody>
          <a:bodyPr/>
          <a:lstStyle/>
          <a:p>
            <a:fld id="{C71A2403-C41B-4D95-BAC2-91062418A035}" type="slidenum">
              <a:rPr lang="fi-FI" smtClean="0"/>
              <a:t>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Päivämäärän paikkamerkki 5"/>
          <p:cNvSpPr>
            <a:spLocks noGrp="1"/>
          </p:cNvSpPr>
          <p:nvPr>
            <p:ph type="dt" sz="half" idx="10"/>
          </p:nvPr>
        </p:nvSpPr>
        <p:spPr/>
        <p:txBody>
          <a:bodyPr/>
          <a:lstStyle/>
          <a:p>
            <a:r>
              <a:rPr lang="fi-FI" dirty="0"/>
              <a:t>75th GRBP 8.-11. </a:t>
            </a:r>
            <a:r>
              <a:rPr lang="fi-FI" dirty="0" err="1"/>
              <a:t>February</a:t>
            </a:r>
            <a:r>
              <a:rPr lang="fi-FI" dirty="0"/>
              <a:t> 2022</a:t>
            </a:r>
          </a:p>
        </p:txBody>
      </p:sp>
      <p:sp>
        <p:nvSpPr>
          <p:cNvPr id="7" name="Tekstiruutu 6"/>
          <p:cNvSpPr txBox="1"/>
          <p:nvPr/>
        </p:nvSpPr>
        <p:spPr>
          <a:xfrm>
            <a:off x="838200" y="940526"/>
            <a:ext cx="5040086" cy="338554"/>
          </a:xfrm>
          <a:prstGeom prst="rect">
            <a:avLst/>
          </a:prstGeom>
          <a:noFill/>
        </p:spPr>
        <p:txBody>
          <a:bodyPr wrap="square" rtlCol="0">
            <a:spAutoFit/>
          </a:bodyPr>
          <a:lstStyle/>
          <a:p>
            <a:r>
              <a:rPr lang="fi-FI" sz="1600" dirty="0" err="1"/>
              <a:t>Transmitted</a:t>
            </a:r>
            <a:r>
              <a:rPr lang="fi-FI" sz="1600" dirty="0"/>
              <a:t> </a:t>
            </a:r>
            <a:r>
              <a:rPr lang="fi-FI" sz="1600" dirty="0" err="1"/>
              <a:t>by</a:t>
            </a:r>
            <a:r>
              <a:rPr lang="fi-FI" sz="1600" dirty="0"/>
              <a:t> </a:t>
            </a:r>
            <a:r>
              <a:rPr lang="fi-FI" sz="1600" dirty="0" err="1"/>
              <a:t>the</a:t>
            </a:r>
            <a:r>
              <a:rPr lang="fi-FI" sz="1600" dirty="0"/>
              <a:t> Chair of TF ST</a:t>
            </a:r>
          </a:p>
        </p:txBody>
      </p:sp>
    </p:spTree>
    <p:extLst>
      <p:ext uri="{BB962C8B-B14F-4D97-AF65-F5344CB8AC3E}">
        <p14:creationId xmlns:p14="http://schemas.microsoft.com/office/powerpoint/2010/main" val="190218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5"/>
            <a:ext cx="10515600" cy="888909"/>
          </a:xfrm>
        </p:spPr>
        <p:txBody>
          <a:bodyPr/>
          <a:lstStyle/>
          <a:p>
            <a:r>
              <a:rPr lang="fi-FI" dirty="0"/>
              <a:t>Task </a:t>
            </a:r>
            <a:r>
              <a:rPr lang="fi-FI" dirty="0" err="1"/>
              <a:t>Force</a:t>
            </a:r>
            <a:r>
              <a:rPr lang="fi-FI" dirty="0"/>
              <a:t> on </a:t>
            </a:r>
            <a:r>
              <a:rPr lang="fi-FI" dirty="0" err="1"/>
              <a:t>Studded</a:t>
            </a:r>
            <a:r>
              <a:rPr lang="fi-FI" dirty="0"/>
              <a:t> </a:t>
            </a:r>
            <a:r>
              <a:rPr lang="fi-FI" dirty="0" err="1"/>
              <a:t>Tyres</a:t>
            </a:r>
            <a:r>
              <a:rPr lang="fi-FI" dirty="0"/>
              <a:t> - </a:t>
            </a:r>
            <a:r>
              <a:rPr lang="fi-FI" dirty="0" err="1"/>
              <a:t>background</a:t>
            </a:r>
            <a:endParaRPr lang="fi-FI" dirty="0"/>
          </a:p>
        </p:txBody>
      </p:sp>
      <p:sp>
        <p:nvSpPr>
          <p:cNvPr id="3" name="Sisällön paikkamerkki 2"/>
          <p:cNvSpPr>
            <a:spLocks noGrp="1"/>
          </p:cNvSpPr>
          <p:nvPr>
            <p:ph idx="1"/>
          </p:nvPr>
        </p:nvSpPr>
        <p:spPr>
          <a:xfrm>
            <a:off x="838199" y="1339273"/>
            <a:ext cx="10864273" cy="4837690"/>
          </a:xfrm>
        </p:spPr>
        <p:txBody>
          <a:bodyPr>
            <a:normAutofit/>
          </a:bodyPr>
          <a:lstStyle/>
          <a:p>
            <a:pPr marL="0" indent="0">
              <a:buNone/>
            </a:pPr>
            <a:r>
              <a:rPr lang="fi-FI" dirty="0" err="1"/>
              <a:t>The</a:t>
            </a:r>
            <a:r>
              <a:rPr lang="fi-FI" dirty="0"/>
              <a:t> 71st GRBP -session </a:t>
            </a:r>
            <a:r>
              <a:rPr lang="fi-FI" dirty="0" err="1"/>
              <a:t>decided</a:t>
            </a:r>
            <a:r>
              <a:rPr lang="fi-FI" dirty="0"/>
              <a:t> to </a:t>
            </a:r>
            <a:r>
              <a:rPr lang="fi-FI" dirty="0" err="1"/>
              <a:t>form</a:t>
            </a:r>
            <a:r>
              <a:rPr lang="fi-FI" dirty="0"/>
              <a:t> </a:t>
            </a:r>
            <a:r>
              <a:rPr lang="fi-FI" dirty="0" err="1"/>
              <a:t>this</a:t>
            </a:r>
            <a:r>
              <a:rPr lang="fi-FI" dirty="0"/>
              <a:t> Task </a:t>
            </a:r>
            <a:r>
              <a:rPr lang="fi-FI" dirty="0" err="1"/>
              <a:t>Force</a:t>
            </a:r>
            <a:r>
              <a:rPr lang="fi-FI" dirty="0"/>
              <a:t> as GOIE on </a:t>
            </a:r>
            <a:r>
              <a:rPr lang="fi-FI" dirty="0" err="1"/>
              <a:t>Snow</a:t>
            </a:r>
            <a:r>
              <a:rPr lang="fi-FI" dirty="0"/>
              <a:t> Tyres </a:t>
            </a:r>
            <a:r>
              <a:rPr lang="fi-FI" dirty="0" err="1"/>
              <a:t>had</a:t>
            </a:r>
            <a:r>
              <a:rPr lang="fi-FI" dirty="0"/>
              <a:t> </a:t>
            </a:r>
            <a:r>
              <a:rPr lang="fi-FI" dirty="0" err="1"/>
              <a:t>suggested</a:t>
            </a:r>
            <a:r>
              <a:rPr lang="fi-FI" dirty="0"/>
              <a:t>. </a:t>
            </a:r>
          </a:p>
          <a:p>
            <a:r>
              <a:rPr lang="fi-FI" dirty="0"/>
              <a:t>At </a:t>
            </a:r>
            <a:r>
              <a:rPr lang="fi-FI" dirty="0" err="1"/>
              <a:t>first</a:t>
            </a:r>
            <a:r>
              <a:rPr lang="fi-FI" dirty="0"/>
              <a:t> </a:t>
            </a:r>
            <a:r>
              <a:rPr lang="fi-FI" dirty="0" err="1"/>
              <a:t>the</a:t>
            </a:r>
            <a:r>
              <a:rPr lang="fi-FI" dirty="0"/>
              <a:t> </a:t>
            </a:r>
            <a:r>
              <a:rPr lang="fi-FI" dirty="0" err="1"/>
              <a:t>objective</a:t>
            </a:r>
            <a:r>
              <a:rPr lang="fi-FI" dirty="0"/>
              <a:t> of </a:t>
            </a:r>
            <a:r>
              <a:rPr lang="fi-FI" dirty="0" err="1"/>
              <a:t>the</a:t>
            </a:r>
            <a:r>
              <a:rPr lang="fi-FI" dirty="0"/>
              <a:t> Task </a:t>
            </a:r>
            <a:r>
              <a:rPr lang="fi-FI" dirty="0" err="1"/>
              <a:t>Force</a:t>
            </a:r>
            <a:r>
              <a:rPr lang="fi-FI" dirty="0"/>
              <a:t> </a:t>
            </a:r>
            <a:r>
              <a:rPr lang="fi-FI" dirty="0" err="1"/>
              <a:t>was</a:t>
            </a:r>
            <a:r>
              <a:rPr lang="fi-FI" dirty="0"/>
              <a:t> to </a:t>
            </a:r>
            <a:r>
              <a:rPr lang="fi-FI" dirty="0" err="1"/>
              <a:t>draft</a:t>
            </a:r>
            <a:r>
              <a:rPr lang="fi-FI" dirty="0"/>
              <a:t> a </a:t>
            </a:r>
            <a:r>
              <a:rPr lang="fi-FI" dirty="0" err="1"/>
              <a:t>new</a:t>
            </a:r>
            <a:r>
              <a:rPr lang="fi-FI" dirty="0"/>
              <a:t> UN </a:t>
            </a:r>
            <a:r>
              <a:rPr lang="fi-FI" dirty="0" err="1"/>
              <a:t>Regulation</a:t>
            </a:r>
            <a:r>
              <a:rPr lang="fi-FI" dirty="0"/>
              <a:t> for </a:t>
            </a:r>
            <a:r>
              <a:rPr lang="fi-FI" dirty="0" err="1"/>
              <a:t>studded</a:t>
            </a:r>
            <a:r>
              <a:rPr lang="fi-FI" dirty="0"/>
              <a:t> </a:t>
            </a:r>
            <a:r>
              <a:rPr lang="fi-FI" dirty="0" err="1"/>
              <a:t>tyres</a:t>
            </a:r>
            <a:r>
              <a:rPr lang="fi-FI" dirty="0"/>
              <a:t> </a:t>
            </a:r>
            <a:r>
              <a:rPr lang="fi-FI" dirty="0" err="1"/>
              <a:t>with</a:t>
            </a:r>
            <a:r>
              <a:rPr lang="fi-FI" dirty="0"/>
              <a:t> </a:t>
            </a:r>
            <a:r>
              <a:rPr lang="fi-FI" dirty="0" err="1"/>
              <a:t>regard</a:t>
            </a:r>
            <a:r>
              <a:rPr lang="fi-FI" dirty="0"/>
              <a:t> to </a:t>
            </a:r>
            <a:r>
              <a:rPr lang="fi-FI" dirty="0" err="1"/>
              <a:t>snow</a:t>
            </a:r>
            <a:r>
              <a:rPr lang="fi-FI" dirty="0"/>
              <a:t> </a:t>
            </a:r>
            <a:r>
              <a:rPr lang="fi-FI" dirty="0" err="1"/>
              <a:t>grip</a:t>
            </a:r>
            <a:endParaRPr lang="fi-FI" dirty="0"/>
          </a:p>
          <a:p>
            <a:pPr lvl="1"/>
            <a:r>
              <a:rPr lang="fi-FI" dirty="0"/>
              <a:t>Chair: Finland</a:t>
            </a:r>
          </a:p>
          <a:p>
            <a:pPr lvl="1"/>
            <a:r>
              <a:rPr lang="fi-FI" dirty="0" err="1"/>
              <a:t>Secretary</a:t>
            </a:r>
            <a:r>
              <a:rPr lang="fi-FI" dirty="0"/>
              <a:t>: ETRTO </a:t>
            </a:r>
          </a:p>
          <a:p>
            <a:r>
              <a:rPr lang="fi-FI" dirty="0"/>
              <a:t>An </a:t>
            </a:r>
            <a:r>
              <a:rPr lang="fi-FI" dirty="0" err="1"/>
              <a:t>addition</a:t>
            </a:r>
            <a:r>
              <a:rPr lang="fi-FI" dirty="0"/>
              <a:t> </a:t>
            </a:r>
            <a:r>
              <a:rPr lang="fi-FI" dirty="0" err="1"/>
              <a:t>was</a:t>
            </a:r>
            <a:r>
              <a:rPr lang="fi-FI" dirty="0"/>
              <a:t> made to </a:t>
            </a:r>
            <a:r>
              <a:rPr lang="fi-FI" dirty="0" err="1"/>
              <a:t>the</a:t>
            </a:r>
            <a:r>
              <a:rPr lang="fi-FI" dirty="0"/>
              <a:t> </a:t>
            </a:r>
            <a:r>
              <a:rPr lang="fi-FI" dirty="0" err="1"/>
              <a:t>original</a:t>
            </a:r>
            <a:r>
              <a:rPr lang="fi-FI" dirty="0"/>
              <a:t> </a:t>
            </a:r>
            <a:r>
              <a:rPr lang="fi-FI" dirty="0" err="1"/>
              <a:t>objective</a:t>
            </a:r>
            <a:r>
              <a:rPr lang="fi-FI" dirty="0"/>
              <a:t> in </a:t>
            </a:r>
            <a:r>
              <a:rPr lang="fi-FI" dirty="0" err="1"/>
              <a:t>the</a:t>
            </a:r>
            <a:r>
              <a:rPr lang="fi-FI" dirty="0"/>
              <a:t> 74th GRBP. TF ST </a:t>
            </a:r>
            <a:r>
              <a:rPr lang="fi-FI" dirty="0" err="1"/>
              <a:t>will</a:t>
            </a:r>
            <a:r>
              <a:rPr lang="fi-FI" dirty="0"/>
              <a:t> </a:t>
            </a:r>
            <a:r>
              <a:rPr lang="fi-FI" dirty="0" err="1"/>
              <a:t>draft</a:t>
            </a:r>
            <a:r>
              <a:rPr lang="fi-FI" dirty="0"/>
              <a:t> </a:t>
            </a:r>
            <a:r>
              <a:rPr lang="fi-FI" dirty="0" err="1"/>
              <a:t>also</a:t>
            </a:r>
            <a:r>
              <a:rPr lang="fi-FI" dirty="0"/>
              <a:t> </a:t>
            </a:r>
            <a:r>
              <a:rPr lang="fi-FI" dirty="0" err="1"/>
              <a:t>the</a:t>
            </a:r>
            <a:r>
              <a:rPr lang="fi-FI" dirty="0"/>
              <a:t> </a:t>
            </a:r>
            <a:r>
              <a:rPr lang="fi-FI" dirty="0" err="1"/>
              <a:t>addition</a:t>
            </a:r>
            <a:r>
              <a:rPr lang="fi-FI" dirty="0"/>
              <a:t> of ice </a:t>
            </a:r>
            <a:r>
              <a:rPr lang="fi-FI" dirty="0" err="1"/>
              <a:t>grip</a:t>
            </a:r>
            <a:r>
              <a:rPr lang="fi-FI" dirty="0"/>
              <a:t> </a:t>
            </a:r>
            <a:r>
              <a:rPr lang="fi-FI" dirty="0" err="1"/>
              <a:t>procedures</a:t>
            </a:r>
            <a:r>
              <a:rPr lang="fi-FI" dirty="0"/>
              <a:t> into </a:t>
            </a:r>
            <a:r>
              <a:rPr lang="fi-FI" dirty="0" err="1"/>
              <a:t>the</a:t>
            </a:r>
            <a:r>
              <a:rPr lang="fi-FI" dirty="0"/>
              <a:t> </a:t>
            </a:r>
            <a:r>
              <a:rPr lang="fi-FI" dirty="0" err="1"/>
              <a:t>new</a:t>
            </a:r>
            <a:r>
              <a:rPr lang="fi-FI" dirty="0"/>
              <a:t> </a:t>
            </a:r>
            <a:r>
              <a:rPr lang="fi-FI" dirty="0" err="1"/>
              <a:t>Regulation</a:t>
            </a:r>
            <a:r>
              <a:rPr lang="fi-FI" dirty="0"/>
              <a:t>. </a:t>
            </a:r>
          </a:p>
          <a:p>
            <a:pPr marL="0" indent="0">
              <a:buNone/>
            </a:pPr>
            <a:r>
              <a:rPr lang="en-US" dirty="0"/>
              <a:t>All documents of the Task Force are available on the UNECE website for </a:t>
            </a:r>
            <a:r>
              <a:rPr lang="en-US" dirty="0">
                <a:hlinkClick r:id="rId2"/>
              </a:rPr>
              <a:t>Task Force on Studded Tyres</a:t>
            </a:r>
            <a:endParaRPr lang="en-US" dirty="0"/>
          </a:p>
          <a:p>
            <a:pPr marL="0" indent="0">
              <a:buNone/>
            </a:pPr>
            <a:endParaRPr lang="fi-FI" dirty="0"/>
          </a:p>
          <a:p>
            <a:pPr marL="457200" lvl="1" indent="0">
              <a:buNone/>
            </a:pPr>
            <a:endParaRPr lang="fi-FI" dirty="0"/>
          </a:p>
          <a:p>
            <a:endParaRPr lang="fi-FI" dirty="0"/>
          </a:p>
        </p:txBody>
      </p:sp>
      <p:sp>
        <p:nvSpPr>
          <p:cNvPr id="4" name="Päivämäärän paikkamerkki 3"/>
          <p:cNvSpPr>
            <a:spLocks noGrp="1"/>
          </p:cNvSpPr>
          <p:nvPr>
            <p:ph type="dt" sz="half" idx="10"/>
          </p:nvPr>
        </p:nvSpPr>
        <p:spPr/>
        <p:txBody>
          <a:bodyPr/>
          <a:lstStyle/>
          <a:p>
            <a:r>
              <a:rPr lang="en-US" dirty="0"/>
              <a:t>75th GRBP 8.-11. February 2022</a:t>
            </a:r>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71A2403-C41B-4D95-BAC2-91062418A035}" type="slidenum">
              <a:rPr lang="fi-FI" smtClean="0"/>
              <a:t>2</a:t>
            </a:fld>
            <a:endParaRPr lang="fi-FI"/>
          </a:p>
        </p:txBody>
      </p:sp>
    </p:spTree>
    <p:extLst>
      <p:ext uri="{BB962C8B-B14F-4D97-AF65-F5344CB8AC3E}">
        <p14:creationId xmlns:p14="http://schemas.microsoft.com/office/powerpoint/2010/main" val="427629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Task </a:t>
            </a:r>
            <a:r>
              <a:rPr lang="fi-FI" dirty="0" err="1"/>
              <a:t>Force</a:t>
            </a:r>
            <a:r>
              <a:rPr lang="fi-FI" dirty="0"/>
              <a:t> on </a:t>
            </a:r>
            <a:r>
              <a:rPr lang="fi-FI" dirty="0" err="1"/>
              <a:t>Studded</a:t>
            </a:r>
            <a:r>
              <a:rPr lang="fi-FI" dirty="0"/>
              <a:t> Tyres -</a:t>
            </a:r>
            <a:r>
              <a:rPr lang="fi-FI" dirty="0" err="1"/>
              <a:t>meetings</a:t>
            </a:r>
            <a:r>
              <a:rPr lang="fi-FI" dirty="0"/>
              <a:t> </a:t>
            </a:r>
          </a:p>
        </p:txBody>
      </p:sp>
      <p:sp>
        <p:nvSpPr>
          <p:cNvPr id="3" name="Sisällön paikkamerkki 2"/>
          <p:cNvSpPr>
            <a:spLocks noGrp="1"/>
          </p:cNvSpPr>
          <p:nvPr>
            <p:ph idx="1"/>
          </p:nvPr>
        </p:nvSpPr>
        <p:spPr>
          <a:xfrm>
            <a:off x="838200" y="1607127"/>
            <a:ext cx="10734964" cy="5114348"/>
          </a:xfrm>
        </p:spPr>
        <p:txBody>
          <a:bodyPr>
            <a:normAutofit/>
          </a:bodyPr>
          <a:lstStyle/>
          <a:p>
            <a:pPr marL="0" indent="0">
              <a:buNone/>
            </a:pPr>
            <a:r>
              <a:rPr lang="fi-FI" dirty="0"/>
              <a:t>TF ST </a:t>
            </a:r>
            <a:r>
              <a:rPr lang="fi-FI" dirty="0" err="1"/>
              <a:t>has</a:t>
            </a:r>
            <a:r>
              <a:rPr lang="fi-FI" dirty="0"/>
              <a:t> </a:t>
            </a:r>
            <a:r>
              <a:rPr lang="fi-FI" dirty="0" err="1"/>
              <a:t>had</a:t>
            </a:r>
            <a:r>
              <a:rPr lang="fi-FI" dirty="0"/>
              <a:t> </a:t>
            </a:r>
            <a:r>
              <a:rPr lang="fi-FI" dirty="0" err="1"/>
              <a:t>eight</a:t>
            </a:r>
            <a:r>
              <a:rPr lang="fi-FI" dirty="0"/>
              <a:t> </a:t>
            </a:r>
            <a:r>
              <a:rPr lang="fi-FI" dirty="0" err="1"/>
              <a:t>meetings</a:t>
            </a:r>
            <a:r>
              <a:rPr lang="fi-FI" dirty="0"/>
              <a:t> </a:t>
            </a:r>
            <a:r>
              <a:rPr lang="fi-FI" dirty="0" err="1"/>
              <a:t>after</a:t>
            </a:r>
            <a:r>
              <a:rPr lang="fi-FI" dirty="0"/>
              <a:t> it </a:t>
            </a:r>
            <a:r>
              <a:rPr lang="fi-FI" dirty="0" err="1"/>
              <a:t>was</a:t>
            </a:r>
            <a:r>
              <a:rPr lang="fi-FI" dirty="0"/>
              <a:t> </a:t>
            </a:r>
            <a:r>
              <a:rPr lang="fi-FI" dirty="0" err="1"/>
              <a:t>decided</a:t>
            </a:r>
            <a:r>
              <a:rPr lang="fi-FI" dirty="0"/>
              <a:t> to </a:t>
            </a:r>
            <a:r>
              <a:rPr lang="fi-FI" dirty="0" err="1"/>
              <a:t>be</a:t>
            </a:r>
            <a:r>
              <a:rPr lang="fi-FI" dirty="0"/>
              <a:t> </a:t>
            </a:r>
            <a:r>
              <a:rPr lang="fi-FI" dirty="0" err="1"/>
              <a:t>formed</a:t>
            </a:r>
            <a:r>
              <a:rPr lang="fi-FI" dirty="0"/>
              <a:t> in 71st GRBP session (</a:t>
            </a:r>
            <a:r>
              <a:rPr lang="fi-FI" dirty="0" err="1"/>
              <a:t>January</a:t>
            </a:r>
            <a:r>
              <a:rPr lang="fi-FI" dirty="0"/>
              <a:t> 2020)</a:t>
            </a:r>
          </a:p>
          <a:p>
            <a:pPr lvl="1"/>
            <a:r>
              <a:rPr lang="fi-FI" dirty="0">
                <a:solidFill>
                  <a:schemeClr val="bg1">
                    <a:lumMod val="50000"/>
                  </a:schemeClr>
                </a:solidFill>
              </a:rPr>
              <a:t>1st </a:t>
            </a:r>
            <a:r>
              <a:rPr lang="fi-FI" dirty="0" err="1">
                <a:solidFill>
                  <a:schemeClr val="bg1">
                    <a:lumMod val="50000"/>
                  </a:schemeClr>
                </a:solidFill>
              </a:rPr>
              <a:t>meeting</a:t>
            </a:r>
            <a:r>
              <a:rPr lang="fi-FI" dirty="0">
                <a:solidFill>
                  <a:schemeClr val="bg1">
                    <a:lumMod val="50000"/>
                  </a:schemeClr>
                </a:solidFill>
              </a:rPr>
              <a:t> on 20th </a:t>
            </a:r>
            <a:r>
              <a:rPr lang="fi-FI" dirty="0" err="1">
                <a:solidFill>
                  <a:schemeClr val="bg1">
                    <a:lumMod val="50000"/>
                  </a:schemeClr>
                </a:solidFill>
              </a:rPr>
              <a:t>May</a:t>
            </a:r>
            <a:r>
              <a:rPr lang="fi-FI" dirty="0">
                <a:solidFill>
                  <a:schemeClr val="bg1">
                    <a:lumMod val="50000"/>
                  </a:schemeClr>
                </a:solidFill>
              </a:rPr>
              <a:t> 2020</a:t>
            </a:r>
          </a:p>
          <a:p>
            <a:pPr lvl="1"/>
            <a:r>
              <a:rPr lang="fi-FI" dirty="0">
                <a:solidFill>
                  <a:schemeClr val="bg1">
                    <a:lumMod val="50000"/>
                  </a:schemeClr>
                </a:solidFill>
              </a:rPr>
              <a:t>2nd </a:t>
            </a:r>
            <a:r>
              <a:rPr lang="fi-FI" dirty="0" err="1">
                <a:solidFill>
                  <a:schemeClr val="bg1">
                    <a:lumMod val="50000"/>
                  </a:schemeClr>
                </a:solidFill>
              </a:rPr>
              <a:t>meeting</a:t>
            </a:r>
            <a:r>
              <a:rPr lang="fi-FI" dirty="0">
                <a:solidFill>
                  <a:schemeClr val="bg1">
                    <a:lumMod val="50000"/>
                  </a:schemeClr>
                </a:solidFill>
              </a:rPr>
              <a:t> on 1st </a:t>
            </a:r>
            <a:r>
              <a:rPr lang="fi-FI" dirty="0" err="1">
                <a:solidFill>
                  <a:schemeClr val="bg1">
                    <a:lumMod val="50000"/>
                  </a:schemeClr>
                </a:solidFill>
              </a:rPr>
              <a:t>September</a:t>
            </a:r>
            <a:r>
              <a:rPr lang="fi-FI" dirty="0">
                <a:solidFill>
                  <a:schemeClr val="bg1">
                    <a:lumMod val="50000"/>
                  </a:schemeClr>
                </a:solidFill>
              </a:rPr>
              <a:t> 2020</a:t>
            </a:r>
          </a:p>
          <a:p>
            <a:pPr lvl="1"/>
            <a:r>
              <a:rPr lang="fi-FI" dirty="0">
                <a:solidFill>
                  <a:schemeClr val="bg1">
                    <a:lumMod val="50000"/>
                  </a:schemeClr>
                </a:solidFill>
              </a:rPr>
              <a:t>3rd </a:t>
            </a:r>
            <a:r>
              <a:rPr lang="fi-FI" dirty="0" err="1">
                <a:solidFill>
                  <a:schemeClr val="bg1">
                    <a:lumMod val="50000"/>
                  </a:schemeClr>
                </a:solidFill>
              </a:rPr>
              <a:t>meeting</a:t>
            </a:r>
            <a:r>
              <a:rPr lang="fi-FI" dirty="0">
                <a:solidFill>
                  <a:schemeClr val="bg1">
                    <a:lumMod val="50000"/>
                  </a:schemeClr>
                </a:solidFill>
              </a:rPr>
              <a:t> on 30 October 2020</a:t>
            </a:r>
          </a:p>
          <a:p>
            <a:pPr lvl="1"/>
            <a:r>
              <a:rPr lang="fi-FI" dirty="0">
                <a:solidFill>
                  <a:schemeClr val="bg1">
                    <a:lumMod val="50000"/>
                  </a:schemeClr>
                </a:solidFill>
              </a:rPr>
              <a:t>4th </a:t>
            </a:r>
            <a:r>
              <a:rPr lang="fi-FI" dirty="0" err="1">
                <a:solidFill>
                  <a:schemeClr val="bg1">
                    <a:lumMod val="50000"/>
                  </a:schemeClr>
                </a:solidFill>
              </a:rPr>
              <a:t>meeting</a:t>
            </a:r>
            <a:r>
              <a:rPr lang="fi-FI" dirty="0">
                <a:solidFill>
                  <a:schemeClr val="bg1">
                    <a:lumMod val="50000"/>
                  </a:schemeClr>
                </a:solidFill>
              </a:rPr>
              <a:t> on 18th </a:t>
            </a:r>
            <a:r>
              <a:rPr lang="fi-FI" dirty="0" err="1">
                <a:solidFill>
                  <a:schemeClr val="bg1">
                    <a:lumMod val="50000"/>
                  </a:schemeClr>
                </a:solidFill>
              </a:rPr>
              <a:t>March</a:t>
            </a:r>
            <a:r>
              <a:rPr lang="fi-FI" dirty="0">
                <a:solidFill>
                  <a:schemeClr val="bg1">
                    <a:lumMod val="50000"/>
                  </a:schemeClr>
                </a:solidFill>
              </a:rPr>
              <a:t> 2021</a:t>
            </a:r>
          </a:p>
          <a:p>
            <a:pPr lvl="1"/>
            <a:r>
              <a:rPr lang="en-US" dirty="0">
                <a:solidFill>
                  <a:schemeClr val="bg1">
                    <a:lumMod val="50000"/>
                  </a:schemeClr>
                </a:solidFill>
              </a:rPr>
              <a:t>5th meeting on 11th June 2021</a:t>
            </a:r>
          </a:p>
          <a:p>
            <a:pPr lvl="1"/>
            <a:r>
              <a:rPr lang="en-US" dirty="0">
                <a:solidFill>
                  <a:schemeClr val="bg1">
                    <a:lumMod val="50000"/>
                  </a:schemeClr>
                </a:solidFill>
              </a:rPr>
              <a:t>6th meeting on 26th August 2021</a:t>
            </a:r>
          </a:p>
          <a:p>
            <a:pPr lvl="1"/>
            <a:r>
              <a:rPr lang="en-US" dirty="0"/>
              <a:t>7</a:t>
            </a:r>
            <a:r>
              <a:rPr lang="en-US" baseline="30000" dirty="0"/>
              <a:t>th</a:t>
            </a:r>
            <a:r>
              <a:rPr lang="en-US" dirty="0"/>
              <a:t> meeting on 12</a:t>
            </a:r>
            <a:r>
              <a:rPr lang="en-US" baseline="30000" dirty="0"/>
              <a:t>th</a:t>
            </a:r>
            <a:r>
              <a:rPr lang="en-US" dirty="0"/>
              <a:t> October 2021</a:t>
            </a:r>
          </a:p>
          <a:p>
            <a:pPr lvl="2"/>
            <a:r>
              <a:rPr lang="en-US" dirty="0"/>
              <a:t>A proposal for an amendment of the new UN Regulation for studded </a:t>
            </a:r>
            <a:r>
              <a:rPr lang="en-US" dirty="0" err="1"/>
              <a:t>tyres</a:t>
            </a:r>
            <a:r>
              <a:rPr lang="en-US" dirty="0"/>
              <a:t> was discussed. The contents of the proposal were mainly ice grip procedures and -markings. </a:t>
            </a:r>
          </a:p>
        </p:txBody>
      </p:sp>
      <p:sp>
        <p:nvSpPr>
          <p:cNvPr id="4" name="Päivämäärän paikkamerkki 3"/>
          <p:cNvSpPr>
            <a:spLocks noGrp="1"/>
          </p:cNvSpPr>
          <p:nvPr>
            <p:ph type="dt" sz="half" idx="10"/>
          </p:nvPr>
        </p:nvSpPr>
        <p:spPr/>
        <p:txBody>
          <a:bodyPr/>
          <a:lstStyle/>
          <a:p>
            <a:r>
              <a:rPr lang="en-US" dirty="0"/>
              <a:t>75th GRBP 8.-11. February 2022</a:t>
            </a:r>
          </a:p>
        </p:txBody>
      </p:sp>
      <p:sp>
        <p:nvSpPr>
          <p:cNvPr id="5" name="Alatunnisteen paikkamerkki 4"/>
          <p:cNvSpPr>
            <a:spLocks noGrp="1"/>
          </p:cNvSpPr>
          <p:nvPr>
            <p:ph type="ftr" sz="quarter" idx="11"/>
          </p:nvPr>
        </p:nvSpPr>
        <p:spPr/>
        <p:txBody>
          <a:bodyPr/>
          <a:lstStyle/>
          <a:p>
            <a:endParaRPr lang="fi-FI" dirty="0"/>
          </a:p>
        </p:txBody>
      </p:sp>
      <p:sp>
        <p:nvSpPr>
          <p:cNvPr id="6" name="Dian numeron paikkamerkki 5"/>
          <p:cNvSpPr>
            <a:spLocks noGrp="1"/>
          </p:cNvSpPr>
          <p:nvPr>
            <p:ph type="sldNum" sz="quarter" idx="12"/>
          </p:nvPr>
        </p:nvSpPr>
        <p:spPr/>
        <p:txBody>
          <a:bodyPr/>
          <a:lstStyle/>
          <a:p>
            <a:fld id="{C71A2403-C41B-4D95-BAC2-91062418A035}" type="slidenum">
              <a:rPr lang="fi-FI" smtClean="0"/>
              <a:t>3</a:t>
            </a:fld>
            <a:endParaRPr lang="fi-FI"/>
          </a:p>
        </p:txBody>
      </p:sp>
    </p:spTree>
    <p:extLst>
      <p:ext uri="{BB962C8B-B14F-4D97-AF65-F5344CB8AC3E}">
        <p14:creationId xmlns:p14="http://schemas.microsoft.com/office/powerpoint/2010/main" val="323540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Task</a:t>
            </a:r>
            <a:r>
              <a:rPr lang="fi-FI" dirty="0"/>
              <a:t> </a:t>
            </a:r>
            <a:r>
              <a:rPr lang="fi-FI" dirty="0" err="1"/>
              <a:t>Force</a:t>
            </a:r>
            <a:r>
              <a:rPr lang="fi-FI" dirty="0"/>
              <a:t> on </a:t>
            </a:r>
            <a:r>
              <a:rPr lang="fi-FI" dirty="0" err="1"/>
              <a:t>Studded</a:t>
            </a:r>
            <a:r>
              <a:rPr lang="fi-FI" dirty="0"/>
              <a:t> </a:t>
            </a:r>
            <a:r>
              <a:rPr lang="fi-FI" dirty="0" err="1"/>
              <a:t>Tyres</a:t>
            </a:r>
            <a:r>
              <a:rPr lang="fi-FI" dirty="0"/>
              <a:t> -</a:t>
            </a:r>
            <a:r>
              <a:rPr lang="fi-FI" dirty="0" err="1"/>
              <a:t>meetings</a:t>
            </a:r>
            <a:r>
              <a:rPr lang="fi-FI" dirty="0"/>
              <a:t> </a:t>
            </a:r>
          </a:p>
        </p:txBody>
      </p:sp>
      <p:sp>
        <p:nvSpPr>
          <p:cNvPr id="3" name="Sisällön paikkamerkki 2"/>
          <p:cNvSpPr>
            <a:spLocks noGrp="1"/>
          </p:cNvSpPr>
          <p:nvPr>
            <p:ph idx="1"/>
          </p:nvPr>
        </p:nvSpPr>
        <p:spPr>
          <a:xfrm>
            <a:off x="838200" y="1764145"/>
            <a:ext cx="10515600" cy="4154199"/>
          </a:xfrm>
        </p:spPr>
        <p:txBody>
          <a:bodyPr>
            <a:normAutofit/>
          </a:bodyPr>
          <a:lstStyle/>
          <a:p>
            <a:pPr lvl="1"/>
            <a:r>
              <a:rPr lang="en-US" dirty="0"/>
              <a:t>8th meeting on 25th October 2021</a:t>
            </a:r>
          </a:p>
          <a:p>
            <a:pPr lvl="2"/>
            <a:r>
              <a:rPr lang="en-US" dirty="0"/>
              <a:t> ETRTO had found a potential issue regarding the Regulation 117 and Ice Grip Symbol, and therefore wished that proceeding with the new UN Regulation and Ice Grip Marking would be put on hold until this potential issue would be assessed. </a:t>
            </a:r>
          </a:p>
          <a:p>
            <a:pPr lvl="2"/>
            <a:r>
              <a:rPr lang="en-US" dirty="0"/>
              <a:t>TF ST agreed to offer ETRTO the time for further assessment and thus postpone submitting the draft of the amendment of the new UN regulation. </a:t>
            </a:r>
          </a:p>
          <a:p>
            <a:pPr lvl="1"/>
            <a:endParaRPr lang="en-US" dirty="0"/>
          </a:p>
          <a:p>
            <a:pPr marL="457200" lvl="1" indent="0">
              <a:buNone/>
            </a:pPr>
            <a:endParaRPr lang="fi-FI" dirty="0"/>
          </a:p>
          <a:p>
            <a:pPr marL="914400" lvl="2" indent="0">
              <a:buNone/>
            </a:pPr>
            <a:endParaRPr lang="fi-FI" dirty="0"/>
          </a:p>
          <a:p>
            <a:endParaRPr lang="fi-FI" dirty="0"/>
          </a:p>
        </p:txBody>
      </p:sp>
      <p:sp>
        <p:nvSpPr>
          <p:cNvPr id="4" name="Päivämäärän paikkamerkki 3"/>
          <p:cNvSpPr>
            <a:spLocks noGrp="1"/>
          </p:cNvSpPr>
          <p:nvPr>
            <p:ph type="dt" sz="half" idx="10"/>
          </p:nvPr>
        </p:nvSpPr>
        <p:spPr/>
        <p:txBody>
          <a:bodyPr/>
          <a:lstStyle/>
          <a:p>
            <a:r>
              <a:rPr lang="en-US" dirty="0"/>
              <a:t>75th GRBP 8.-11. February 2022</a:t>
            </a:r>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71A2403-C41B-4D95-BAC2-91062418A035}" type="slidenum">
              <a:rPr lang="fi-FI" smtClean="0"/>
              <a:t>4</a:t>
            </a:fld>
            <a:endParaRPr lang="fi-FI"/>
          </a:p>
        </p:txBody>
      </p:sp>
    </p:spTree>
    <p:extLst>
      <p:ext uri="{BB962C8B-B14F-4D97-AF65-F5344CB8AC3E}">
        <p14:creationId xmlns:p14="http://schemas.microsoft.com/office/powerpoint/2010/main" val="2591007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 </a:t>
            </a:r>
            <a:r>
              <a:rPr lang="fi-FI" dirty="0" err="1"/>
              <a:t>change</a:t>
            </a:r>
            <a:r>
              <a:rPr lang="fi-FI" dirty="0"/>
              <a:t> in </a:t>
            </a:r>
            <a:r>
              <a:rPr lang="fi-FI" dirty="0" err="1"/>
              <a:t>the</a:t>
            </a:r>
            <a:r>
              <a:rPr lang="fi-FI" dirty="0"/>
              <a:t> </a:t>
            </a:r>
            <a:r>
              <a:rPr lang="fi-FI" dirty="0" err="1"/>
              <a:t>schedule</a:t>
            </a:r>
            <a:r>
              <a:rPr lang="fi-FI" dirty="0"/>
              <a:t> of </a:t>
            </a:r>
            <a:r>
              <a:rPr lang="fi-FI" dirty="0" err="1"/>
              <a:t>task</a:t>
            </a:r>
            <a:r>
              <a:rPr lang="fi-FI" dirty="0"/>
              <a:t> </a:t>
            </a:r>
            <a:r>
              <a:rPr lang="fi-FI" dirty="0" err="1"/>
              <a:t>force’s</a:t>
            </a:r>
            <a:r>
              <a:rPr lang="fi-FI" dirty="0"/>
              <a:t> </a:t>
            </a:r>
            <a:r>
              <a:rPr lang="fi-FI" dirty="0" err="1"/>
              <a:t>work</a:t>
            </a:r>
            <a:endParaRPr lang="fi-FI" dirty="0"/>
          </a:p>
        </p:txBody>
      </p:sp>
      <p:sp>
        <p:nvSpPr>
          <p:cNvPr id="3" name="Sisällön paikkamerkki 2"/>
          <p:cNvSpPr>
            <a:spLocks noGrp="1"/>
          </p:cNvSpPr>
          <p:nvPr>
            <p:ph idx="1"/>
          </p:nvPr>
        </p:nvSpPr>
        <p:spPr/>
        <p:txBody>
          <a:bodyPr/>
          <a:lstStyle/>
          <a:p>
            <a:r>
              <a:rPr lang="fi-FI" dirty="0" err="1"/>
              <a:t>The</a:t>
            </a:r>
            <a:r>
              <a:rPr lang="fi-FI" dirty="0"/>
              <a:t> </a:t>
            </a:r>
            <a:r>
              <a:rPr lang="fi-FI" dirty="0" err="1"/>
              <a:t>original</a:t>
            </a:r>
            <a:r>
              <a:rPr lang="fi-FI" dirty="0"/>
              <a:t> </a:t>
            </a:r>
            <a:r>
              <a:rPr lang="fi-FI" dirty="0" err="1"/>
              <a:t>target</a:t>
            </a:r>
            <a:r>
              <a:rPr lang="fi-FI" dirty="0"/>
              <a:t> of TF ST for </a:t>
            </a:r>
            <a:r>
              <a:rPr lang="fi-FI" dirty="0" err="1"/>
              <a:t>submitting</a:t>
            </a:r>
            <a:r>
              <a:rPr lang="fi-FI" dirty="0"/>
              <a:t> and </a:t>
            </a:r>
            <a:r>
              <a:rPr lang="fi-FI" dirty="0" err="1"/>
              <a:t>presenting</a:t>
            </a:r>
            <a:r>
              <a:rPr lang="fi-FI" dirty="0"/>
              <a:t> </a:t>
            </a:r>
            <a:r>
              <a:rPr lang="fi-FI" dirty="0" err="1"/>
              <a:t>the</a:t>
            </a:r>
            <a:r>
              <a:rPr lang="fi-FI" dirty="0"/>
              <a:t> </a:t>
            </a:r>
            <a:r>
              <a:rPr lang="fi-FI" dirty="0" err="1"/>
              <a:t>draft</a:t>
            </a:r>
            <a:r>
              <a:rPr lang="fi-FI" dirty="0"/>
              <a:t> of </a:t>
            </a:r>
            <a:r>
              <a:rPr lang="fi-FI" dirty="0" err="1"/>
              <a:t>amendment</a:t>
            </a:r>
            <a:r>
              <a:rPr lang="fi-FI" dirty="0"/>
              <a:t> 1 to </a:t>
            </a:r>
            <a:r>
              <a:rPr lang="fi-FI" dirty="0" err="1"/>
              <a:t>the</a:t>
            </a:r>
            <a:r>
              <a:rPr lang="fi-FI" dirty="0"/>
              <a:t> </a:t>
            </a:r>
            <a:r>
              <a:rPr lang="fi-FI" dirty="0" err="1"/>
              <a:t>new</a:t>
            </a:r>
            <a:r>
              <a:rPr lang="fi-FI" dirty="0"/>
              <a:t> </a:t>
            </a:r>
            <a:r>
              <a:rPr lang="fi-FI" dirty="0" err="1"/>
              <a:t>regulation</a:t>
            </a:r>
            <a:r>
              <a:rPr lang="fi-FI" dirty="0"/>
              <a:t> </a:t>
            </a:r>
            <a:r>
              <a:rPr lang="fi-FI" dirty="0" err="1"/>
              <a:t>was</a:t>
            </a:r>
            <a:r>
              <a:rPr lang="fi-FI" dirty="0"/>
              <a:t> set to </a:t>
            </a:r>
            <a:r>
              <a:rPr lang="fi-FI" dirty="0" err="1"/>
              <a:t>the</a:t>
            </a:r>
            <a:r>
              <a:rPr lang="fi-FI" dirty="0"/>
              <a:t> 75th GRBP. </a:t>
            </a:r>
            <a:r>
              <a:rPr lang="en-US" dirty="0"/>
              <a:t>Due to the extra time given for ETRTO to make the assessment on whether there are issues regarding the ice grip marking, the new objective for presenting the draft amendment will be at the 76</a:t>
            </a:r>
            <a:r>
              <a:rPr lang="en-US" baseline="30000" dirty="0"/>
              <a:t>th</a:t>
            </a:r>
            <a:r>
              <a:rPr lang="en-US" dirty="0"/>
              <a:t> GRBP session. </a:t>
            </a:r>
          </a:p>
          <a:p>
            <a:r>
              <a:rPr lang="en-US" dirty="0"/>
              <a:t>TF ST Secretary Mr. Jarmo SUNNARI has moved to another work role and consequently the duties of Secretary have been transferred to Ms. Hanna-Mari TIRILÄ</a:t>
            </a:r>
          </a:p>
          <a:p>
            <a:endParaRPr lang="fi-FI" dirty="0"/>
          </a:p>
        </p:txBody>
      </p:sp>
      <p:sp>
        <p:nvSpPr>
          <p:cNvPr id="4" name="Päivämäärän paikkamerkki 3"/>
          <p:cNvSpPr>
            <a:spLocks noGrp="1"/>
          </p:cNvSpPr>
          <p:nvPr>
            <p:ph type="dt" sz="half" idx="10"/>
          </p:nvPr>
        </p:nvSpPr>
        <p:spPr/>
        <p:txBody>
          <a:bodyPr/>
          <a:lstStyle/>
          <a:p>
            <a:r>
              <a:rPr lang="en-US" dirty="0"/>
              <a:t>75th GRBP 8.-11. February 2022</a:t>
            </a:r>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71A2403-C41B-4D95-BAC2-91062418A035}" type="slidenum">
              <a:rPr lang="fi-FI" smtClean="0"/>
              <a:t>5</a:t>
            </a:fld>
            <a:endParaRPr lang="fi-FI"/>
          </a:p>
        </p:txBody>
      </p:sp>
    </p:spTree>
    <p:extLst>
      <p:ext uri="{BB962C8B-B14F-4D97-AF65-F5344CB8AC3E}">
        <p14:creationId xmlns:p14="http://schemas.microsoft.com/office/powerpoint/2010/main" val="2515998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Next </a:t>
            </a:r>
            <a:r>
              <a:rPr lang="fi-FI" dirty="0" err="1"/>
              <a:t>steps</a:t>
            </a:r>
            <a:r>
              <a:rPr lang="fi-FI" dirty="0"/>
              <a:t>	</a:t>
            </a:r>
          </a:p>
        </p:txBody>
      </p:sp>
      <p:sp>
        <p:nvSpPr>
          <p:cNvPr id="3" name="Sisällön paikkamerkki 2"/>
          <p:cNvSpPr>
            <a:spLocks noGrp="1"/>
          </p:cNvSpPr>
          <p:nvPr>
            <p:ph idx="1"/>
          </p:nvPr>
        </p:nvSpPr>
        <p:spPr>
          <a:xfrm>
            <a:off x="838200" y="1511589"/>
            <a:ext cx="10515600" cy="4351338"/>
          </a:xfrm>
        </p:spPr>
        <p:txBody>
          <a:bodyPr/>
          <a:lstStyle/>
          <a:p>
            <a:pPr marL="0" indent="0">
              <a:buNone/>
            </a:pPr>
            <a:r>
              <a:rPr lang="fi-FI" dirty="0"/>
              <a:t>TF ST </a:t>
            </a:r>
            <a:r>
              <a:rPr lang="fi-FI" dirty="0" err="1"/>
              <a:t>will</a:t>
            </a:r>
            <a:r>
              <a:rPr lang="fi-FI" dirty="0"/>
              <a:t> </a:t>
            </a:r>
            <a:r>
              <a:rPr lang="fi-FI" dirty="0" err="1"/>
              <a:t>have</a:t>
            </a:r>
            <a:r>
              <a:rPr lang="fi-FI" dirty="0"/>
              <a:t> </a:t>
            </a:r>
            <a:r>
              <a:rPr lang="fi-FI" dirty="0" err="1"/>
              <a:t>meeting</a:t>
            </a:r>
            <a:r>
              <a:rPr lang="fi-FI" dirty="0"/>
              <a:t>(s) </a:t>
            </a:r>
            <a:r>
              <a:rPr lang="fi-FI" dirty="0" err="1"/>
              <a:t>during</a:t>
            </a:r>
            <a:r>
              <a:rPr lang="fi-FI" dirty="0"/>
              <a:t> </a:t>
            </a:r>
            <a:r>
              <a:rPr lang="fi-FI" dirty="0" err="1"/>
              <a:t>this</a:t>
            </a:r>
            <a:r>
              <a:rPr lang="fi-FI" dirty="0"/>
              <a:t> </a:t>
            </a:r>
            <a:r>
              <a:rPr lang="fi-FI" dirty="0" err="1"/>
              <a:t>spring</a:t>
            </a:r>
            <a:r>
              <a:rPr lang="fi-FI" dirty="0"/>
              <a:t> (2022), and </a:t>
            </a:r>
            <a:r>
              <a:rPr lang="fi-FI" dirty="0" err="1"/>
              <a:t>the</a:t>
            </a:r>
            <a:r>
              <a:rPr lang="fi-FI" dirty="0"/>
              <a:t> </a:t>
            </a:r>
            <a:r>
              <a:rPr lang="fi-FI" dirty="0" err="1"/>
              <a:t>aim</a:t>
            </a:r>
            <a:r>
              <a:rPr lang="fi-FI" dirty="0"/>
              <a:t> is to </a:t>
            </a:r>
            <a:r>
              <a:rPr lang="fi-FI" dirty="0" err="1"/>
              <a:t>present</a:t>
            </a:r>
            <a:r>
              <a:rPr lang="fi-FI" dirty="0"/>
              <a:t> a </a:t>
            </a:r>
            <a:r>
              <a:rPr lang="fi-FI" dirty="0" err="1"/>
              <a:t>working</a:t>
            </a:r>
            <a:r>
              <a:rPr lang="fi-FI" dirty="0"/>
              <a:t> </a:t>
            </a:r>
            <a:r>
              <a:rPr lang="fi-FI" dirty="0" err="1"/>
              <a:t>document</a:t>
            </a:r>
            <a:r>
              <a:rPr lang="fi-FI" dirty="0"/>
              <a:t> to </a:t>
            </a:r>
            <a:r>
              <a:rPr lang="fi-FI" dirty="0" err="1"/>
              <a:t>the</a:t>
            </a:r>
            <a:r>
              <a:rPr lang="fi-FI" dirty="0"/>
              <a:t> 76th GRBP session (</a:t>
            </a:r>
            <a:r>
              <a:rPr lang="fi-FI" dirty="0" err="1"/>
              <a:t>fall</a:t>
            </a:r>
            <a:r>
              <a:rPr lang="fi-FI" dirty="0"/>
              <a:t> of 2022), in </a:t>
            </a:r>
            <a:r>
              <a:rPr lang="fi-FI" dirty="0" err="1"/>
              <a:t>which</a:t>
            </a:r>
            <a:r>
              <a:rPr lang="fi-FI" dirty="0"/>
              <a:t> </a:t>
            </a:r>
            <a:r>
              <a:rPr lang="fi-FI" dirty="0" err="1"/>
              <a:t>the</a:t>
            </a:r>
            <a:r>
              <a:rPr lang="fi-FI" dirty="0"/>
              <a:t> </a:t>
            </a:r>
            <a:r>
              <a:rPr lang="fi-FI" dirty="0" err="1"/>
              <a:t>addition</a:t>
            </a:r>
            <a:r>
              <a:rPr lang="fi-FI" dirty="0"/>
              <a:t> of </a:t>
            </a:r>
            <a:r>
              <a:rPr lang="fi-FI" dirty="0" err="1"/>
              <a:t>procedures</a:t>
            </a:r>
            <a:r>
              <a:rPr lang="fi-FI" dirty="0"/>
              <a:t> and </a:t>
            </a:r>
            <a:r>
              <a:rPr lang="fi-FI" dirty="0" err="1"/>
              <a:t>requirements</a:t>
            </a:r>
            <a:r>
              <a:rPr lang="fi-FI" dirty="0"/>
              <a:t> for ice </a:t>
            </a:r>
            <a:r>
              <a:rPr lang="fi-FI" dirty="0" err="1"/>
              <a:t>grip</a:t>
            </a:r>
            <a:r>
              <a:rPr lang="fi-FI" dirty="0"/>
              <a:t> </a:t>
            </a:r>
            <a:r>
              <a:rPr lang="fi-FI" dirty="0" err="1"/>
              <a:t>marking</a:t>
            </a:r>
            <a:r>
              <a:rPr lang="fi-FI" dirty="0"/>
              <a:t> for </a:t>
            </a:r>
            <a:r>
              <a:rPr lang="fi-FI" dirty="0" err="1"/>
              <a:t>studded</a:t>
            </a:r>
            <a:r>
              <a:rPr lang="fi-FI" dirty="0"/>
              <a:t> </a:t>
            </a:r>
            <a:r>
              <a:rPr lang="fi-FI" dirty="0" err="1"/>
              <a:t>tyres</a:t>
            </a:r>
            <a:r>
              <a:rPr lang="fi-FI" dirty="0"/>
              <a:t> </a:t>
            </a:r>
            <a:r>
              <a:rPr lang="fi-FI" dirty="0" err="1"/>
              <a:t>are</a:t>
            </a:r>
            <a:r>
              <a:rPr lang="fi-FI" dirty="0"/>
              <a:t> </a:t>
            </a:r>
            <a:r>
              <a:rPr lang="fi-FI" dirty="0" err="1"/>
              <a:t>introduced</a:t>
            </a:r>
            <a:r>
              <a:rPr lang="fi-FI" dirty="0"/>
              <a:t> into </a:t>
            </a:r>
            <a:r>
              <a:rPr lang="fi-FI" dirty="0" err="1"/>
              <a:t>the</a:t>
            </a:r>
            <a:r>
              <a:rPr lang="fi-FI" dirty="0"/>
              <a:t> New </a:t>
            </a:r>
            <a:r>
              <a:rPr lang="fi-FI" dirty="0" err="1"/>
              <a:t>Regulation</a:t>
            </a:r>
            <a:r>
              <a:rPr lang="fi-FI" dirty="0"/>
              <a:t> as an </a:t>
            </a:r>
            <a:r>
              <a:rPr lang="fi-FI" dirty="0" err="1"/>
              <a:t>amendment</a:t>
            </a:r>
            <a:r>
              <a:rPr lang="fi-FI" dirty="0"/>
              <a:t> 1 to </a:t>
            </a:r>
            <a:r>
              <a:rPr lang="fi-FI" dirty="0" err="1"/>
              <a:t>the</a:t>
            </a:r>
            <a:r>
              <a:rPr lang="fi-FI" dirty="0"/>
              <a:t> </a:t>
            </a:r>
            <a:r>
              <a:rPr lang="fi-FI" dirty="0" err="1"/>
              <a:t>regulation</a:t>
            </a:r>
            <a:r>
              <a:rPr lang="fi-FI" dirty="0"/>
              <a:t>. </a:t>
            </a:r>
          </a:p>
        </p:txBody>
      </p:sp>
      <p:sp>
        <p:nvSpPr>
          <p:cNvPr id="4" name="Päivämäärän paikkamerkki 3"/>
          <p:cNvSpPr>
            <a:spLocks noGrp="1"/>
          </p:cNvSpPr>
          <p:nvPr>
            <p:ph type="dt" sz="half" idx="10"/>
          </p:nvPr>
        </p:nvSpPr>
        <p:spPr/>
        <p:txBody>
          <a:bodyPr/>
          <a:lstStyle/>
          <a:p>
            <a:r>
              <a:rPr lang="en-US" dirty="0"/>
              <a:t>75th GRBP 8.-11. February 2022</a:t>
            </a:r>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71A2403-C41B-4D95-BAC2-91062418A035}" type="slidenum">
              <a:rPr lang="fi-FI" smtClean="0"/>
              <a:t>6</a:t>
            </a:fld>
            <a:endParaRPr lang="fi-FI"/>
          </a:p>
        </p:txBody>
      </p:sp>
    </p:spTree>
    <p:extLst>
      <p:ext uri="{BB962C8B-B14F-4D97-AF65-F5344CB8AC3E}">
        <p14:creationId xmlns:p14="http://schemas.microsoft.com/office/powerpoint/2010/main" val="2076309985"/>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B326F6-AC3E-4782-8853-5CAA19B41DAA}">
  <ds:schemaRefs>
    <ds:schemaRef ds:uri="http://schemas.microsoft.com/sharepoint/v3/contenttype/forms"/>
  </ds:schemaRefs>
</ds:datastoreItem>
</file>

<file path=customXml/itemProps2.xml><?xml version="1.0" encoding="utf-8"?>
<ds:datastoreItem xmlns:ds="http://schemas.openxmlformats.org/officeDocument/2006/customXml" ds:itemID="{07CE48F4-ED27-4E5C-8C8E-545CB73B4286}">
  <ds:schemaRefs>
    <ds:schemaRef ds:uri="http://schemas.microsoft.com/office/infopath/2007/PartnerControls"/>
    <ds:schemaRef ds:uri="http://purl.org/dc/elements/1.1/"/>
    <ds:schemaRef ds:uri="http://schemas.microsoft.com/office/2006/metadata/properties"/>
    <ds:schemaRef ds:uri="4655f18b-2ca1-44ac-b51c-be7e3f5de608"/>
    <ds:schemaRef ds:uri="http://purl.org/dc/terms/"/>
    <ds:schemaRef ds:uri="http://schemas.openxmlformats.org/package/2006/metadata/core-properties"/>
    <ds:schemaRef ds:uri="http://schemas.microsoft.com/office/2006/documentManagement/types"/>
    <ds:schemaRef ds:uri="16b0e5a3-7e6e-4a69-a186-aee679d3f84c"/>
    <ds:schemaRef ds:uri="http://www.w3.org/XML/1998/namespace"/>
    <ds:schemaRef ds:uri="http://purl.org/dc/dcmitype/"/>
  </ds:schemaRefs>
</ds:datastoreItem>
</file>

<file path=customXml/itemProps3.xml><?xml version="1.0" encoding="utf-8"?>
<ds:datastoreItem xmlns:ds="http://schemas.openxmlformats.org/officeDocument/2006/customXml" ds:itemID="{8FB8A10F-329D-4FD4-B388-2F2EAAA0B5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8317</TotalTime>
  <Words>542</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Office-teema</vt:lpstr>
      <vt:lpstr>Informal document GRBP-75-09  75th GRBP session, 8.-11. February 2022,  Agenda item 4 f</vt:lpstr>
      <vt:lpstr>Task Force on Studded Tyres - background</vt:lpstr>
      <vt:lpstr>Task Force on Studded Tyres -meetings </vt:lpstr>
      <vt:lpstr>Task Force on Studded Tyres -meetings </vt:lpstr>
      <vt:lpstr>A change in the schedule of task force’s work</vt:lpstr>
      <vt:lpstr>Next steps </vt:lpstr>
    </vt:vector>
  </TitlesOfParts>
  <Company>Trafi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Kinisjärvi Reetta</dc:creator>
  <cp:lastModifiedBy>secretariat</cp:lastModifiedBy>
  <cp:revision>104</cp:revision>
  <dcterms:created xsi:type="dcterms:W3CDTF">2020-06-09T11:48:00Z</dcterms:created>
  <dcterms:modified xsi:type="dcterms:W3CDTF">2022-01-25T09:20:29Z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