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3" r:id="rId5"/>
    <p:sldMasterId id="2147483820" r:id="rId6"/>
    <p:sldMasterId id="2147483837" r:id="rId7"/>
    <p:sldMasterId id="2147483863" r:id="rId8"/>
  </p:sldMasterIdLst>
  <p:notesMasterIdLst>
    <p:notesMasterId r:id="rId18"/>
  </p:notesMasterIdLst>
  <p:sldIdLst>
    <p:sldId id="259" r:id="rId9"/>
    <p:sldId id="1269" r:id="rId10"/>
    <p:sldId id="1270" r:id="rId11"/>
    <p:sldId id="1271" r:id="rId12"/>
    <p:sldId id="1272" r:id="rId13"/>
    <p:sldId id="1273" r:id="rId14"/>
    <p:sldId id="1274" r:id="rId15"/>
    <p:sldId id="1277" r:id="rId16"/>
    <p:sldId id="1276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jamin Krieger" initials="BK" lastIdx="1" clrIdx="0">
    <p:extLst>
      <p:ext uri="{19B8F6BF-5375-455C-9EA6-DF929625EA0E}">
        <p15:presenceInfo xmlns:p15="http://schemas.microsoft.com/office/powerpoint/2012/main" userId="Benjamin Krieg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A7BD"/>
    <a:srgbClr val="B6A675"/>
    <a:srgbClr val="14AC00"/>
    <a:srgbClr val="343A3D"/>
    <a:srgbClr val="000000"/>
    <a:srgbClr val="FF0066"/>
    <a:srgbClr val="FFCCFF"/>
    <a:srgbClr val="CDCDCD"/>
    <a:srgbClr val="00578E"/>
    <a:srgbClr val="677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BF7A25-5181-4175-A147-57CF6C1A1733}" v="4" dt="2021-12-03T12:46:20.1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68"/>
    <p:restoredTop sz="95232" autoAdjust="0"/>
  </p:normalViewPr>
  <p:slideViewPr>
    <p:cSldViewPr snapToGrid="0">
      <p:cViewPr varScale="1">
        <p:scale>
          <a:sx n="118" d="100"/>
          <a:sy n="118" d="100"/>
        </p:scale>
        <p:origin x="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4002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oardo Gianotti" userId="4490dee7-4f30-4172-b5ed-357d35e2ab2b" providerId="ADAL" clId="{61BF7A25-5181-4175-A147-57CF6C1A1733}"/>
    <pc:docChg chg="modSld">
      <pc:chgData name="Edoardo Gianotti" userId="4490dee7-4f30-4172-b5ed-357d35e2ab2b" providerId="ADAL" clId="{61BF7A25-5181-4175-A147-57CF6C1A1733}" dt="2021-12-03T12:45:20.674" v="5" actId="20577"/>
      <pc:docMkLst>
        <pc:docMk/>
      </pc:docMkLst>
      <pc:sldChg chg="modSp mod">
        <pc:chgData name="Edoardo Gianotti" userId="4490dee7-4f30-4172-b5ed-357d35e2ab2b" providerId="ADAL" clId="{61BF7A25-5181-4175-A147-57CF6C1A1733}" dt="2021-12-03T12:45:20.674" v="5" actId="20577"/>
        <pc:sldMkLst>
          <pc:docMk/>
          <pc:sldMk cId="730038897" sldId="259"/>
        </pc:sldMkLst>
        <pc:spChg chg="mod">
          <ac:chgData name="Edoardo Gianotti" userId="4490dee7-4f30-4172-b5ed-357d35e2ab2b" providerId="ADAL" clId="{61BF7A25-5181-4175-A147-57CF6C1A1733}" dt="2021-12-03T12:45:20.674" v="5" actId="20577"/>
          <ac:spMkLst>
            <pc:docMk/>
            <pc:sldMk cId="730038897" sldId="259"/>
            <ac:spMk id="4" creationId="{4E833E1F-BEA6-4F47-B163-DADEFFA11E3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87C4C-05B8-4328-B308-0263D0A84ECE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E2369-6DB4-4B0B-9492-4D0A64C2D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979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BCBB1-CDB5-40FF-A9DF-3BFD033E82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168" y="3498744"/>
            <a:ext cx="10697031" cy="14176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ts val="5200"/>
              </a:lnSpc>
              <a:defRPr sz="4800">
                <a:latin typeface="+mj-lt"/>
              </a:defRPr>
            </a:lvl1pPr>
          </a:lstStyle>
          <a:p>
            <a:r>
              <a:rPr lang="sl-SI"/>
              <a:t>Click to edit the title of the presentation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FED768-FECF-403D-A61E-596817A225C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69" y="5011242"/>
            <a:ext cx="10697029" cy="117316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Click to edit the subtitle of the presentation</a:t>
            </a:r>
          </a:p>
          <a:p>
            <a:r>
              <a:rPr lang="sl-SI" dirty="0"/>
              <a:t>Brussels, 10.</a:t>
            </a:r>
            <a:r>
              <a:rPr lang="nl-NL" dirty="0"/>
              <a:t>01</a:t>
            </a:r>
            <a:r>
              <a:rPr lang="sl-SI" dirty="0"/>
              <a:t>.20</a:t>
            </a:r>
            <a:r>
              <a:rPr lang="nl-NL" dirty="0"/>
              <a:t>20</a:t>
            </a:r>
            <a:r>
              <a:rPr lang="sl-SI" dirty="0"/>
              <a:t> 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371123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Layout: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09600" y="1423358"/>
            <a:ext cx="11040533" cy="47617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7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tx1">
                    <a:lumMod val="75000"/>
                  </a:schemeClr>
                </a:solidFill>
                <a:latin typeface="+mn-lt"/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8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229461"/>
            <a:ext cx="9590856" cy="5555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HERE TO EDIT TITLE</a:t>
            </a:r>
            <a:endParaRPr lang="en-GB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09600" y="753856"/>
            <a:ext cx="9590088" cy="41679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Subtitle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612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39630"/>
            <a:ext cx="5159129" cy="4630808"/>
          </a:xfrm>
          <a:prstGeom prst="rect">
            <a:avLst/>
          </a:prstGeom>
        </p:spPr>
        <p:txBody>
          <a:bodyPr/>
          <a:lstStyle>
            <a:lvl1pPr>
              <a:defRPr sz="1799"/>
            </a:lvl1pPr>
            <a:lvl2pPr>
              <a:defRPr sz="1599"/>
            </a:lvl2pPr>
            <a:lvl3pPr>
              <a:defRPr sz="1399"/>
            </a:lvl3pPr>
            <a:lvl4pPr>
              <a:defRPr sz="1299"/>
            </a:lvl4pPr>
            <a:lvl5pPr>
              <a:defRPr sz="1299"/>
            </a:lvl5pPr>
            <a:lvl6pPr>
              <a:defRPr sz="1299"/>
            </a:lvl6pPr>
            <a:lvl7pPr>
              <a:defRPr sz="1299"/>
            </a:lvl7pPr>
            <a:lvl8pPr>
              <a:defRPr sz="1299" baseline="0"/>
            </a:lvl8pPr>
            <a:lvl9pPr>
              <a:defRPr sz="1299" baseline="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8104" y="1439630"/>
            <a:ext cx="5384799" cy="4630808"/>
          </a:xfrm>
          <a:prstGeom prst="rect">
            <a:avLst/>
          </a:prstGeom>
        </p:spPr>
        <p:txBody>
          <a:bodyPr/>
          <a:lstStyle>
            <a:lvl1pPr>
              <a:defRPr sz="1799"/>
            </a:lvl1pPr>
            <a:lvl2pPr>
              <a:defRPr sz="1599"/>
            </a:lvl2pPr>
            <a:lvl3pPr>
              <a:defRPr sz="1399"/>
            </a:lvl3pPr>
            <a:lvl4pPr>
              <a:defRPr sz="1299"/>
            </a:lvl4pPr>
            <a:lvl5pPr>
              <a:defRPr sz="1299"/>
            </a:lvl5pPr>
            <a:lvl6pPr>
              <a:defRPr sz="1299" baseline="0"/>
            </a:lvl6pPr>
            <a:lvl7pPr>
              <a:defRPr sz="1299" baseline="0"/>
            </a:lvl7pPr>
            <a:lvl8pPr>
              <a:defRPr sz="1299" baseline="0"/>
            </a:lvl8pPr>
            <a:lvl9pPr>
              <a:defRPr sz="1299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194957"/>
            <a:ext cx="9590856" cy="6796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en-GB"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34444" y="874622"/>
            <a:ext cx="9590088" cy="4157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GB"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en-GB" dirty="0">
                <a:solidFill>
                  <a:schemeClr val="accent3"/>
                </a:solidFill>
              </a:rPr>
              <a:t>Click to edit Subtitle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77000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184A3C1B-39CB-4A40-B13A-458C07FEE233}" type="datetime1">
              <a:rPr lang="en-GB" smtClean="0"/>
              <a:pPr>
                <a:defRPr/>
              </a:pPr>
              <a:t>03/12/2021</a:t>
            </a:fld>
            <a:endParaRPr lang="en-GB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809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-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8"/>
          <p:cNvSpPr>
            <a:spLocks noGrp="1"/>
          </p:cNvSpPr>
          <p:nvPr>
            <p:ph type="title" hasCustomPrompt="1"/>
          </p:nvPr>
        </p:nvSpPr>
        <p:spPr>
          <a:xfrm>
            <a:off x="376382" y="2641022"/>
            <a:ext cx="9405793" cy="1359478"/>
          </a:xfrm>
          <a:prstGeom prst="rect">
            <a:avLst/>
          </a:prstGeom>
        </p:spPr>
        <p:txBody>
          <a:bodyPr vert="horz" lIns="360000" tIns="45720" rIns="360000" bIns="45720" rtlCol="0" anchor="b">
            <a:normAutofit/>
          </a:bodyPr>
          <a:lstStyle>
            <a:lvl1pPr algn="l">
              <a:defRPr sz="400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sl-SI"/>
              <a:t>Click here to edit the section title</a:t>
            </a:r>
            <a:r>
              <a:rPr lang="en-US"/>
              <a:t> longer title </a:t>
            </a:r>
            <a:endParaRPr lang="nl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D2CF94-D8D5-45C0-99FF-BD2DAF3826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27346" y="5080809"/>
            <a:ext cx="2449513" cy="6477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1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For Information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73057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24418" y="1196976"/>
            <a:ext cx="11040533" cy="48244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wrap="none" lIns="91440" tIns="45720" rIns="91440" bIns="45720" rtlCol="0" anchor="ctr">
            <a:noAutofit/>
          </a:bodyPr>
          <a:lstStyle>
            <a:lvl1pPr>
              <a:defRPr lang="en-GB"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77000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96572C32-D564-4742-8BDE-4374C00E82FC}" type="datetime1">
              <a:rPr lang="en-GB" smtClean="0"/>
              <a:pPr>
                <a:defRPr/>
              </a:pPr>
              <a:t>03/12/2021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91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Layout: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09600" y="1423358"/>
            <a:ext cx="11040533" cy="47617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7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tx1">
                    <a:lumMod val="75000"/>
                  </a:schemeClr>
                </a:solidFill>
                <a:latin typeface="+mn-lt"/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8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223373"/>
            <a:ext cx="9590856" cy="5555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HERE TO EDIT TITLE</a:t>
            </a:r>
            <a:endParaRPr lang="en-GB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09600" y="753856"/>
            <a:ext cx="9590088" cy="41679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Subtitle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747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39630"/>
            <a:ext cx="5159129" cy="4630808"/>
          </a:xfrm>
          <a:prstGeom prst="rect">
            <a:avLst/>
          </a:prstGeom>
        </p:spPr>
        <p:txBody>
          <a:bodyPr/>
          <a:lstStyle>
            <a:lvl1pPr>
              <a:defRPr sz="1799">
                <a:latin typeface="+mj-lt"/>
              </a:defRPr>
            </a:lvl1pPr>
            <a:lvl2pPr>
              <a:defRPr sz="1599">
                <a:latin typeface="+mj-lt"/>
              </a:defRPr>
            </a:lvl2pPr>
            <a:lvl3pPr>
              <a:defRPr sz="1399">
                <a:latin typeface="+mj-lt"/>
              </a:defRPr>
            </a:lvl3pPr>
            <a:lvl4pPr>
              <a:defRPr sz="1299">
                <a:latin typeface="+mj-lt"/>
              </a:defRPr>
            </a:lvl4pPr>
            <a:lvl5pPr>
              <a:defRPr sz="1299">
                <a:latin typeface="+mj-lt"/>
              </a:defRPr>
            </a:lvl5pPr>
            <a:lvl6pPr>
              <a:defRPr sz="1299"/>
            </a:lvl6pPr>
            <a:lvl7pPr>
              <a:defRPr sz="1299"/>
            </a:lvl7pPr>
            <a:lvl8pPr>
              <a:defRPr sz="1299" baseline="0"/>
            </a:lvl8pPr>
            <a:lvl9pPr>
              <a:defRPr sz="1299" baseline="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8104" y="1439630"/>
            <a:ext cx="5384799" cy="4630808"/>
          </a:xfrm>
          <a:prstGeom prst="rect">
            <a:avLst/>
          </a:prstGeom>
        </p:spPr>
        <p:txBody>
          <a:bodyPr/>
          <a:lstStyle>
            <a:lvl1pPr>
              <a:defRPr sz="1799">
                <a:latin typeface="+mn-lt"/>
              </a:defRPr>
            </a:lvl1pPr>
            <a:lvl2pPr>
              <a:defRPr sz="1599">
                <a:latin typeface="+mn-lt"/>
              </a:defRPr>
            </a:lvl2pPr>
            <a:lvl3pPr>
              <a:defRPr sz="1399">
                <a:latin typeface="+mn-lt"/>
              </a:defRPr>
            </a:lvl3pPr>
            <a:lvl4pPr>
              <a:defRPr sz="1299">
                <a:latin typeface="+mn-lt"/>
              </a:defRPr>
            </a:lvl4pPr>
            <a:lvl5pPr>
              <a:defRPr sz="1299">
                <a:latin typeface="+mn-lt"/>
              </a:defRPr>
            </a:lvl5pPr>
            <a:lvl6pPr>
              <a:defRPr sz="1299" baseline="0"/>
            </a:lvl6pPr>
            <a:lvl7pPr>
              <a:defRPr sz="1299" baseline="0"/>
            </a:lvl7pPr>
            <a:lvl8pPr>
              <a:defRPr sz="1299" baseline="0"/>
            </a:lvl8pPr>
            <a:lvl9pPr>
              <a:defRPr sz="1299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194957"/>
            <a:ext cx="9590856" cy="6796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en-GB"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Click to edit Title</a:t>
            </a:r>
            <a:endParaRPr lang="en-GB"/>
          </a:p>
        </p:txBody>
      </p:sp>
      <p:sp>
        <p:nvSpPr>
          <p:cNvPr id="6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34444" y="874622"/>
            <a:ext cx="9590088" cy="4157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GB"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en-GB">
                <a:solidFill>
                  <a:schemeClr val="accent3"/>
                </a:solidFill>
              </a:rPr>
              <a:t>Click to edit Subtitle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77000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184A3C1B-39CB-4A40-B13A-458C07FEE233}" type="datetime1">
              <a:rPr lang="en-GB" smtClean="0"/>
              <a:pPr>
                <a:defRPr/>
              </a:pPr>
              <a:t>03/12/2021</a:t>
            </a:fld>
            <a:endParaRPr lang="en-GB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00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24418" y="1196976"/>
            <a:ext cx="11040533" cy="48244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wrap="none" lIns="91440" tIns="45720" rIns="91440" bIns="45720" rtlCol="0" anchor="ctr">
            <a:noAutofit/>
          </a:bodyPr>
          <a:lstStyle>
            <a:lvl1pPr>
              <a:defRPr lang="en-GB"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77000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96572C32-D564-4742-8BDE-4374C00E82FC}" type="datetime1">
              <a:rPr lang="en-GB" smtClean="0"/>
              <a:pPr>
                <a:defRPr/>
              </a:pPr>
              <a:t>03/12/2021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03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Layout: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09600" y="1423358"/>
            <a:ext cx="11040533" cy="47617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7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tx1">
                    <a:lumMod val="75000"/>
                  </a:schemeClr>
                </a:solidFill>
                <a:latin typeface="+mn-lt"/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8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229461"/>
            <a:ext cx="9590856" cy="5555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HERE TO EDIT TITLE</a:t>
            </a:r>
            <a:endParaRPr lang="en-GB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09600" y="753856"/>
            <a:ext cx="9590088" cy="41679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Subtitle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335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39630"/>
            <a:ext cx="5159129" cy="4630808"/>
          </a:xfrm>
          <a:prstGeom prst="rect">
            <a:avLst/>
          </a:prstGeom>
        </p:spPr>
        <p:txBody>
          <a:bodyPr/>
          <a:lstStyle>
            <a:lvl1pPr>
              <a:defRPr sz="1799">
                <a:latin typeface="+mn-lt"/>
              </a:defRPr>
            </a:lvl1pPr>
            <a:lvl2pPr>
              <a:defRPr sz="1599">
                <a:latin typeface="+mn-lt"/>
              </a:defRPr>
            </a:lvl2pPr>
            <a:lvl3pPr>
              <a:defRPr sz="1399">
                <a:latin typeface="+mn-lt"/>
              </a:defRPr>
            </a:lvl3pPr>
            <a:lvl4pPr>
              <a:defRPr sz="1299">
                <a:latin typeface="+mn-lt"/>
              </a:defRPr>
            </a:lvl4pPr>
            <a:lvl5pPr>
              <a:defRPr sz="1299">
                <a:latin typeface="+mn-lt"/>
              </a:defRPr>
            </a:lvl5pPr>
            <a:lvl6pPr>
              <a:defRPr sz="1299"/>
            </a:lvl6pPr>
            <a:lvl7pPr>
              <a:defRPr sz="1299"/>
            </a:lvl7pPr>
            <a:lvl8pPr>
              <a:defRPr sz="1299" baseline="0"/>
            </a:lvl8pPr>
            <a:lvl9pPr>
              <a:defRPr sz="1299" baseline="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8104" y="1439630"/>
            <a:ext cx="5384799" cy="4630808"/>
          </a:xfrm>
          <a:prstGeom prst="rect">
            <a:avLst/>
          </a:prstGeom>
        </p:spPr>
        <p:txBody>
          <a:bodyPr/>
          <a:lstStyle>
            <a:lvl1pPr>
              <a:defRPr sz="1799">
                <a:latin typeface="+mn-lt"/>
              </a:defRPr>
            </a:lvl1pPr>
            <a:lvl2pPr>
              <a:defRPr sz="1599">
                <a:latin typeface="+mn-lt"/>
              </a:defRPr>
            </a:lvl2pPr>
            <a:lvl3pPr>
              <a:defRPr sz="1399">
                <a:latin typeface="+mn-lt"/>
              </a:defRPr>
            </a:lvl3pPr>
            <a:lvl4pPr>
              <a:defRPr sz="1299">
                <a:latin typeface="+mn-lt"/>
              </a:defRPr>
            </a:lvl4pPr>
            <a:lvl5pPr>
              <a:defRPr sz="1299">
                <a:latin typeface="+mn-lt"/>
              </a:defRPr>
            </a:lvl5pPr>
            <a:lvl6pPr>
              <a:defRPr sz="1299" baseline="0"/>
            </a:lvl6pPr>
            <a:lvl7pPr>
              <a:defRPr sz="1299" baseline="0"/>
            </a:lvl7pPr>
            <a:lvl8pPr>
              <a:defRPr sz="1299" baseline="0"/>
            </a:lvl8pPr>
            <a:lvl9pPr>
              <a:defRPr sz="1299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194957"/>
            <a:ext cx="9590856" cy="6796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en-GB"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Click to edit Title</a:t>
            </a:r>
            <a:endParaRPr lang="en-GB"/>
          </a:p>
        </p:txBody>
      </p:sp>
      <p:sp>
        <p:nvSpPr>
          <p:cNvPr id="6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34444" y="874622"/>
            <a:ext cx="9590088" cy="4157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GB"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en-GB">
                <a:solidFill>
                  <a:schemeClr val="accent3"/>
                </a:solidFill>
              </a:rPr>
              <a:t>Click to edit Subtitle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77000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184A3C1B-39CB-4A40-B13A-458C07FEE233}" type="datetime1">
              <a:rPr lang="en-GB" smtClean="0"/>
              <a:pPr>
                <a:defRPr/>
              </a:pPr>
              <a:t>03/12/2021</a:t>
            </a:fld>
            <a:endParaRPr lang="en-GB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47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24418" y="1196976"/>
            <a:ext cx="11040533" cy="48244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wrap="none" lIns="91440" tIns="45720" rIns="91440" bIns="45720" rtlCol="0" anchor="ctr">
            <a:noAutofit/>
          </a:bodyPr>
          <a:lstStyle>
            <a:lvl1pPr>
              <a:defRPr lang="en-GB"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77000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96572C32-D564-4742-8BDE-4374C00E82FC}" type="datetime1">
              <a:rPr lang="en-GB" smtClean="0"/>
              <a:pPr>
                <a:defRPr/>
              </a:pPr>
              <a:t>03/12/2021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5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70000">
              <a:srgbClr val="006699">
                <a:lumMod val="70000"/>
              </a:srgb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" t="8328" b="12673"/>
          <a:stretch/>
        </p:blipFill>
        <p:spPr bwMode="auto">
          <a:xfrm>
            <a:off x="-19597" y="0"/>
            <a:ext cx="122311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37FAB4-8DE8-4C3F-BDD7-493684EC8023}"/>
              </a:ext>
            </a:extLst>
          </p:cNvPr>
          <p:cNvSpPr/>
          <p:nvPr userDrawn="1"/>
        </p:nvSpPr>
        <p:spPr>
          <a:xfrm rot="10800000">
            <a:off x="-19598" y="-1"/>
            <a:ext cx="12198531" cy="1538511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3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94" y="-1157515"/>
            <a:ext cx="5602035" cy="39587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95E8CC-579D-498E-9B71-A9C441EC9E15}"/>
              </a:ext>
            </a:extLst>
          </p:cNvPr>
          <p:cNvSpPr/>
          <p:nvPr userDrawn="1"/>
        </p:nvSpPr>
        <p:spPr>
          <a:xfrm rot="10800000">
            <a:off x="-23229" y="3429004"/>
            <a:ext cx="12231193" cy="384694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6906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spc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r: 5 Points 1">
            <a:extLst>
              <a:ext uri="{FF2B5EF4-FFF2-40B4-BE49-F238E27FC236}">
                <a16:creationId xmlns:a16="http://schemas.microsoft.com/office/drawing/2014/main" id="{4B169AF0-1CDF-4C20-8770-4C3B194AFA2F}"/>
              </a:ext>
            </a:extLst>
          </p:cNvPr>
          <p:cNvSpPr/>
          <p:nvPr userDrawn="1"/>
        </p:nvSpPr>
        <p:spPr>
          <a:xfrm rot="20753432">
            <a:off x="6541509" y="-1764862"/>
            <a:ext cx="3512925" cy="3984275"/>
          </a:xfrm>
          <a:custGeom>
            <a:avLst/>
            <a:gdLst>
              <a:gd name="connsiteX0" fmla="*/ 1 w 932873"/>
              <a:gd name="connsiteY0" fmla="*/ 419828 h 1099127"/>
              <a:gd name="connsiteX1" fmla="*/ 356328 w 932873"/>
              <a:gd name="connsiteY1" fmla="*/ 419831 h 1099127"/>
              <a:gd name="connsiteX2" fmla="*/ 466437 w 932873"/>
              <a:gd name="connsiteY2" fmla="*/ 0 h 1099127"/>
              <a:gd name="connsiteX3" fmla="*/ 576545 w 932873"/>
              <a:gd name="connsiteY3" fmla="*/ 419831 h 1099127"/>
              <a:gd name="connsiteX4" fmla="*/ 932872 w 932873"/>
              <a:gd name="connsiteY4" fmla="*/ 419828 h 1099127"/>
              <a:gd name="connsiteX5" fmla="*/ 644596 w 932873"/>
              <a:gd name="connsiteY5" fmla="*/ 679295 h 1099127"/>
              <a:gd name="connsiteX6" fmla="*/ 754710 w 932873"/>
              <a:gd name="connsiteY6" fmla="*/ 1099124 h 1099127"/>
              <a:gd name="connsiteX7" fmla="*/ 466437 w 932873"/>
              <a:gd name="connsiteY7" fmla="*/ 839653 h 1099127"/>
              <a:gd name="connsiteX8" fmla="*/ 178163 w 932873"/>
              <a:gd name="connsiteY8" fmla="*/ 1099124 h 1099127"/>
              <a:gd name="connsiteX9" fmla="*/ 288277 w 932873"/>
              <a:gd name="connsiteY9" fmla="*/ 679295 h 1099127"/>
              <a:gd name="connsiteX10" fmla="*/ 1 w 932873"/>
              <a:gd name="connsiteY10" fmla="*/ 419828 h 1099127"/>
              <a:gd name="connsiteX0" fmla="*/ 0 w 932871"/>
              <a:gd name="connsiteY0" fmla="*/ 419828 h 1099124"/>
              <a:gd name="connsiteX1" fmla="*/ 356327 w 932871"/>
              <a:gd name="connsiteY1" fmla="*/ 419831 h 1099124"/>
              <a:gd name="connsiteX2" fmla="*/ 466436 w 932871"/>
              <a:gd name="connsiteY2" fmla="*/ 0 h 1099124"/>
              <a:gd name="connsiteX3" fmla="*/ 576544 w 932871"/>
              <a:gd name="connsiteY3" fmla="*/ 419831 h 1099124"/>
              <a:gd name="connsiteX4" fmla="*/ 932871 w 932871"/>
              <a:gd name="connsiteY4" fmla="*/ 419828 h 1099124"/>
              <a:gd name="connsiteX5" fmla="*/ 644595 w 932871"/>
              <a:gd name="connsiteY5" fmla="*/ 679295 h 1099124"/>
              <a:gd name="connsiteX6" fmla="*/ 754709 w 932871"/>
              <a:gd name="connsiteY6" fmla="*/ 1099124 h 1099124"/>
              <a:gd name="connsiteX7" fmla="*/ 466436 w 932871"/>
              <a:gd name="connsiteY7" fmla="*/ 839653 h 1099124"/>
              <a:gd name="connsiteX8" fmla="*/ 178162 w 932871"/>
              <a:gd name="connsiteY8" fmla="*/ 1099124 h 1099124"/>
              <a:gd name="connsiteX9" fmla="*/ 288276 w 932871"/>
              <a:gd name="connsiteY9" fmla="*/ 679295 h 1099124"/>
              <a:gd name="connsiteX10" fmla="*/ 0 w 932871"/>
              <a:gd name="connsiteY10" fmla="*/ 419828 h 109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2871" h="1099124">
                <a:moveTo>
                  <a:pt x="0" y="419828"/>
                </a:moveTo>
                <a:lnTo>
                  <a:pt x="356327" y="419831"/>
                </a:lnTo>
                <a:lnTo>
                  <a:pt x="466436" y="0"/>
                </a:lnTo>
                <a:lnTo>
                  <a:pt x="576544" y="419831"/>
                </a:lnTo>
                <a:lnTo>
                  <a:pt x="932871" y="419828"/>
                </a:lnTo>
                <a:lnTo>
                  <a:pt x="644595" y="679295"/>
                </a:lnTo>
                <a:lnTo>
                  <a:pt x="754709" y="1099124"/>
                </a:lnTo>
                <a:lnTo>
                  <a:pt x="466436" y="839653"/>
                </a:lnTo>
                <a:lnTo>
                  <a:pt x="178162" y="1099124"/>
                </a:lnTo>
                <a:lnTo>
                  <a:pt x="288276" y="679295"/>
                </a:lnTo>
                <a:lnTo>
                  <a:pt x="0" y="419828"/>
                </a:lnTo>
                <a:close/>
              </a:path>
            </a:pathLst>
          </a:custGeom>
          <a:solidFill>
            <a:schemeClr val="bg1">
              <a:lumMod val="9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Star: 5 Points 1">
            <a:extLst>
              <a:ext uri="{FF2B5EF4-FFF2-40B4-BE49-F238E27FC236}">
                <a16:creationId xmlns:a16="http://schemas.microsoft.com/office/drawing/2014/main" id="{4D0B9B63-1F46-48E4-85B1-22ECF186B667}"/>
              </a:ext>
            </a:extLst>
          </p:cNvPr>
          <p:cNvSpPr/>
          <p:nvPr userDrawn="1"/>
        </p:nvSpPr>
        <p:spPr>
          <a:xfrm rot="20753432">
            <a:off x="6644502" y="3058379"/>
            <a:ext cx="3512925" cy="3984275"/>
          </a:xfrm>
          <a:custGeom>
            <a:avLst/>
            <a:gdLst>
              <a:gd name="connsiteX0" fmla="*/ 1 w 932873"/>
              <a:gd name="connsiteY0" fmla="*/ 419828 h 1099127"/>
              <a:gd name="connsiteX1" fmla="*/ 356328 w 932873"/>
              <a:gd name="connsiteY1" fmla="*/ 419831 h 1099127"/>
              <a:gd name="connsiteX2" fmla="*/ 466437 w 932873"/>
              <a:gd name="connsiteY2" fmla="*/ 0 h 1099127"/>
              <a:gd name="connsiteX3" fmla="*/ 576545 w 932873"/>
              <a:gd name="connsiteY3" fmla="*/ 419831 h 1099127"/>
              <a:gd name="connsiteX4" fmla="*/ 932872 w 932873"/>
              <a:gd name="connsiteY4" fmla="*/ 419828 h 1099127"/>
              <a:gd name="connsiteX5" fmla="*/ 644596 w 932873"/>
              <a:gd name="connsiteY5" fmla="*/ 679295 h 1099127"/>
              <a:gd name="connsiteX6" fmla="*/ 754710 w 932873"/>
              <a:gd name="connsiteY6" fmla="*/ 1099124 h 1099127"/>
              <a:gd name="connsiteX7" fmla="*/ 466437 w 932873"/>
              <a:gd name="connsiteY7" fmla="*/ 839653 h 1099127"/>
              <a:gd name="connsiteX8" fmla="*/ 178163 w 932873"/>
              <a:gd name="connsiteY8" fmla="*/ 1099124 h 1099127"/>
              <a:gd name="connsiteX9" fmla="*/ 288277 w 932873"/>
              <a:gd name="connsiteY9" fmla="*/ 679295 h 1099127"/>
              <a:gd name="connsiteX10" fmla="*/ 1 w 932873"/>
              <a:gd name="connsiteY10" fmla="*/ 419828 h 1099127"/>
              <a:gd name="connsiteX0" fmla="*/ 0 w 932871"/>
              <a:gd name="connsiteY0" fmla="*/ 419828 h 1099124"/>
              <a:gd name="connsiteX1" fmla="*/ 356327 w 932871"/>
              <a:gd name="connsiteY1" fmla="*/ 419831 h 1099124"/>
              <a:gd name="connsiteX2" fmla="*/ 466436 w 932871"/>
              <a:gd name="connsiteY2" fmla="*/ 0 h 1099124"/>
              <a:gd name="connsiteX3" fmla="*/ 576544 w 932871"/>
              <a:gd name="connsiteY3" fmla="*/ 419831 h 1099124"/>
              <a:gd name="connsiteX4" fmla="*/ 932871 w 932871"/>
              <a:gd name="connsiteY4" fmla="*/ 419828 h 1099124"/>
              <a:gd name="connsiteX5" fmla="*/ 644595 w 932871"/>
              <a:gd name="connsiteY5" fmla="*/ 679295 h 1099124"/>
              <a:gd name="connsiteX6" fmla="*/ 754709 w 932871"/>
              <a:gd name="connsiteY6" fmla="*/ 1099124 h 1099124"/>
              <a:gd name="connsiteX7" fmla="*/ 466436 w 932871"/>
              <a:gd name="connsiteY7" fmla="*/ 839653 h 1099124"/>
              <a:gd name="connsiteX8" fmla="*/ 178162 w 932871"/>
              <a:gd name="connsiteY8" fmla="*/ 1099124 h 1099124"/>
              <a:gd name="connsiteX9" fmla="*/ 288276 w 932871"/>
              <a:gd name="connsiteY9" fmla="*/ 679295 h 1099124"/>
              <a:gd name="connsiteX10" fmla="*/ 0 w 932871"/>
              <a:gd name="connsiteY10" fmla="*/ 419828 h 109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2871" h="1099124">
                <a:moveTo>
                  <a:pt x="0" y="419828"/>
                </a:moveTo>
                <a:lnTo>
                  <a:pt x="356327" y="419831"/>
                </a:lnTo>
                <a:lnTo>
                  <a:pt x="466436" y="0"/>
                </a:lnTo>
                <a:lnTo>
                  <a:pt x="576544" y="419831"/>
                </a:lnTo>
                <a:lnTo>
                  <a:pt x="932871" y="419828"/>
                </a:lnTo>
                <a:lnTo>
                  <a:pt x="644595" y="679295"/>
                </a:lnTo>
                <a:lnTo>
                  <a:pt x="754709" y="1099124"/>
                </a:lnTo>
                <a:lnTo>
                  <a:pt x="466436" y="839653"/>
                </a:lnTo>
                <a:lnTo>
                  <a:pt x="178162" y="1099124"/>
                </a:lnTo>
                <a:lnTo>
                  <a:pt x="288276" y="679295"/>
                </a:lnTo>
                <a:lnTo>
                  <a:pt x="0" y="419828"/>
                </a:lnTo>
                <a:close/>
              </a:path>
            </a:pathLst>
          </a:custGeom>
          <a:solidFill>
            <a:schemeClr val="bg1">
              <a:lumMod val="9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Star: 5 Points 1">
            <a:extLst>
              <a:ext uri="{FF2B5EF4-FFF2-40B4-BE49-F238E27FC236}">
                <a16:creationId xmlns:a16="http://schemas.microsoft.com/office/drawing/2014/main" id="{E4BC2B8A-994F-46FA-84BD-F2ECE6940C02}"/>
              </a:ext>
            </a:extLst>
          </p:cNvPr>
          <p:cNvSpPr/>
          <p:nvPr userDrawn="1"/>
        </p:nvSpPr>
        <p:spPr>
          <a:xfrm rot="20753432">
            <a:off x="9688807" y="600741"/>
            <a:ext cx="3512925" cy="3984275"/>
          </a:xfrm>
          <a:custGeom>
            <a:avLst/>
            <a:gdLst>
              <a:gd name="connsiteX0" fmla="*/ 1 w 932873"/>
              <a:gd name="connsiteY0" fmla="*/ 419828 h 1099127"/>
              <a:gd name="connsiteX1" fmla="*/ 356328 w 932873"/>
              <a:gd name="connsiteY1" fmla="*/ 419831 h 1099127"/>
              <a:gd name="connsiteX2" fmla="*/ 466437 w 932873"/>
              <a:gd name="connsiteY2" fmla="*/ 0 h 1099127"/>
              <a:gd name="connsiteX3" fmla="*/ 576545 w 932873"/>
              <a:gd name="connsiteY3" fmla="*/ 419831 h 1099127"/>
              <a:gd name="connsiteX4" fmla="*/ 932872 w 932873"/>
              <a:gd name="connsiteY4" fmla="*/ 419828 h 1099127"/>
              <a:gd name="connsiteX5" fmla="*/ 644596 w 932873"/>
              <a:gd name="connsiteY5" fmla="*/ 679295 h 1099127"/>
              <a:gd name="connsiteX6" fmla="*/ 754710 w 932873"/>
              <a:gd name="connsiteY6" fmla="*/ 1099124 h 1099127"/>
              <a:gd name="connsiteX7" fmla="*/ 466437 w 932873"/>
              <a:gd name="connsiteY7" fmla="*/ 839653 h 1099127"/>
              <a:gd name="connsiteX8" fmla="*/ 178163 w 932873"/>
              <a:gd name="connsiteY8" fmla="*/ 1099124 h 1099127"/>
              <a:gd name="connsiteX9" fmla="*/ 288277 w 932873"/>
              <a:gd name="connsiteY9" fmla="*/ 679295 h 1099127"/>
              <a:gd name="connsiteX10" fmla="*/ 1 w 932873"/>
              <a:gd name="connsiteY10" fmla="*/ 419828 h 1099127"/>
              <a:gd name="connsiteX0" fmla="*/ 0 w 932871"/>
              <a:gd name="connsiteY0" fmla="*/ 419828 h 1099124"/>
              <a:gd name="connsiteX1" fmla="*/ 356327 w 932871"/>
              <a:gd name="connsiteY1" fmla="*/ 419831 h 1099124"/>
              <a:gd name="connsiteX2" fmla="*/ 466436 w 932871"/>
              <a:gd name="connsiteY2" fmla="*/ 0 h 1099124"/>
              <a:gd name="connsiteX3" fmla="*/ 576544 w 932871"/>
              <a:gd name="connsiteY3" fmla="*/ 419831 h 1099124"/>
              <a:gd name="connsiteX4" fmla="*/ 932871 w 932871"/>
              <a:gd name="connsiteY4" fmla="*/ 419828 h 1099124"/>
              <a:gd name="connsiteX5" fmla="*/ 644595 w 932871"/>
              <a:gd name="connsiteY5" fmla="*/ 679295 h 1099124"/>
              <a:gd name="connsiteX6" fmla="*/ 754709 w 932871"/>
              <a:gd name="connsiteY6" fmla="*/ 1099124 h 1099124"/>
              <a:gd name="connsiteX7" fmla="*/ 466436 w 932871"/>
              <a:gd name="connsiteY7" fmla="*/ 839653 h 1099124"/>
              <a:gd name="connsiteX8" fmla="*/ 178162 w 932871"/>
              <a:gd name="connsiteY8" fmla="*/ 1099124 h 1099124"/>
              <a:gd name="connsiteX9" fmla="*/ 288276 w 932871"/>
              <a:gd name="connsiteY9" fmla="*/ 679295 h 1099124"/>
              <a:gd name="connsiteX10" fmla="*/ 0 w 932871"/>
              <a:gd name="connsiteY10" fmla="*/ 419828 h 109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2871" h="1099124">
                <a:moveTo>
                  <a:pt x="0" y="419828"/>
                </a:moveTo>
                <a:lnTo>
                  <a:pt x="356327" y="419831"/>
                </a:lnTo>
                <a:lnTo>
                  <a:pt x="466436" y="0"/>
                </a:lnTo>
                <a:lnTo>
                  <a:pt x="576544" y="419831"/>
                </a:lnTo>
                <a:lnTo>
                  <a:pt x="932871" y="419828"/>
                </a:lnTo>
                <a:lnTo>
                  <a:pt x="644595" y="679295"/>
                </a:lnTo>
                <a:lnTo>
                  <a:pt x="754709" y="1099124"/>
                </a:lnTo>
                <a:lnTo>
                  <a:pt x="466436" y="839653"/>
                </a:lnTo>
                <a:lnTo>
                  <a:pt x="178162" y="1099124"/>
                </a:lnTo>
                <a:lnTo>
                  <a:pt x="288276" y="679295"/>
                </a:lnTo>
                <a:lnTo>
                  <a:pt x="0" y="419828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27749B-716F-47C4-92E1-E3F05EACAE27}"/>
              </a:ext>
            </a:extLst>
          </p:cNvPr>
          <p:cNvSpPr/>
          <p:nvPr userDrawn="1"/>
        </p:nvSpPr>
        <p:spPr>
          <a:xfrm>
            <a:off x="0" y="6381328"/>
            <a:ext cx="12192000" cy="47667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0">
                <a:srgbClr val="266C9B"/>
              </a:gs>
              <a:gs pos="100000">
                <a:srgbClr val="00164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2E2DDD7-C113-462F-B2A1-F8C0596DBB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6" y="863228"/>
            <a:ext cx="3643559" cy="96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7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spc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65" r="57543" b="27063"/>
          <a:stretch/>
        </p:blipFill>
        <p:spPr>
          <a:xfrm>
            <a:off x="10511161" y="188136"/>
            <a:ext cx="1416513" cy="843374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09600" y="274639"/>
            <a:ext cx="9326827" cy="568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" name="Rectangle 9"/>
          <p:cNvSpPr/>
          <p:nvPr/>
        </p:nvSpPr>
        <p:spPr>
          <a:xfrm>
            <a:off x="0" y="6480174"/>
            <a:ext cx="12192000" cy="3778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0">
                <a:srgbClr val="2871A0"/>
              </a:gs>
              <a:gs pos="100000">
                <a:schemeClr val="accent6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392" y="6526959"/>
            <a:ext cx="3829228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nl-BE" sz="1100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Copyright © 2021 CLEPA. All rights reserved. </a:t>
            </a:r>
            <a:r>
              <a:rPr lang="nl-BE" sz="1100" b="1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www.clepa.eu</a:t>
            </a:r>
            <a:endParaRPr lang="nl-BE" sz="1100" dirty="0">
              <a:solidFill>
                <a:prstClr val="white">
                  <a:alpha val="30000"/>
                </a:prst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410700" y="6480175"/>
            <a:ext cx="1714501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B6D15CE5-B2E2-487D-84F5-B3A21175D02E}" type="datetime1">
              <a:rPr lang="en-GB" smtClean="0"/>
              <a:pPr>
                <a:defRPr/>
              </a:pPr>
              <a:t>03/12/2021</a:t>
            </a:fld>
            <a:endParaRPr lang="en-GB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4F4221-3BAC-4B5C-A588-077F685BCB16}"/>
              </a:ext>
            </a:extLst>
          </p:cNvPr>
          <p:cNvSpPr/>
          <p:nvPr userDrawn="1"/>
        </p:nvSpPr>
        <p:spPr>
          <a:xfrm>
            <a:off x="10579100" y="0"/>
            <a:ext cx="1219200" cy="1055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345F34-56E6-4052-871E-B4BAD36C9B97}"/>
              </a:ext>
            </a:extLst>
          </p:cNvPr>
          <p:cNvSpPr/>
          <p:nvPr userDrawn="1"/>
        </p:nvSpPr>
        <p:spPr>
          <a:xfrm>
            <a:off x="609600" y="-243"/>
            <a:ext cx="9969500" cy="105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562F16-E5CC-4D13-ADE6-FDAE7D7BA9EA}"/>
              </a:ext>
            </a:extLst>
          </p:cNvPr>
          <p:cNvSpPr/>
          <p:nvPr userDrawn="1"/>
        </p:nvSpPr>
        <p:spPr>
          <a:xfrm>
            <a:off x="11798300" y="0"/>
            <a:ext cx="393700" cy="1055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51324F-3438-45FF-BF8F-47BFCD31D366}"/>
              </a:ext>
            </a:extLst>
          </p:cNvPr>
          <p:cNvSpPr/>
          <p:nvPr userDrawn="1"/>
        </p:nvSpPr>
        <p:spPr>
          <a:xfrm>
            <a:off x="0" y="0"/>
            <a:ext cx="623392" cy="105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877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1" r:id="rId2"/>
    <p:sldLayoutId id="2147483823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 spc="0">
          <a:solidFill>
            <a:srgbClr val="006699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65" r="57543" b="27063"/>
          <a:stretch/>
        </p:blipFill>
        <p:spPr>
          <a:xfrm>
            <a:off x="10669911" y="167508"/>
            <a:ext cx="1071239" cy="637802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09600" y="274639"/>
            <a:ext cx="9326827" cy="568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10" name="Rectangle 9"/>
          <p:cNvSpPr/>
          <p:nvPr/>
        </p:nvSpPr>
        <p:spPr>
          <a:xfrm>
            <a:off x="0" y="6480174"/>
            <a:ext cx="12192000" cy="3778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0">
                <a:srgbClr val="2871A0"/>
              </a:gs>
              <a:gs pos="100000">
                <a:schemeClr val="accent6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392" y="6526959"/>
            <a:ext cx="3829228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nl-BE" sz="1100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Copyright © 2021 CLEPA. All rights reserved. </a:t>
            </a:r>
            <a:r>
              <a:rPr lang="nl-BE" sz="1100" b="1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www.clepa.eu</a:t>
            </a:r>
            <a:endParaRPr lang="nl-BE" sz="1100" dirty="0">
              <a:solidFill>
                <a:prstClr val="white">
                  <a:alpha val="30000"/>
                </a:prst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410700" y="6480175"/>
            <a:ext cx="1714501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B6D15CE5-B2E2-487D-84F5-B3A21175D02E}" type="datetime1">
              <a:rPr lang="en-GB" smtClean="0"/>
              <a:pPr>
                <a:defRPr/>
              </a:pPr>
              <a:t>03/12/2021</a:t>
            </a:fld>
            <a:endParaRPr lang="en-GB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4F4221-3BAC-4B5C-A588-077F685BCB16}"/>
              </a:ext>
            </a:extLst>
          </p:cNvPr>
          <p:cNvSpPr/>
          <p:nvPr userDrawn="1"/>
        </p:nvSpPr>
        <p:spPr>
          <a:xfrm>
            <a:off x="10579100" y="0"/>
            <a:ext cx="1219200" cy="1055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345F34-56E6-4052-871E-B4BAD36C9B97}"/>
              </a:ext>
            </a:extLst>
          </p:cNvPr>
          <p:cNvSpPr/>
          <p:nvPr userDrawn="1"/>
        </p:nvSpPr>
        <p:spPr>
          <a:xfrm>
            <a:off x="609600" y="-243"/>
            <a:ext cx="9969500" cy="105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562F16-E5CC-4D13-ADE6-FDAE7D7BA9EA}"/>
              </a:ext>
            </a:extLst>
          </p:cNvPr>
          <p:cNvSpPr/>
          <p:nvPr userDrawn="1"/>
        </p:nvSpPr>
        <p:spPr>
          <a:xfrm>
            <a:off x="11798300" y="0"/>
            <a:ext cx="393700" cy="1055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51324F-3438-45FF-BF8F-47BFCD31D366}"/>
              </a:ext>
            </a:extLst>
          </p:cNvPr>
          <p:cNvSpPr/>
          <p:nvPr userDrawn="1"/>
        </p:nvSpPr>
        <p:spPr>
          <a:xfrm>
            <a:off x="0" y="0"/>
            <a:ext cx="623392" cy="105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1847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 spc="0">
          <a:solidFill>
            <a:srgbClr val="006699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65" r="57543" b="27063"/>
          <a:stretch/>
        </p:blipFill>
        <p:spPr>
          <a:xfrm>
            <a:off x="10511161" y="188136"/>
            <a:ext cx="1416513" cy="843374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09600" y="274639"/>
            <a:ext cx="9326827" cy="568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10" name="Rectangle 9"/>
          <p:cNvSpPr/>
          <p:nvPr/>
        </p:nvSpPr>
        <p:spPr>
          <a:xfrm>
            <a:off x="0" y="6480174"/>
            <a:ext cx="12192000" cy="3778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0">
                <a:srgbClr val="2871A0"/>
              </a:gs>
              <a:gs pos="100000">
                <a:schemeClr val="accent6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392" y="6526959"/>
            <a:ext cx="3829228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nl-BE" sz="1100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Copyright © 2021 CLEPA. </a:t>
            </a:r>
            <a:r>
              <a:rPr lang="nl-BE" sz="1100" dirty="0" err="1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All</a:t>
            </a:r>
            <a:r>
              <a:rPr lang="nl-BE" sz="1100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l-BE" sz="1100" dirty="0" err="1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rights</a:t>
            </a:r>
            <a:r>
              <a:rPr lang="nl-BE" sz="1100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l-BE" sz="1100" dirty="0" err="1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reserved</a:t>
            </a:r>
            <a:r>
              <a:rPr lang="nl-BE" sz="1100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nl-BE" sz="1100" b="1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www.clepa.eu</a:t>
            </a:r>
            <a:endParaRPr lang="nl-BE" sz="1100" dirty="0">
              <a:solidFill>
                <a:prstClr val="white">
                  <a:alpha val="30000"/>
                </a:prst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410700" y="6480175"/>
            <a:ext cx="1714501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B6D15CE5-B2E2-487D-84F5-B3A21175D02E}" type="datetime1">
              <a:rPr lang="en-GB" smtClean="0"/>
              <a:pPr>
                <a:defRPr/>
              </a:pPr>
              <a:t>03/12/2021</a:t>
            </a:fld>
            <a:endParaRPr lang="en-GB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4F4221-3BAC-4B5C-A588-077F685BCB16}"/>
              </a:ext>
            </a:extLst>
          </p:cNvPr>
          <p:cNvSpPr/>
          <p:nvPr userDrawn="1"/>
        </p:nvSpPr>
        <p:spPr>
          <a:xfrm>
            <a:off x="10579100" y="0"/>
            <a:ext cx="1219200" cy="1055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345F34-56E6-4052-871E-B4BAD36C9B97}"/>
              </a:ext>
            </a:extLst>
          </p:cNvPr>
          <p:cNvSpPr/>
          <p:nvPr userDrawn="1"/>
        </p:nvSpPr>
        <p:spPr>
          <a:xfrm>
            <a:off x="609600" y="-243"/>
            <a:ext cx="9969500" cy="105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562F16-E5CC-4D13-ADE6-FDAE7D7BA9EA}"/>
              </a:ext>
            </a:extLst>
          </p:cNvPr>
          <p:cNvSpPr/>
          <p:nvPr userDrawn="1"/>
        </p:nvSpPr>
        <p:spPr>
          <a:xfrm>
            <a:off x="11798300" y="0"/>
            <a:ext cx="393700" cy="1055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51324F-3438-45FF-BF8F-47BFCD31D366}"/>
              </a:ext>
            </a:extLst>
          </p:cNvPr>
          <p:cNvSpPr/>
          <p:nvPr userDrawn="1"/>
        </p:nvSpPr>
        <p:spPr>
          <a:xfrm>
            <a:off x="0" y="0"/>
            <a:ext cx="623392" cy="105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5953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 spc="0">
          <a:solidFill>
            <a:srgbClr val="006699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14F9C-24DA-4318-8E46-A870BF1C2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080" y="3498744"/>
            <a:ext cx="10814120" cy="1417637"/>
          </a:xfrm>
        </p:spPr>
        <p:txBody>
          <a:bodyPr>
            <a:normAutofit/>
          </a:bodyPr>
          <a:lstStyle/>
          <a:p>
            <a:r>
              <a:rPr lang="en-US" dirty="0"/>
              <a:t>Modification of R16/R129 Support Leg Volume</a:t>
            </a:r>
            <a:endParaRPr lang="LID4096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991B8B-C42F-4BD6-B2C7-868DBDBF4F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4000" dirty="0"/>
              <a:t>Submitted by the experts from CLEPA</a:t>
            </a:r>
          </a:p>
          <a:p>
            <a:r>
              <a:rPr lang="en-GB" dirty="0"/>
              <a:t>70</a:t>
            </a:r>
            <a:r>
              <a:rPr lang="en-GB" baseline="30000" dirty="0"/>
              <a:t>th</a:t>
            </a:r>
            <a:r>
              <a:rPr lang="en-GB" dirty="0"/>
              <a:t> session of GRSP, 06 – 10</a:t>
            </a:r>
            <a:r>
              <a:rPr lang="en-GB" baseline="30000" dirty="0"/>
              <a:t>th</a:t>
            </a:r>
            <a:r>
              <a:rPr lang="en-GB" dirty="0"/>
              <a:t> December 2021</a:t>
            </a:r>
          </a:p>
          <a:p>
            <a:endParaRPr lang="LID4096" dirty="0"/>
          </a:p>
        </p:txBody>
      </p:sp>
      <p:sp>
        <p:nvSpPr>
          <p:cNvPr id="4" name="Textfeld 128">
            <a:extLst>
              <a:ext uri="{FF2B5EF4-FFF2-40B4-BE49-F238E27FC236}">
                <a16:creationId xmlns:a16="http://schemas.microsoft.com/office/drawing/2014/main" id="{4E833E1F-BEA6-4F47-B163-DADEFFA11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5119" y="216963"/>
            <a:ext cx="302433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altLang="ko-KR" sz="1200" u="sng" dirty="0">
                <a:solidFill>
                  <a:schemeClr val="bg1"/>
                </a:solidFill>
                <a:latin typeface="Calibri" pitchFamily="34" charset="0"/>
                <a:ea typeface="Arial Unicode MS" pitchFamily="50" charset="-127"/>
                <a:cs typeface="Arial" pitchFamily="34" charset="0"/>
              </a:rPr>
              <a:t>Informal document </a:t>
            </a:r>
            <a:r>
              <a:rPr lang="en-US" altLang="ko-KR" sz="1200" b="1" dirty="0">
                <a:solidFill>
                  <a:schemeClr val="bg1"/>
                </a:solidFill>
                <a:latin typeface="Calibri" pitchFamily="34" charset="0"/>
                <a:ea typeface="Arial Unicode MS" pitchFamily="50" charset="-127"/>
                <a:cs typeface="Arial" pitchFamily="34" charset="0"/>
              </a:rPr>
              <a:t>GRSP-70-18</a:t>
            </a:r>
          </a:p>
          <a:p>
            <a:pPr algn="r">
              <a:lnSpc>
                <a:spcPts val="1200"/>
              </a:lnSpc>
            </a:pPr>
            <a:r>
              <a:rPr lang="en-US" altLang="ko-KR" sz="1200" dirty="0">
                <a:solidFill>
                  <a:schemeClr val="bg1"/>
                </a:solidFill>
                <a:latin typeface="Calibri" pitchFamily="34" charset="0"/>
                <a:ea typeface="Arial Unicode MS" pitchFamily="50" charset="-127"/>
                <a:cs typeface="Arial" pitchFamily="34" charset="0"/>
              </a:rPr>
              <a:t>70th </a:t>
            </a:r>
            <a:r>
              <a:rPr lang="en-US" altLang="ko-KR" sz="1200" b="1" dirty="0">
                <a:solidFill>
                  <a:schemeClr val="bg1"/>
                </a:solidFill>
                <a:latin typeface="Calibri" pitchFamily="34" charset="0"/>
                <a:ea typeface="Arial Unicode MS" pitchFamily="50" charset="-127"/>
                <a:cs typeface="Arial" pitchFamily="34" charset="0"/>
              </a:rPr>
              <a:t>GRSP, 6-10 Dec. 2021,                                                                                                                                                                                                                    agenda item 11</a:t>
            </a:r>
            <a:r>
              <a:rPr lang="en-AU" altLang="ko-KR" sz="1200" b="1" dirty="0">
                <a:solidFill>
                  <a:schemeClr val="bg1"/>
                </a:solidFill>
                <a:latin typeface="Calibri" pitchFamily="34" charset="0"/>
                <a:ea typeface="Arial Unicode MS" pitchFamily="50" charset="-127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0038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6B7BFE-E647-47D6-ACCE-A9AE53293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Proposal</a:t>
            </a:r>
            <a:endParaRPr lang="LID4096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12603-B689-4CE4-B159-4A8EE70D76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F0A88C-D90A-49D5-B03F-3A158690E92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423358"/>
            <a:ext cx="7464551" cy="4761782"/>
          </a:xfrm>
        </p:spPr>
        <p:txBody>
          <a:bodyPr/>
          <a:lstStyle/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CLEPA propose to increase the height of the support leg volume to improve compatibility between support leg volume and ISO/R2 &amp; ISO/F2X volumes </a:t>
            </a:r>
          </a:p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This change would require R129 &amp; R16 to be updated with this modification (GRSP/2021/25 &amp; GRSP/2021/26)</a:t>
            </a:r>
          </a:p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This change is important for large rearward facing ECRS designs </a:t>
            </a:r>
          </a:p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This change will not reduce the support leg compatibility with vehicles</a:t>
            </a:r>
          </a:p>
          <a:p>
            <a:pPr lvl="0"/>
            <a:endParaRPr lang="en-US" sz="2000" b="1" dirty="0"/>
          </a:p>
          <a:p>
            <a:endParaRPr lang="en-B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87D00D-137B-4E25-AC7C-88F550B05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8528" y="1135363"/>
            <a:ext cx="2939448" cy="26751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D352A0-B771-4AE6-A24A-A8C4FAEF5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264" y="3861048"/>
            <a:ext cx="2939448" cy="25326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B6BF5A-4132-4D66-8B9B-B48288E79ECA}"/>
              </a:ext>
            </a:extLst>
          </p:cNvPr>
          <p:cNvSpPr txBox="1"/>
          <p:nvPr/>
        </p:nvSpPr>
        <p:spPr>
          <a:xfrm rot="17350590">
            <a:off x="8528224" y="1717289"/>
            <a:ext cx="59234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200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788E32-04C3-46E3-8A74-49F55EBD3F94}"/>
              </a:ext>
            </a:extLst>
          </p:cNvPr>
          <p:cNvSpPr txBox="1"/>
          <p:nvPr/>
        </p:nvSpPr>
        <p:spPr>
          <a:xfrm rot="17350590">
            <a:off x="8616616" y="4461089"/>
            <a:ext cx="59234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200</a:t>
            </a:r>
          </a:p>
        </p:txBody>
      </p:sp>
    </p:spTree>
    <p:extLst>
      <p:ext uri="{BB962C8B-B14F-4D97-AF65-F5344CB8AC3E}">
        <p14:creationId xmlns:p14="http://schemas.microsoft.com/office/powerpoint/2010/main" val="2526046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6B7BFE-E647-47D6-ACCE-A9AE53293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Justification </a:t>
            </a:r>
            <a:r>
              <a:rPr lang="en-GB" sz="1200" dirty="0"/>
              <a:t>(1/6)</a:t>
            </a:r>
            <a:endParaRPr lang="LID4096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12603-B689-4CE4-B159-4A8EE70D76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F0A88C-D90A-49D5-B03F-3A158690E92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1" y="1423358"/>
            <a:ext cx="6230112" cy="4761782"/>
          </a:xfrm>
        </p:spPr>
        <p:txBody>
          <a:bodyPr/>
          <a:lstStyle/>
          <a:p>
            <a:pPr lvl="0"/>
            <a:r>
              <a:rPr lang="en-US" dirty="0"/>
              <a:t>UN Regulation No. 16 defines the envelope dimensions of ISO/R2 &amp; ISO/F2X CRF envelopes</a:t>
            </a:r>
          </a:p>
          <a:p>
            <a:pPr lvl="1"/>
            <a:r>
              <a:rPr lang="en-US" dirty="0"/>
              <a:t>Dashed line 2) represents the area where a support leg or similar may protrude. For the ISO/F2X envelope, this is indicated with a height of 200 mm (red dotted line)</a:t>
            </a:r>
          </a:p>
          <a:p>
            <a:pPr lvl="0"/>
            <a:endParaRPr lang="en-US" sz="2000" dirty="0"/>
          </a:p>
          <a:p>
            <a:pPr lvl="0"/>
            <a:r>
              <a:rPr lang="en-US" dirty="0"/>
              <a:t>The proposal is to increase the support leg volume height to match this 200 mm dimension</a:t>
            </a:r>
          </a:p>
          <a:p>
            <a:pPr lvl="0"/>
            <a:endParaRPr lang="en-US" sz="2000" dirty="0"/>
          </a:p>
          <a:p>
            <a:pPr lvl="0"/>
            <a:endParaRPr lang="en-US" sz="2000" b="1" dirty="0"/>
          </a:p>
          <a:p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46E473-03A4-40AE-AD16-B9920061F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128" y="1263638"/>
            <a:ext cx="4612667" cy="401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90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6B7BFE-E647-47D6-ACCE-A9AE53293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Justification </a:t>
            </a:r>
            <a:r>
              <a:rPr lang="en-GB" sz="1200" dirty="0"/>
              <a:t>(2/6)</a:t>
            </a:r>
            <a:endParaRPr lang="LID4096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12603-B689-4CE4-B159-4A8EE70D76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F0A88C-D90A-49D5-B03F-3A158690E92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2" y="1423358"/>
            <a:ext cx="6004066" cy="4761782"/>
          </a:xfrm>
        </p:spPr>
        <p:txBody>
          <a:bodyPr/>
          <a:lstStyle/>
          <a:p>
            <a:pPr lvl="0"/>
            <a:r>
              <a:rPr lang="en-US" dirty="0"/>
              <a:t>Increasing the height of the support leg volume would create a better match with both i-size ISO volumes</a:t>
            </a:r>
          </a:p>
          <a:p>
            <a:pPr lvl="1"/>
            <a:r>
              <a:rPr lang="en-US" dirty="0"/>
              <a:t>Particularly useful for large rearward facing CRS designs with support legs</a:t>
            </a:r>
          </a:p>
          <a:p>
            <a:pPr lvl="1"/>
            <a:r>
              <a:rPr lang="en-US" dirty="0"/>
              <a:t>Will increase design space for support leg &amp; misuse mechanisms &amp;  electronics for user misuse warnings</a:t>
            </a:r>
          </a:p>
          <a:p>
            <a:pPr lvl="1"/>
            <a:r>
              <a:rPr lang="en-US" dirty="0"/>
              <a:t>Environmental benefits - improved load paths leads to a reduction in materials</a:t>
            </a:r>
          </a:p>
          <a:p>
            <a:pPr lvl="1"/>
            <a:r>
              <a:rPr lang="en-US" dirty="0"/>
              <a:t>Potential to reduce CRS weight, improving handling for consumers </a:t>
            </a:r>
          </a:p>
          <a:p>
            <a:pPr lvl="0"/>
            <a:endParaRPr lang="en-US" sz="2000" b="1" dirty="0"/>
          </a:p>
          <a:p>
            <a:endParaRPr lang="en-BE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77C58D-DFBC-470D-8677-6620367C2096}"/>
              </a:ext>
            </a:extLst>
          </p:cNvPr>
          <p:cNvGrpSpPr/>
          <p:nvPr/>
        </p:nvGrpSpPr>
        <p:grpSpPr>
          <a:xfrm>
            <a:off x="8786580" y="3074492"/>
            <a:ext cx="3202222" cy="3375013"/>
            <a:chOff x="142875" y="0"/>
            <a:chExt cx="2684145" cy="3046730"/>
          </a:xfrm>
        </p:grpSpPr>
        <p:pic>
          <p:nvPicPr>
            <p:cNvPr id="31" name="Afbeelding 1" descr="Afbeelding met tafel&#10;&#10;Automatisch gegenereerde beschrijving">
              <a:extLst>
                <a:ext uri="{FF2B5EF4-FFF2-40B4-BE49-F238E27FC236}">
                  <a16:creationId xmlns:a16="http://schemas.microsoft.com/office/drawing/2014/main" id="{FD1B68EB-4B42-47BC-8FF5-81F62C51D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42875" y="0"/>
              <a:ext cx="2684145" cy="3046730"/>
            </a:xfrm>
            <a:prstGeom prst="rect">
              <a:avLst/>
            </a:prstGeom>
          </p:spPr>
        </p:pic>
        <p:sp>
          <p:nvSpPr>
            <p:cNvPr id="32" name="Text Box 13">
              <a:extLst>
                <a:ext uri="{FF2B5EF4-FFF2-40B4-BE49-F238E27FC236}">
                  <a16:creationId xmlns:a16="http://schemas.microsoft.com/office/drawing/2014/main" id="{52B960F4-2FD9-4ABA-8387-F5BC934ED00F}"/>
                </a:ext>
              </a:extLst>
            </p:cNvPr>
            <p:cNvSpPr txBox="1"/>
            <p:nvPr/>
          </p:nvSpPr>
          <p:spPr>
            <a:xfrm>
              <a:off x="171445" y="1285875"/>
              <a:ext cx="314554" cy="262255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50"/>
                </a:spcAft>
              </a:pPr>
              <a:r>
                <a:rPr lang="fr-FR" sz="1000" dirty="0"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200</a:t>
              </a:r>
              <a:endParaRPr lang="en-GB" sz="11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60DB9BA-77DA-4248-AA62-15E69AEC343C}"/>
                </a:ext>
              </a:extLst>
            </p:cNvPr>
            <p:cNvSpPr/>
            <p:nvPr/>
          </p:nvSpPr>
          <p:spPr>
            <a:xfrm>
              <a:off x="514350" y="1314450"/>
              <a:ext cx="254442" cy="13517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350" dirty="0"/>
            </a:p>
          </p:txBody>
        </p:sp>
        <p:sp>
          <p:nvSpPr>
            <p:cNvPr id="34" name="Text Box 14">
              <a:extLst>
                <a:ext uri="{FF2B5EF4-FFF2-40B4-BE49-F238E27FC236}">
                  <a16:creationId xmlns:a16="http://schemas.microsoft.com/office/drawing/2014/main" id="{9C870A11-AF54-47A2-897C-5ECA9236F00B}"/>
                </a:ext>
              </a:extLst>
            </p:cNvPr>
            <p:cNvSpPr txBox="1"/>
            <p:nvPr/>
          </p:nvSpPr>
          <p:spPr>
            <a:xfrm>
              <a:off x="547311" y="1238250"/>
              <a:ext cx="400052" cy="27034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750"/>
                </a:spcAft>
              </a:pPr>
              <a:r>
                <a:rPr lang="fr-FR" sz="1000" dirty="0"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115</a:t>
              </a:r>
              <a:endParaRPr lang="en-GB" sz="105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7C4EB394-F5EB-4827-9F9A-CECEECBC5629}"/>
                </a:ext>
              </a:extLst>
            </p:cNvPr>
            <p:cNvSpPr/>
            <p:nvPr/>
          </p:nvSpPr>
          <p:spPr>
            <a:xfrm>
              <a:off x="1209675" y="457200"/>
              <a:ext cx="970059" cy="349857"/>
            </a:xfrm>
            <a:prstGeom prst="roundRect">
              <a:avLst/>
            </a:prstGeom>
            <a:solidFill>
              <a:srgbClr val="B6A67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350" dirty="0">
                <a:solidFill>
                  <a:srgbClr val="B6A675"/>
                </a:solidFill>
              </a:endParaRPr>
            </a:p>
          </p:txBody>
        </p:sp>
        <p:sp>
          <p:nvSpPr>
            <p:cNvPr id="36" name="Text Box 32">
              <a:extLst>
                <a:ext uri="{FF2B5EF4-FFF2-40B4-BE49-F238E27FC236}">
                  <a16:creationId xmlns:a16="http://schemas.microsoft.com/office/drawing/2014/main" id="{347CA4E4-1E02-486D-A2DD-8FA86139AFCB}"/>
                </a:ext>
              </a:extLst>
            </p:cNvPr>
            <p:cNvSpPr txBox="1"/>
            <p:nvPr/>
          </p:nvSpPr>
          <p:spPr>
            <a:xfrm>
              <a:off x="1352550" y="504825"/>
              <a:ext cx="764374" cy="349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50"/>
                </a:spcAft>
              </a:pPr>
              <a:r>
                <a:rPr lang="fr-FR" sz="1400" b="1" dirty="0"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ISO</a:t>
              </a:r>
              <a:r>
                <a:rPr lang="fr-FR" sz="1200" b="1" dirty="0"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/F2X</a:t>
              </a:r>
              <a:endParaRPr lang="en-GB" sz="12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CA66A89-B63A-433E-A48E-9889DCCAC6B7}"/>
                </a:ext>
              </a:extLst>
            </p:cNvPr>
            <p:cNvSpPr/>
            <p:nvPr/>
          </p:nvSpPr>
          <p:spPr>
            <a:xfrm>
              <a:off x="981075" y="1514475"/>
              <a:ext cx="230505" cy="194310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350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5856788-BFDC-4583-B67D-D19F5A4FAFB3}"/>
                </a:ext>
              </a:extLst>
            </p:cNvPr>
            <p:cNvSpPr/>
            <p:nvPr/>
          </p:nvSpPr>
          <p:spPr>
            <a:xfrm>
              <a:off x="990600" y="1724025"/>
              <a:ext cx="230505" cy="619760"/>
            </a:xfrm>
            <a:prstGeom prst="rect">
              <a:avLst/>
            </a:prstGeom>
            <a:solidFill>
              <a:srgbClr val="F79646"/>
            </a:solidFill>
            <a:ln w="317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350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41BE1CA-D232-41BF-8739-CBA6154AA452}"/>
                </a:ext>
              </a:extLst>
            </p:cNvPr>
            <p:cNvSpPr/>
            <p:nvPr/>
          </p:nvSpPr>
          <p:spPr>
            <a:xfrm>
              <a:off x="990600" y="2371725"/>
              <a:ext cx="230505" cy="601345"/>
            </a:xfrm>
            <a:prstGeom prst="rect">
              <a:avLst/>
            </a:prstGeom>
            <a:solidFill>
              <a:srgbClr val="F79646"/>
            </a:solidFill>
            <a:ln w="317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350" dirty="0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CFB3D5E-4915-43B1-AE2B-68C47B56B9D5}"/>
                </a:ext>
              </a:extLst>
            </p:cNvPr>
            <p:cNvCxnSpPr/>
            <p:nvPr/>
          </p:nvCxnSpPr>
          <p:spPr>
            <a:xfrm flipV="1">
              <a:off x="1219200" y="1695450"/>
              <a:ext cx="1144988" cy="12010"/>
            </a:xfrm>
            <a:prstGeom prst="line">
              <a:avLst/>
            </a:prstGeom>
            <a:noFill/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E40273D-E73D-46B0-BAB5-D2A4F0A0069E}"/>
                </a:ext>
              </a:extLst>
            </p:cNvPr>
            <p:cNvCxnSpPr/>
            <p:nvPr/>
          </p:nvCxnSpPr>
          <p:spPr>
            <a:xfrm>
              <a:off x="1171575" y="1200150"/>
              <a:ext cx="9525" cy="485775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ysDot"/>
            </a:ln>
            <a:effectLst/>
          </p:spPr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39AF265-C1FD-4F8B-8AD3-AF0A6DCFBFBB}"/>
              </a:ext>
            </a:extLst>
          </p:cNvPr>
          <p:cNvGrpSpPr/>
          <p:nvPr/>
        </p:nvGrpSpPr>
        <p:grpSpPr>
          <a:xfrm>
            <a:off x="6329201" y="1354107"/>
            <a:ext cx="3382430" cy="3509902"/>
            <a:chOff x="6846" y="0"/>
            <a:chExt cx="2559189" cy="286004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5AC8085-D860-4F8E-A1FB-EF43CC2C3786}"/>
                </a:ext>
              </a:extLst>
            </p:cNvPr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14375" y="0"/>
              <a:ext cx="1851660" cy="2860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E193FF3-8486-411E-99C8-DE93F26C1B1F}"/>
                </a:ext>
              </a:extLst>
            </p:cNvPr>
            <p:cNvSpPr/>
            <p:nvPr/>
          </p:nvSpPr>
          <p:spPr>
            <a:xfrm>
              <a:off x="1047750" y="247650"/>
              <a:ext cx="1017767" cy="294198"/>
            </a:xfrm>
            <a:prstGeom prst="rect">
              <a:avLst/>
            </a:prstGeom>
            <a:solidFill>
              <a:srgbClr val="A1A7BD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35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DD6572-1AAA-473B-B221-F023B6618D3A}"/>
                </a:ext>
              </a:extLst>
            </p:cNvPr>
            <p:cNvSpPr/>
            <p:nvPr/>
          </p:nvSpPr>
          <p:spPr>
            <a:xfrm rot="4113254" flipV="1">
              <a:off x="688796" y="1095628"/>
              <a:ext cx="681194" cy="132365"/>
            </a:xfrm>
            <a:prstGeom prst="rect">
              <a:avLst/>
            </a:prstGeom>
            <a:solidFill>
              <a:srgbClr val="A1A7BD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350" dirty="0"/>
            </a:p>
          </p:txBody>
        </p:sp>
        <p:sp>
          <p:nvSpPr>
            <p:cNvPr id="17" name="Text Box 31">
              <a:extLst>
                <a:ext uri="{FF2B5EF4-FFF2-40B4-BE49-F238E27FC236}">
                  <a16:creationId xmlns:a16="http://schemas.microsoft.com/office/drawing/2014/main" id="{E34C3F2D-ABE9-4F00-9842-5C77538B3215}"/>
                </a:ext>
              </a:extLst>
            </p:cNvPr>
            <p:cNvSpPr txBox="1"/>
            <p:nvPr/>
          </p:nvSpPr>
          <p:spPr>
            <a:xfrm>
              <a:off x="1171575" y="253138"/>
              <a:ext cx="764374" cy="37594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50"/>
                </a:spcAft>
              </a:pPr>
              <a:r>
                <a:rPr lang="fr-FR" sz="1400" b="1" dirty="0"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ISO/R2</a:t>
              </a:r>
              <a:endParaRPr lang="en-GB" sz="14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2FC15AF-7ECC-47EC-ABB6-967759613997}"/>
                </a:ext>
              </a:extLst>
            </p:cNvPr>
            <p:cNvSpPr/>
            <p:nvPr/>
          </p:nvSpPr>
          <p:spPr>
            <a:xfrm>
              <a:off x="933450" y="1076325"/>
              <a:ext cx="237490" cy="316506"/>
            </a:xfrm>
            <a:prstGeom prst="rect">
              <a:avLst/>
            </a:prstGeom>
            <a:solidFill>
              <a:srgbClr val="12FA18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35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4DC19D4-9833-493A-8D58-41195055DB60}"/>
                </a:ext>
              </a:extLst>
            </p:cNvPr>
            <p:cNvSpPr/>
            <p:nvPr/>
          </p:nvSpPr>
          <p:spPr>
            <a:xfrm>
              <a:off x="952500" y="1400175"/>
              <a:ext cx="230505" cy="194724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35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A0FD7A8-F1EB-4BA7-A770-0C992225A1EA}"/>
                </a:ext>
              </a:extLst>
            </p:cNvPr>
            <p:cNvSpPr/>
            <p:nvPr/>
          </p:nvSpPr>
          <p:spPr>
            <a:xfrm>
              <a:off x="952500" y="1609725"/>
              <a:ext cx="230588" cy="620201"/>
            </a:xfrm>
            <a:prstGeom prst="rect">
              <a:avLst/>
            </a:prstGeom>
            <a:solidFill>
              <a:srgbClr val="F79646"/>
            </a:solidFill>
            <a:ln w="317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35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1097801-F01F-4BEC-9C5F-D355C644D7B6}"/>
                </a:ext>
              </a:extLst>
            </p:cNvPr>
            <p:cNvSpPr/>
            <p:nvPr/>
          </p:nvSpPr>
          <p:spPr>
            <a:xfrm>
              <a:off x="952500" y="2257425"/>
              <a:ext cx="230588" cy="601870"/>
            </a:xfrm>
            <a:prstGeom prst="rect">
              <a:avLst/>
            </a:prstGeom>
            <a:solidFill>
              <a:srgbClr val="F79646"/>
            </a:solidFill>
            <a:ln w="317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350" dirty="0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902368C-E6C0-4ECA-8206-5F661DE8CDC6}"/>
                </a:ext>
              </a:extLst>
            </p:cNvPr>
            <p:cNvCxnSpPr/>
            <p:nvPr/>
          </p:nvCxnSpPr>
          <p:spPr>
            <a:xfrm flipV="1">
              <a:off x="1200150" y="1600200"/>
              <a:ext cx="1144988" cy="12010"/>
            </a:xfrm>
            <a:prstGeom prst="line">
              <a:avLst/>
            </a:prstGeom>
            <a:noFill/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F75CCBD-043B-4B93-AA28-B5709FFDA377}"/>
                </a:ext>
              </a:extLst>
            </p:cNvPr>
            <p:cNvCxnSpPr/>
            <p:nvPr/>
          </p:nvCxnSpPr>
          <p:spPr>
            <a:xfrm>
              <a:off x="828675" y="847725"/>
              <a:ext cx="291051" cy="736324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ysDot"/>
            </a:ln>
            <a:effectLst/>
          </p:spPr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56B597E-75F9-4528-818A-2EA8C8959CA4}"/>
                </a:ext>
              </a:extLst>
            </p:cNvPr>
            <p:cNvGrpSpPr/>
            <p:nvPr/>
          </p:nvGrpSpPr>
          <p:grpSpPr>
            <a:xfrm>
              <a:off x="6846" y="1068874"/>
              <a:ext cx="1013993" cy="524630"/>
              <a:chOff x="6846" y="-7451"/>
              <a:chExt cx="1013993" cy="524630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5E99CA3-37B2-4534-9275-F2BFBA32DED4}"/>
                  </a:ext>
                </a:extLst>
              </p:cNvPr>
              <p:cNvCxnSpPr/>
              <p:nvPr/>
            </p:nvCxnSpPr>
            <p:spPr>
              <a:xfrm flipV="1">
                <a:off x="503976" y="517179"/>
                <a:ext cx="516863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27A0DE83-680D-45C2-9DBF-5CA2AD66C02A}"/>
                  </a:ext>
                </a:extLst>
              </p:cNvPr>
              <p:cNvCxnSpPr/>
              <p:nvPr/>
            </p:nvCxnSpPr>
            <p:spPr>
              <a:xfrm flipV="1">
                <a:off x="485869" y="1132"/>
                <a:ext cx="419652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</p:cxnSp>
          <p:sp>
            <p:nvSpPr>
              <p:cNvPr id="27" name="Text Box 29">
                <a:extLst>
                  <a:ext uri="{FF2B5EF4-FFF2-40B4-BE49-F238E27FC236}">
                    <a16:creationId xmlns:a16="http://schemas.microsoft.com/office/drawing/2014/main" id="{38C549C9-1460-4A64-97D5-7E21834467E6}"/>
                  </a:ext>
                </a:extLst>
              </p:cNvPr>
              <p:cNvSpPr txBox="1"/>
              <p:nvPr/>
            </p:nvSpPr>
            <p:spPr>
              <a:xfrm>
                <a:off x="657885" y="82613"/>
                <a:ext cx="277937" cy="404388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</p:spPr>
            <p:txBody>
              <a:bodyPr rot="0" spcFirstLastPara="0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fr-FR" sz="825" dirty="0">
                    <a:latin typeface="Calibri" panose="020F050202020403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825" dirty="0"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8" name="Text Box 19">
                <a:extLst>
                  <a:ext uri="{FF2B5EF4-FFF2-40B4-BE49-F238E27FC236}">
                    <a16:creationId xmlns:a16="http://schemas.microsoft.com/office/drawing/2014/main" id="{2500C685-94C6-4BE4-A96B-F68336DFB222}"/>
                  </a:ext>
                </a:extLst>
              </p:cNvPr>
              <p:cNvSpPr txBox="1"/>
              <p:nvPr/>
            </p:nvSpPr>
            <p:spPr>
              <a:xfrm>
                <a:off x="6846" y="179166"/>
                <a:ext cx="503555" cy="26987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fr-FR" sz="1000" dirty="0">
                    <a:latin typeface="Calibri" panose="020F050202020403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200</a:t>
                </a:r>
                <a:endParaRPr lang="en-GB" sz="1050" dirty="0"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 Box 28">
                <a:extLst>
                  <a:ext uri="{FF2B5EF4-FFF2-40B4-BE49-F238E27FC236}">
                    <a16:creationId xmlns:a16="http://schemas.microsoft.com/office/drawing/2014/main" id="{FBC7BBED-471C-4FFA-96C2-1982FB620FCD}"/>
                  </a:ext>
                </a:extLst>
              </p:cNvPr>
              <p:cNvSpPr txBox="1"/>
              <p:nvPr/>
            </p:nvSpPr>
            <p:spPr>
              <a:xfrm>
                <a:off x="560943" y="87959"/>
                <a:ext cx="440777" cy="25704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fr-FR" sz="1000" dirty="0">
                    <a:latin typeface="Calibri" panose="020F050202020403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115</a:t>
                </a:r>
                <a:endParaRPr lang="en-GB" sz="1050" dirty="0"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944A8D93-2A50-4D9E-9957-9E3605A0DAB4}"/>
                  </a:ext>
                </a:extLst>
              </p:cNvPr>
              <p:cNvCxnSpPr/>
              <p:nvPr/>
            </p:nvCxnSpPr>
            <p:spPr>
              <a:xfrm flipH="1">
                <a:off x="782370" y="-7451"/>
                <a:ext cx="0" cy="327660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headEnd type="triangle"/>
                <a:tailEnd type="triangle"/>
              </a:ln>
              <a:effectLst/>
            </p:spPr>
          </p:cxnSp>
        </p:grp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63E037F-E049-4A5E-B34D-4985232A5390}"/>
              </a:ext>
            </a:extLst>
          </p:cNvPr>
          <p:cNvCxnSpPr>
            <a:cxnSpLocks/>
          </p:cNvCxnSpPr>
          <p:nvPr/>
        </p:nvCxnSpPr>
        <p:spPr>
          <a:xfrm>
            <a:off x="6985692" y="2690931"/>
            <a:ext cx="0" cy="618758"/>
          </a:xfrm>
          <a:prstGeom prst="straightConnector1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E43C1C1-67D7-4B99-B4D2-7B38A8FDA1E9}"/>
              </a:ext>
            </a:extLst>
          </p:cNvPr>
          <p:cNvCxnSpPr/>
          <p:nvPr/>
        </p:nvCxnSpPr>
        <p:spPr>
          <a:xfrm flipV="1">
            <a:off x="7300822" y="3066708"/>
            <a:ext cx="554646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768234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6B7BFE-E647-47D6-ACCE-A9AE53293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Justification </a:t>
            </a:r>
            <a:r>
              <a:rPr lang="en-GB" sz="1200" dirty="0"/>
              <a:t>(3/6)</a:t>
            </a:r>
            <a:endParaRPr lang="LID4096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12603-B689-4CE4-B159-4A8EE70D76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F0A88C-D90A-49D5-B03F-3A158690E92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423358"/>
            <a:ext cx="8881025" cy="1164394"/>
          </a:xfrm>
        </p:spPr>
        <p:txBody>
          <a:bodyPr/>
          <a:lstStyle/>
          <a:p>
            <a:pPr lvl="0"/>
            <a:r>
              <a:rPr lang="en-US" sz="2000" dirty="0"/>
              <a:t>The additional support leg volume already overlaps with the ISO/R2 volume and therefore little or no extra space is required (depending on ISOFIX position) </a:t>
            </a:r>
          </a:p>
          <a:p>
            <a:pPr lvl="0"/>
            <a:endParaRPr lang="en-US" sz="2000" dirty="0"/>
          </a:p>
          <a:p>
            <a:pPr lvl="0"/>
            <a:endParaRPr lang="en-US" sz="2000" b="1" dirty="0"/>
          </a:p>
          <a:p>
            <a:endParaRPr lang="en-B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87D00D-137B-4E25-AC7C-88F550B05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0625" y="1274069"/>
            <a:ext cx="2166917" cy="19720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AFA6C9-FD4C-40C7-92A2-A71FE7A14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563" y="2566707"/>
            <a:ext cx="2553277" cy="379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CB2876-D9FD-46E2-A2F6-772605545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395" y="2566707"/>
            <a:ext cx="2612281" cy="37987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EAACDD-EF34-4D2B-917A-F7B29EAD0FB3}"/>
              </a:ext>
            </a:extLst>
          </p:cNvPr>
          <p:cNvSpPr txBox="1"/>
          <p:nvPr/>
        </p:nvSpPr>
        <p:spPr>
          <a:xfrm>
            <a:off x="2858118" y="5188388"/>
            <a:ext cx="2470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ISOFIX </a:t>
            </a:r>
            <a:r>
              <a:rPr lang="en-GB" dirty="0"/>
              <a:t>anchors</a:t>
            </a:r>
            <a:r>
              <a:rPr lang="pl-PL" dirty="0"/>
              <a:t> at 20mm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643200-00A5-44A7-BED8-A2A85B0A2673}"/>
              </a:ext>
            </a:extLst>
          </p:cNvPr>
          <p:cNvSpPr txBox="1"/>
          <p:nvPr/>
        </p:nvSpPr>
        <p:spPr>
          <a:xfrm>
            <a:off x="6810229" y="5188388"/>
            <a:ext cx="2470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ISOFIX </a:t>
            </a:r>
            <a:r>
              <a:rPr lang="en-GB" dirty="0"/>
              <a:t>anchors</a:t>
            </a:r>
            <a:r>
              <a:rPr lang="pl-PL" dirty="0"/>
              <a:t> at </a:t>
            </a:r>
            <a:r>
              <a:rPr lang="en-GB" dirty="0"/>
              <a:t>7</a:t>
            </a:r>
            <a:r>
              <a:rPr lang="pl-PL" dirty="0"/>
              <a:t>0mm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53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6B7BFE-E647-47D6-ACCE-A9AE53293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Justification </a:t>
            </a:r>
            <a:r>
              <a:rPr lang="en-GB" sz="1200" dirty="0"/>
              <a:t>(4/6)</a:t>
            </a:r>
            <a:endParaRPr lang="LID4096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12603-B689-4CE4-B159-4A8EE70D76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F0A88C-D90A-49D5-B03F-3A158690E92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188720"/>
            <a:ext cx="8881025" cy="4996420"/>
          </a:xfrm>
        </p:spPr>
        <p:txBody>
          <a:bodyPr/>
          <a:lstStyle/>
          <a:p>
            <a:pPr lvl="0"/>
            <a:r>
              <a:rPr lang="en-US" sz="2200" dirty="0"/>
              <a:t>The additional space required by extending the support leg volume is available in vehicles that can already fit the support leg volume</a:t>
            </a:r>
          </a:p>
          <a:p>
            <a:pPr lvl="0"/>
            <a:r>
              <a:rPr lang="en-US" sz="2200" dirty="0"/>
              <a:t>This additional support leg volume unused in the vehicle (100 vehicles)</a:t>
            </a:r>
          </a:p>
          <a:p>
            <a:pPr lvl="0"/>
            <a:r>
              <a:rPr lang="en-US" sz="2200" dirty="0"/>
              <a:t>If contact between the child seats and vehicle seat occurs, it is at the top of the seat, not where the additional support leg volume would be </a:t>
            </a:r>
          </a:p>
          <a:p>
            <a:pPr lvl="0"/>
            <a:endParaRPr lang="en-US" sz="2200" dirty="0"/>
          </a:p>
          <a:p>
            <a:pPr lvl="0"/>
            <a:endParaRPr lang="en-US" sz="2000" dirty="0"/>
          </a:p>
          <a:p>
            <a:pPr lvl="0"/>
            <a:endParaRPr lang="en-US" sz="2000" b="1" dirty="0"/>
          </a:p>
          <a:p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E49191-334D-4514-B007-A38173C9C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0625" y="1274069"/>
            <a:ext cx="2166917" cy="197205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D857E03-BFF2-43DB-9F7E-D88AD0B096C3}"/>
              </a:ext>
            </a:extLst>
          </p:cNvPr>
          <p:cNvGrpSpPr/>
          <p:nvPr/>
        </p:nvGrpSpPr>
        <p:grpSpPr>
          <a:xfrm>
            <a:off x="2070347" y="3574506"/>
            <a:ext cx="3371849" cy="2343374"/>
            <a:chOff x="999407" y="2780892"/>
            <a:chExt cx="4495799" cy="312449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27E2FE4-489A-4102-B0D7-B5B4F51BC7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4590"/>
            <a:stretch/>
          </p:blipFill>
          <p:spPr>
            <a:xfrm>
              <a:off x="1243684" y="2780892"/>
              <a:ext cx="3531485" cy="312449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929AF00-0E65-41DC-AC91-12EEE5C2D582}"/>
                </a:ext>
              </a:extLst>
            </p:cNvPr>
            <p:cNvSpPr/>
            <p:nvPr/>
          </p:nvSpPr>
          <p:spPr>
            <a:xfrm>
              <a:off x="4182222" y="5702236"/>
              <a:ext cx="1312984" cy="857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50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20F1658-B8A5-459D-BEB2-F59D882A2F52}"/>
                </a:ext>
              </a:extLst>
            </p:cNvPr>
            <p:cNvSpPr/>
            <p:nvPr/>
          </p:nvSpPr>
          <p:spPr>
            <a:xfrm>
              <a:off x="999407" y="5652977"/>
              <a:ext cx="352424" cy="857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ACC47F-8E5E-40D6-A6F7-A134D9AE331F}"/>
              </a:ext>
            </a:extLst>
          </p:cNvPr>
          <p:cNvGrpSpPr/>
          <p:nvPr/>
        </p:nvGrpSpPr>
        <p:grpSpPr>
          <a:xfrm>
            <a:off x="5304919" y="3552901"/>
            <a:ext cx="3112145" cy="2343374"/>
            <a:chOff x="6095999" y="999678"/>
            <a:chExt cx="4149527" cy="312449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EE387B0-4FE3-4446-BCA3-F05C89081F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4590"/>
            <a:stretch/>
          </p:blipFill>
          <p:spPr>
            <a:xfrm>
              <a:off x="6095999" y="999678"/>
              <a:ext cx="3531485" cy="3124498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A1BBB21-A013-4A80-A3B4-FA3C0462790B}"/>
                </a:ext>
              </a:extLst>
            </p:cNvPr>
            <p:cNvSpPr/>
            <p:nvPr/>
          </p:nvSpPr>
          <p:spPr>
            <a:xfrm>
              <a:off x="8932542" y="3921022"/>
              <a:ext cx="1312984" cy="857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5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AE223317-F727-4114-834F-B6864C0A2BC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56173">
            <a:off x="4044603" y="3552894"/>
            <a:ext cx="3461446" cy="323667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91F3B70-0436-4A18-846B-03D4A3E20E93}"/>
              </a:ext>
            </a:extLst>
          </p:cNvPr>
          <p:cNvSpPr/>
          <p:nvPr/>
        </p:nvSpPr>
        <p:spPr>
          <a:xfrm rot="614596">
            <a:off x="5127968" y="4448428"/>
            <a:ext cx="325327" cy="321469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500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7DD0C4-8459-4D01-B67B-CA7C865D5610}"/>
              </a:ext>
            </a:extLst>
          </p:cNvPr>
          <p:cNvCxnSpPr>
            <a:cxnSpLocks/>
          </p:cNvCxnSpPr>
          <p:nvPr/>
        </p:nvCxnSpPr>
        <p:spPr>
          <a:xfrm flipH="1">
            <a:off x="4952842" y="4422062"/>
            <a:ext cx="101334" cy="686008"/>
          </a:xfrm>
          <a:prstGeom prst="straightConnector1">
            <a:avLst/>
          </a:prstGeom>
          <a:ln w="127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13C6C54-0BF8-4348-A7A1-0B414A75868A}"/>
              </a:ext>
            </a:extLst>
          </p:cNvPr>
          <p:cNvSpPr txBox="1"/>
          <p:nvPr/>
        </p:nvSpPr>
        <p:spPr>
          <a:xfrm rot="16926857">
            <a:off x="4742052" y="4586807"/>
            <a:ext cx="317098" cy="1809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450"/>
              </a:spcBef>
            </a:pPr>
            <a:r>
              <a:rPr lang="en-GB" sz="1050" b="1" dirty="0">
                <a:solidFill>
                  <a:srgbClr val="C00000"/>
                </a:solidFill>
              </a:rPr>
              <a:t>200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F7F9CD0-EC08-4E94-8CD7-E7687138545C}"/>
              </a:ext>
            </a:extLst>
          </p:cNvPr>
          <p:cNvCxnSpPr>
            <a:cxnSpLocks/>
          </p:cNvCxnSpPr>
          <p:nvPr/>
        </p:nvCxnSpPr>
        <p:spPr>
          <a:xfrm flipH="1">
            <a:off x="5032808" y="4422062"/>
            <a:ext cx="120146" cy="686008"/>
          </a:xfrm>
          <a:prstGeom prst="line">
            <a:avLst/>
          </a:prstGeom>
          <a:ln w="2222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DEB6584-03D2-470D-8E01-82137934615C}"/>
              </a:ext>
            </a:extLst>
          </p:cNvPr>
          <p:cNvCxnSpPr/>
          <p:nvPr/>
        </p:nvCxnSpPr>
        <p:spPr>
          <a:xfrm flipH="1" flipV="1">
            <a:off x="4587242" y="5017771"/>
            <a:ext cx="2272937" cy="385355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DB3590C-EE26-467B-A1E9-9103A378A485}"/>
              </a:ext>
            </a:extLst>
          </p:cNvPr>
          <p:cNvSpPr/>
          <p:nvPr/>
        </p:nvSpPr>
        <p:spPr>
          <a:xfrm rot="694280">
            <a:off x="6283209" y="3265191"/>
            <a:ext cx="802144" cy="14104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AFAC5AA-D7ED-4335-9449-4240D47AF2BC}"/>
              </a:ext>
            </a:extLst>
          </p:cNvPr>
          <p:cNvSpPr/>
          <p:nvPr/>
        </p:nvSpPr>
        <p:spPr>
          <a:xfrm rot="5895447">
            <a:off x="5958915" y="4380581"/>
            <a:ext cx="347990" cy="1467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0914B7E-BE8F-4C5F-9C29-5FF427F012EF}"/>
              </a:ext>
            </a:extLst>
          </p:cNvPr>
          <p:cNvSpPr/>
          <p:nvPr/>
        </p:nvSpPr>
        <p:spPr>
          <a:xfrm rot="19760542">
            <a:off x="5218803" y="3364719"/>
            <a:ext cx="885084" cy="18506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6D9CC9B-489E-4940-A46B-F64B5F487C0E}"/>
              </a:ext>
            </a:extLst>
          </p:cNvPr>
          <p:cNvSpPr/>
          <p:nvPr/>
        </p:nvSpPr>
        <p:spPr>
          <a:xfrm rot="5601173">
            <a:off x="5833019" y="4171111"/>
            <a:ext cx="885084" cy="13732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26B334-857B-45F8-B608-DAFAEC1F9425}"/>
              </a:ext>
            </a:extLst>
          </p:cNvPr>
          <p:cNvSpPr/>
          <p:nvPr/>
        </p:nvSpPr>
        <p:spPr>
          <a:xfrm>
            <a:off x="4288536" y="6486144"/>
            <a:ext cx="1275704" cy="358009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641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6B7BFE-E647-47D6-ACCE-A9AE53293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Justification </a:t>
            </a:r>
            <a:r>
              <a:rPr lang="en-GB" sz="1200" dirty="0"/>
              <a:t>(5/6)</a:t>
            </a:r>
            <a:endParaRPr lang="LID4096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12603-B689-4CE4-B159-4A8EE70D76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F0A88C-D90A-49D5-B03F-3A158690E92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097281"/>
            <a:ext cx="9713976" cy="5087860"/>
          </a:xfrm>
        </p:spPr>
        <p:txBody>
          <a:bodyPr/>
          <a:lstStyle/>
          <a:p>
            <a:pPr lvl="0"/>
            <a:r>
              <a:rPr lang="en-US" sz="2000" dirty="0"/>
              <a:t>Additional support leg volume unused in the vehicle</a:t>
            </a:r>
          </a:p>
          <a:p>
            <a:pPr lvl="0"/>
            <a:r>
              <a:rPr lang="en-US" sz="2000" dirty="0"/>
              <a:t>Vehicle contact between child seats and vehicle seat occur at the top of the seat </a:t>
            </a:r>
          </a:p>
          <a:p>
            <a:pPr lvl="0"/>
            <a:r>
              <a:rPr lang="en-US" sz="2000" dirty="0"/>
              <a:t>Examples (Small Off-Road)</a:t>
            </a:r>
          </a:p>
          <a:p>
            <a:pPr lvl="0"/>
            <a:endParaRPr lang="en-US" sz="2000" b="1" dirty="0"/>
          </a:p>
          <a:p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CB3E43-37D3-4321-8FD8-D40F8842095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87" y="2650027"/>
            <a:ext cx="4411065" cy="38269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8EDD24-8832-4B5F-BDD4-5FC9A8D7913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5088" y="2650027"/>
            <a:ext cx="4215929" cy="38269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92EE09-2749-487F-9220-7501B77F9C7F}"/>
              </a:ext>
            </a:extLst>
          </p:cNvPr>
          <p:cNvSpPr txBox="1"/>
          <p:nvPr/>
        </p:nvSpPr>
        <p:spPr>
          <a:xfrm>
            <a:off x="1068989" y="2260370"/>
            <a:ext cx="4411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Infant Carrier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DF442B-77D5-4DB0-B5AE-F371D4A0A742}"/>
              </a:ext>
            </a:extLst>
          </p:cNvPr>
          <p:cNvSpPr txBox="1"/>
          <p:nvPr/>
        </p:nvSpPr>
        <p:spPr>
          <a:xfrm>
            <a:off x="5625088" y="2260370"/>
            <a:ext cx="421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Large RF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2FF3FA-30F0-40FF-8A8E-C690C41BC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5196" y="1239267"/>
            <a:ext cx="1837233" cy="16720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7BBFF00-F5DA-4521-8597-F21EBCD1F364}"/>
              </a:ext>
            </a:extLst>
          </p:cNvPr>
          <p:cNvSpPr/>
          <p:nvPr/>
        </p:nvSpPr>
        <p:spPr>
          <a:xfrm rot="961505">
            <a:off x="10714381" y="1704279"/>
            <a:ext cx="144000" cy="138421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FC7D64-7273-4783-B6F9-3C85C1B30C7F}"/>
              </a:ext>
            </a:extLst>
          </p:cNvPr>
          <p:cNvSpPr/>
          <p:nvPr/>
        </p:nvSpPr>
        <p:spPr>
          <a:xfrm rot="644496">
            <a:off x="6782528" y="4831539"/>
            <a:ext cx="366900" cy="357534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23BC59-2264-42FC-A3A1-140D977951AB}"/>
              </a:ext>
            </a:extLst>
          </p:cNvPr>
          <p:cNvSpPr/>
          <p:nvPr/>
        </p:nvSpPr>
        <p:spPr>
          <a:xfrm rot="644496">
            <a:off x="1898528" y="4414255"/>
            <a:ext cx="366900" cy="357534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500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EE8FECF-D386-47E8-93A1-845D561FF0B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87" y="2650027"/>
            <a:ext cx="4411065" cy="38269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2FCD8F5-C46D-42A9-8CB3-90CAB317AE6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5088" y="2650027"/>
            <a:ext cx="4215929" cy="382697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154729C-6456-486F-ABEB-AF348526C79D}"/>
              </a:ext>
            </a:extLst>
          </p:cNvPr>
          <p:cNvSpPr/>
          <p:nvPr/>
        </p:nvSpPr>
        <p:spPr>
          <a:xfrm rot="644496">
            <a:off x="6816952" y="4789798"/>
            <a:ext cx="366900" cy="357534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8139224-B809-43F5-AE5C-3885C48E128A}"/>
              </a:ext>
            </a:extLst>
          </p:cNvPr>
          <p:cNvSpPr/>
          <p:nvPr/>
        </p:nvSpPr>
        <p:spPr>
          <a:xfrm rot="644496">
            <a:off x="1898526" y="4411885"/>
            <a:ext cx="366900" cy="357534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51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6B7BFE-E647-47D6-ACCE-A9AE53293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Justification </a:t>
            </a:r>
            <a:r>
              <a:rPr lang="en-GB" sz="1200" dirty="0"/>
              <a:t>(6/6)</a:t>
            </a:r>
            <a:endParaRPr lang="LID4096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12603-B689-4CE4-B159-4A8EE70D76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F0A88C-D90A-49D5-B03F-3A158690E92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097281"/>
            <a:ext cx="9713976" cy="5087860"/>
          </a:xfrm>
        </p:spPr>
        <p:txBody>
          <a:bodyPr/>
          <a:lstStyle/>
          <a:p>
            <a:pPr lvl="0"/>
            <a:r>
              <a:rPr lang="en-US" sz="2000" dirty="0"/>
              <a:t>Additional support leg volume unused in the vehicle</a:t>
            </a:r>
          </a:p>
          <a:p>
            <a:pPr lvl="0"/>
            <a:r>
              <a:rPr lang="en-US" sz="2000" dirty="0"/>
              <a:t>Vehicle contact between child seats and vehicle seat occur at the top of the seat </a:t>
            </a:r>
          </a:p>
          <a:p>
            <a:pPr lvl="0"/>
            <a:r>
              <a:rPr lang="en-US" sz="2000" dirty="0"/>
              <a:t>Examples (Supermini)</a:t>
            </a:r>
          </a:p>
          <a:p>
            <a:pPr lvl="0"/>
            <a:endParaRPr lang="en-US" sz="2000" b="1" dirty="0"/>
          </a:p>
          <a:p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92EE09-2749-487F-9220-7501B77F9C7F}"/>
              </a:ext>
            </a:extLst>
          </p:cNvPr>
          <p:cNvSpPr txBox="1"/>
          <p:nvPr/>
        </p:nvSpPr>
        <p:spPr>
          <a:xfrm>
            <a:off x="1068989" y="2260370"/>
            <a:ext cx="4411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Infant Carrier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DF442B-77D5-4DB0-B5AE-F371D4A0A742}"/>
              </a:ext>
            </a:extLst>
          </p:cNvPr>
          <p:cNvSpPr txBox="1"/>
          <p:nvPr/>
        </p:nvSpPr>
        <p:spPr>
          <a:xfrm>
            <a:off x="5625088" y="2260370"/>
            <a:ext cx="421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Large RF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2FF3FA-30F0-40FF-8A8E-C690C41BC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5196" y="1239267"/>
            <a:ext cx="1837233" cy="16720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7BBFF00-F5DA-4521-8597-F21EBCD1F364}"/>
              </a:ext>
            </a:extLst>
          </p:cNvPr>
          <p:cNvSpPr/>
          <p:nvPr/>
        </p:nvSpPr>
        <p:spPr>
          <a:xfrm rot="961505">
            <a:off x="10714381" y="1704279"/>
            <a:ext cx="144000" cy="138421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5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EE37EA-F608-4761-AEF8-E82A8FA016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1940" y="2589972"/>
            <a:ext cx="4062224" cy="36291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B729F98-6319-4A5A-8A96-64A279DA191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984" y="2589652"/>
            <a:ext cx="3490283" cy="38873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C283FBB-1A78-4AAC-8D4D-EE167EAB91B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9983" y="2589689"/>
            <a:ext cx="4062224" cy="362910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2726C33-9A86-4089-8607-D5628DD21FCA}"/>
              </a:ext>
            </a:extLst>
          </p:cNvPr>
          <p:cNvSpPr/>
          <p:nvPr/>
        </p:nvSpPr>
        <p:spPr>
          <a:xfrm rot="644496">
            <a:off x="6830927" y="4435298"/>
            <a:ext cx="366900" cy="357534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500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B288B13-8A34-4954-8B78-0F60B65CF8C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984" y="2589652"/>
            <a:ext cx="3490283" cy="38873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21A74FB-0E06-4D8D-B317-55AEC4E6A92A}"/>
              </a:ext>
            </a:extLst>
          </p:cNvPr>
          <p:cNvSpPr/>
          <p:nvPr/>
        </p:nvSpPr>
        <p:spPr>
          <a:xfrm rot="644496">
            <a:off x="2078399" y="4566907"/>
            <a:ext cx="366900" cy="357534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26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6B7BFE-E647-47D6-ACCE-A9AE53293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CONCLUSION</a:t>
            </a:r>
            <a:endParaRPr lang="LID4096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12603-B689-4CE4-B159-4A8EE70D76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F0A88C-D90A-49D5-B03F-3A158690E92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423357"/>
            <a:ext cx="7684008" cy="4992833"/>
          </a:xfrm>
        </p:spPr>
        <p:txBody>
          <a:bodyPr/>
          <a:lstStyle/>
          <a:p>
            <a:pPr lvl="0"/>
            <a:r>
              <a:rPr lang="en-US" dirty="0"/>
              <a:t>Increasing the height of the support leg volume would improve compatibility between support leg volume and ISO/R2 &amp; ISO/F2X volumes </a:t>
            </a:r>
          </a:p>
          <a:p>
            <a:pPr lvl="1"/>
            <a:r>
              <a:rPr lang="en-US" dirty="0"/>
              <a:t>Will increase design space for support leg &amp; misuse mechanisms &amp;  electronics for user misuse warnings</a:t>
            </a:r>
          </a:p>
          <a:p>
            <a:pPr lvl="1"/>
            <a:r>
              <a:rPr lang="en-US" dirty="0"/>
              <a:t>Environmental benefits - improved load paths leads to a reduction in materials</a:t>
            </a:r>
          </a:p>
          <a:p>
            <a:pPr lvl="0"/>
            <a:endParaRPr lang="en-US" sz="2000" dirty="0"/>
          </a:p>
          <a:p>
            <a:pPr lvl="0"/>
            <a:r>
              <a:rPr lang="en-US" dirty="0"/>
              <a:t>This change is important for large rearward facing ECRS designs </a:t>
            </a:r>
          </a:p>
          <a:p>
            <a:pPr lvl="0"/>
            <a:endParaRPr lang="en-US" sz="2000" dirty="0"/>
          </a:p>
          <a:p>
            <a:pPr lvl="0"/>
            <a:r>
              <a:rPr lang="en-US" dirty="0"/>
              <a:t>This change will not reduce the support leg compatibility with vehicles</a:t>
            </a:r>
            <a:endParaRPr lang="en-US" sz="2000" b="1" dirty="0"/>
          </a:p>
          <a:p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D1E273-DEBC-42D8-A9E8-8C880A706A8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580" y="1151081"/>
            <a:ext cx="2591694" cy="2493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F55D35-E891-4E09-8F2B-8CDE2A558FB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6" r="29776"/>
          <a:stretch/>
        </p:blipFill>
        <p:spPr bwMode="auto">
          <a:xfrm>
            <a:off x="8525438" y="3645051"/>
            <a:ext cx="2821978" cy="2771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7358470"/>
      </p:ext>
    </p:extLst>
  </p:cSld>
  <p:clrMapOvr>
    <a:masterClrMapping/>
  </p:clrMapOvr>
</p:sld>
</file>

<file path=ppt/theme/theme1.xml><?xml version="1.0" encoding="utf-8"?>
<a:theme xmlns:a="http://schemas.openxmlformats.org/drawingml/2006/main" name="Chapter Slide - Pho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.pptx" id="{00CA06CC-6FC9-4A48-94D7-62FD76B44F17}" vid="{A6AD0A26-BB3C-4978-8565-550F7BF06F0D}"/>
    </a:ext>
  </a:extLst>
</a:theme>
</file>

<file path=ppt/theme/theme2.xml><?xml version="1.0" encoding="utf-8"?>
<a:theme xmlns:a="http://schemas.openxmlformats.org/drawingml/2006/main" name="1_Chapter Slide - Pho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.pptx" id="{00CA06CC-6FC9-4A48-94D7-62FD76B44F17}" vid="{A6AD0A26-BB3C-4978-8565-550F7BF06F0D}"/>
    </a:ext>
  </a:extLst>
</a:theme>
</file>

<file path=ppt/theme/theme3.xml><?xml version="1.0" encoding="utf-8"?>
<a:theme xmlns:a="http://schemas.openxmlformats.org/drawingml/2006/main" name="1_Default Slide">
  <a:themeElements>
    <a:clrScheme name="CLEPA Colors">
      <a:dk1>
        <a:srgbClr val="67737A"/>
      </a:dk1>
      <a:lt1>
        <a:sysClr val="window" lastClr="FFFFFF"/>
      </a:lt1>
      <a:dk2>
        <a:srgbClr val="67737A"/>
      </a:dk2>
      <a:lt2>
        <a:srgbClr val="EEECE1"/>
      </a:lt2>
      <a:accent1>
        <a:srgbClr val="DBE5F1"/>
      </a:accent1>
      <a:accent2>
        <a:srgbClr val="B8CCE4"/>
      </a:accent2>
      <a:accent3>
        <a:srgbClr val="95B3D7"/>
      </a:accent3>
      <a:accent4>
        <a:srgbClr val="366092"/>
      </a:accent4>
      <a:accent5>
        <a:srgbClr val="244061"/>
      </a:accent5>
      <a:accent6>
        <a:srgbClr val="002060"/>
      </a:accent6>
      <a:hlink>
        <a:srgbClr val="00578E"/>
      </a:hlink>
      <a:folHlink>
        <a:srgbClr val="0057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Default Slide">
  <a:themeElements>
    <a:clrScheme name="CLEPA Colors">
      <a:dk1>
        <a:srgbClr val="67737A"/>
      </a:dk1>
      <a:lt1>
        <a:sysClr val="window" lastClr="FFFFFF"/>
      </a:lt1>
      <a:dk2>
        <a:srgbClr val="67737A"/>
      </a:dk2>
      <a:lt2>
        <a:srgbClr val="EEECE1"/>
      </a:lt2>
      <a:accent1>
        <a:srgbClr val="DBE5F1"/>
      </a:accent1>
      <a:accent2>
        <a:srgbClr val="B8CCE4"/>
      </a:accent2>
      <a:accent3>
        <a:srgbClr val="95B3D7"/>
      </a:accent3>
      <a:accent4>
        <a:srgbClr val="366092"/>
      </a:accent4>
      <a:accent5>
        <a:srgbClr val="244061"/>
      </a:accent5>
      <a:accent6>
        <a:srgbClr val="002060"/>
      </a:accent6>
      <a:hlink>
        <a:srgbClr val="00578E"/>
      </a:hlink>
      <a:folHlink>
        <a:srgbClr val="0057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Default Slide">
  <a:themeElements>
    <a:clrScheme name="CLEPA Colors">
      <a:dk1>
        <a:srgbClr val="67737A"/>
      </a:dk1>
      <a:lt1>
        <a:sysClr val="window" lastClr="FFFFFF"/>
      </a:lt1>
      <a:dk2>
        <a:srgbClr val="67737A"/>
      </a:dk2>
      <a:lt2>
        <a:srgbClr val="EEECE1"/>
      </a:lt2>
      <a:accent1>
        <a:srgbClr val="DBE5F1"/>
      </a:accent1>
      <a:accent2>
        <a:srgbClr val="B8CCE4"/>
      </a:accent2>
      <a:accent3>
        <a:srgbClr val="95B3D7"/>
      </a:accent3>
      <a:accent4>
        <a:srgbClr val="366092"/>
      </a:accent4>
      <a:accent5>
        <a:srgbClr val="244061"/>
      </a:accent5>
      <a:accent6>
        <a:srgbClr val="002060"/>
      </a:accent6>
      <a:hlink>
        <a:srgbClr val="00578E"/>
      </a:hlink>
      <a:folHlink>
        <a:srgbClr val="0057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point template 2018 - Blank" id="{DF1BBAD5-E2EB-4D5F-ABCC-381341D384E7}" vid="{4BD42BF5-4BDD-4CB7-B758-E20434490FC1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4" ma:contentTypeDescription="Create a new document." ma:contentTypeScope="" ma:versionID="92a9dd4e8c7f8be46150dda41d58f11b">
  <xsd:schema xmlns:xsd="http://www.w3.org/2001/XMLSchema" xmlns:xs="http://www.w3.org/2001/XMLSchema" xmlns:p="http://schemas.microsoft.com/office/2006/metadata/properties" xmlns:ns2="4b4a1c0d-4a69-4996-a84a-fc699b9f49de" xmlns:ns3="acccb6d4-dbe5-46d2-b4d3-5733603d8cc6" targetNamespace="http://schemas.microsoft.com/office/2006/metadata/properties" ma:root="true" ma:fieldsID="fb9d01cd92e8bcc0c6298e0f34402dac" ns2:_="" ns3:_="">
    <xsd:import namespace="4b4a1c0d-4a69-4996-a84a-fc699b9f49de"/>
    <xsd:import namespace="acccb6d4-dbe5-46d2-b4d3-5733603d8c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026197-59E7-49DC-8A6A-7B1AD0D11F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E2FA59-3701-4695-AE1B-51DE05A8AC53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4b4a1c0d-4a69-4996-a84a-fc699b9f49de"/>
    <ds:schemaRef ds:uri="http://schemas.openxmlformats.org/package/2006/metadata/core-properties"/>
    <ds:schemaRef ds:uri="acccb6d4-dbe5-46d2-b4d3-5733603d8cc6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F0A6968-6C1E-4E91-95A5-BAFF13D301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a1c0d-4a69-4996-a84a-fc699b9f49de"/>
    <ds:schemaRef ds:uri="acccb6d4-dbe5-46d2-b4d3-5733603d8c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2125</TotalTime>
  <Words>532</Words>
  <Application>Microsoft Office PowerPoint</Application>
  <PresentationFormat>Widescreen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Chapter Slide - Photo</vt:lpstr>
      <vt:lpstr>1_Chapter Slide - Photo</vt:lpstr>
      <vt:lpstr>1_Default Slide</vt:lpstr>
      <vt:lpstr>3_Default Slide</vt:lpstr>
      <vt:lpstr>5_Default Slide</vt:lpstr>
      <vt:lpstr>Modification of R16/R129 Support Leg Volume</vt:lpstr>
      <vt:lpstr>Proposal</vt:lpstr>
      <vt:lpstr>Justification (1/6)</vt:lpstr>
      <vt:lpstr>Justification (2/6)</vt:lpstr>
      <vt:lpstr>Justification (3/6)</vt:lpstr>
      <vt:lpstr>Justification (4/6)</vt:lpstr>
      <vt:lpstr>Justification (5/6)</vt:lpstr>
      <vt:lpstr>Justification (6/6)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Mc Millen</dc:creator>
  <cp:lastModifiedBy>Edoardo Gianotti</cp:lastModifiedBy>
  <cp:revision>46</cp:revision>
  <cp:lastPrinted>2018-12-12T12:56:32Z</cp:lastPrinted>
  <dcterms:created xsi:type="dcterms:W3CDTF">2018-10-10T14:59:53Z</dcterms:created>
  <dcterms:modified xsi:type="dcterms:W3CDTF">2021-12-03T12:48:08Z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0x0101003B8422D08C252547BB1CFA7F78E2CB83</vt:lpwstr>
  </property>
</Properties>
</file>