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97" r:id="rId5"/>
    <p:sldId id="298" r:id="rId6"/>
    <p:sldId id="299" r:id="rId7"/>
    <p:sldId id="300" r:id="rId8"/>
    <p:sldId id="302" r:id="rId9"/>
    <p:sldId id="303" r:id="rId10"/>
    <p:sldId id="304" r:id="rId11"/>
    <p:sldId id="305"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tze Nico, EG-830" initials="SNE8" lastIdx="1" clrIdx="0">
    <p:extLst>
      <p:ext uri="{19B8F6BF-5375-455C-9EA6-DF929625EA0E}">
        <p15:presenceInfo xmlns:p15="http://schemas.microsoft.com/office/powerpoint/2012/main" userId="Schuetze Nico, EG-83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47" autoAdjust="0"/>
    <p:restoredTop sz="94660"/>
  </p:normalViewPr>
  <p:slideViewPr>
    <p:cSldViewPr snapToGrid="0">
      <p:cViewPr varScale="1">
        <p:scale>
          <a:sx n="114" d="100"/>
          <a:sy n="114" d="100"/>
        </p:scale>
        <p:origin x="100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32DE417D-B7C6-421D-B598-561FBF5D576D}"/>
    <pc:docChg chg="modSld">
      <pc:chgData name="Francois Cuenot" userId="9928dff3-8fa4-42b5-9d6e-cd4dcb89281b" providerId="ADAL" clId="{32DE417D-B7C6-421D-B598-561FBF5D576D}" dt="2021-12-21T22:06:33.118" v="14" actId="20577"/>
      <pc:docMkLst>
        <pc:docMk/>
      </pc:docMkLst>
      <pc:sldChg chg="modSp mod">
        <pc:chgData name="Francois Cuenot" userId="9928dff3-8fa4-42b5-9d6e-cd4dcb89281b" providerId="ADAL" clId="{32DE417D-B7C6-421D-B598-561FBF5D576D}" dt="2021-12-21T22:06:33.118" v="14" actId="20577"/>
        <pc:sldMkLst>
          <pc:docMk/>
          <pc:sldMk cId="3999979700" sldId="297"/>
        </pc:sldMkLst>
        <pc:spChg chg="mod">
          <ac:chgData name="Francois Cuenot" userId="9928dff3-8fa4-42b5-9d6e-cd4dcb89281b" providerId="ADAL" clId="{32DE417D-B7C6-421D-B598-561FBF5D576D}" dt="2021-12-21T22:06:33.118" v="14" actId="20577"/>
          <ac:spMkLst>
            <pc:docMk/>
            <pc:sldMk cId="3999979700" sldId="297"/>
            <ac:spMk id="3" creationId="{00000000-0000-0000-0000-000000000000}"/>
          </ac:spMkLst>
        </pc:spChg>
        <pc:spChg chg="mod">
          <ac:chgData name="Francois Cuenot" userId="9928dff3-8fa4-42b5-9d6e-cd4dcb89281b" providerId="ADAL" clId="{32DE417D-B7C6-421D-B598-561FBF5D576D}" dt="2021-12-21T22:06:24.975" v="11" actId="20577"/>
          <ac:spMkLst>
            <pc:docMk/>
            <pc:sldMk cId="3999979700" sldId="297"/>
            <ac:spMk id="4" creationId="{5FF20293-C2BA-46C3-AF61-134C4131F1A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fr-FR"/>
              <a:t>Modifiez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fontAlgn="base">
              <a:spcBef>
                <a:spcPct val="0"/>
              </a:spcBef>
              <a:spcAft>
                <a:spcPct val="0"/>
              </a:spcAft>
            </a:pPr>
            <a:endParaRPr lang="fr-FR" altLang="ja-JP" dirty="0">
              <a:solidFill>
                <a:srgbClr val="000000"/>
              </a:solidFill>
              <a:latin typeface="Times New Roman" panose="02020603050405020304" pitchFamily="18" charset="0"/>
              <a:cs typeface="Times New Roman" panose="02020603050405020304" pitchFamily="18" charset="0"/>
            </a:endParaRPr>
          </a:p>
        </p:txBody>
      </p:sp>
      <p:sp>
        <p:nvSpPr>
          <p:cNvPr id="5" name="Espace réservé du pied de page 4"/>
          <p:cNvSpPr>
            <a:spLocks noGrp="1"/>
          </p:cNvSpPr>
          <p:nvPr>
            <p:ph type="ftr" sz="quarter" idx="11"/>
          </p:nvPr>
        </p:nvSpPr>
        <p:spPr/>
        <p:txBody>
          <a:bodyPr/>
          <a:lstStyle>
            <a:lvl1pPr>
              <a:defRPr/>
            </a:lvl1pPr>
          </a:lstStyle>
          <a:p>
            <a:pPr fontAlgn="base">
              <a:spcBef>
                <a:spcPct val="0"/>
              </a:spcBef>
              <a:spcAft>
                <a:spcPct val="0"/>
              </a:spcAft>
            </a:pPr>
            <a:endParaRPr lang="fr-FR" altLang="ja-JP" dirty="0">
              <a:solidFill>
                <a:srgbClr val="000000"/>
              </a:solidFill>
              <a:latin typeface="Times New Roman" panose="02020603050405020304" pitchFamily="18" charset="0"/>
              <a:cs typeface="Times New Roman" panose="02020603050405020304" pitchFamily="18" charset="0"/>
            </a:endParaRPr>
          </a:p>
        </p:txBody>
      </p:sp>
      <p:sp>
        <p:nvSpPr>
          <p:cNvPr id="6" name="Espace réservé du numéro de diapositive 5"/>
          <p:cNvSpPr>
            <a:spLocks noGrp="1"/>
          </p:cNvSpPr>
          <p:nvPr>
            <p:ph type="sldNum" sz="quarter" idx="12"/>
          </p:nvPr>
        </p:nvSpPr>
        <p:spPr/>
        <p:txBody>
          <a:bodyPr/>
          <a:lstStyle>
            <a:lvl1pPr>
              <a:defRPr/>
            </a:lvl1pPr>
          </a:lstStyle>
          <a:p>
            <a:pPr fontAlgn="base">
              <a:spcBef>
                <a:spcPct val="0"/>
              </a:spcBef>
              <a:spcAft>
                <a:spcPct val="0"/>
              </a:spcAft>
            </a:pPr>
            <a:endParaRPr lang="fr-FR" altLang="ja-JP"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115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fontAlgn="base">
              <a:spcBef>
                <a:spcPct val="0"/>
              </a:spcBef>
              <a:spcAft>
                <a:spcPct val="0"/>
              </a:spcAft>
            </a:pPr>
            <a:endParaRPr lang="fr-FR" altLang="ja-JP">
              <a:solidFill>
                <a:srgbClr val="000000"/>
              </a:solidFill>
              <a:latin typeface="Times New Roman" panose="02020603050405020304" pitchFamily="18" charset="0"/>
              <a:cs typeface="Times New Roman" panose="02020603050405020304" pitchFamily="18" charset="0"/>
            </a:endParaRPr>
          </a:p>
        </p:txBody>
      </p:sp>
      <p:sp>
        <p:nvSpPr>
          <p:cNvPr id="5" name="Espace réservé du pied de page 4"/>
          <p:cNvSpPr>
            <a:spLocks noGrp="1"/>
          </p:cNvSpPr>
          <p:nvPr>
            <p:ph type="ftr" sz="quarter" idx="11"/>
          </p:nvPr>
        </p:nvSpPr>
        <p:spPr/>
        <p:txBody>
          <a:bodyPr/>
          <a:lstStyle>
            <a:lvl1pPr>
              <a:defRPr/>
            </a:lvl1pPr>
          </a:lstStyle>
          <a:p>
            <a:pPr fontAlgn="base">
              <a:spcBef>
                <a:spcPct val="0"/>
              </a:spcBef>
              <a:spcAft>
                <a:spcPct val="0"/>
              </a:spcAft>
            </a:pPr>
            <a:endParaRPr lang="fr-FR" altLang="ja-JP" dirty="0">
              <a:solidFill>
                <a:srgbClr val="000000"/>
              </a:solidFill>
              <a:latin typeface="Times New Roman" panose="02020603050405020304" pitchFamily="18" charset="0"/>
              <a:cs typeface="Times New Roman" panose="02020603050405020304" pitchFamily="18" charset="0"/>
            </a:endParaRPr>
          </a:p>
        </p:txBody>
      </p:sp>
      <p:sp>
        <p:nvSpPr>
          <p:cNvPr id="6" name="Espace réservé du numéro de diapositive 5"/>
          <p:cNvSpPr>
            <a:spLocks noGrp="1"/>
          </p:cNvSpPr>
          <p:nvPr>
            <p:ph type="sldNum" sz="quarter" idx="12"/>
          </p:nvPr>
        </p:nvSpPr>
        <p:spPr/>
        <p:txBody>
          <a:bodyPr/>
          <a:lstStyle>
            <a:lvl1pPr>
              <a:defRPr/>
            </a:lvl1pPr>
          </a:lstStyle>
          <a:p>
            <a:pPr fontAlgn="base">
              <a:spcBef>
                <a:spcPct val="0"/>
              </a:spcBef>
              <a:spcAft>
                <a:spcPct val="0"/>
              </a:spcAft>
            </a:pPr>
            <a:fld id="{876E22B0-3A17-45B7-AF4B-28357ACE90C3}" type="slidenum">
              <a:rPr lang="ja-JP" altLang="fr-FR" smtClean="0">
                <a:solidFill>
                  <a:srgbClr val="000000"/>
                </a:solidFill>
                <a:latin typeface="Times New Roman" panose="02020603050405020304" pitchFamily="18" charset="0"/>
                <a:cs typeface="Times New Roman" panose="02020603050405020304" pitchFamily="18" charset="0"/>
              </a:rPr>
              <a:pPr fontAlgn="base">
                <a:spcBef>
                  <a:spcPct val="0"/>
                </a:spcBef>
                <a:spcAft>
                  <a:spcPct val="0"/>
                </a:spcAft>
              </a:pPr>
              <a:t>‹#›</a:t>
            </a:fld>
            <a:endParaRPr lang="fr-FR" altLang="ja-JP">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436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fontAlgn="base">
              <a:spcBef>
                <a:spcPct val="0"/>
              </a:spcBef>
              <a:spcAft>
                <a:spcPct val="0"/>
              </a:spcAft>
            </a:pPr>
            <a:endParaRPr lang="fr-FR" altLang="ja-JP">
              <a:solidFill>
                <a:srgbClr val="000000"/>
              </a:solidFill>
              <a:latin typeface="Times New Roman" panose="02020603050405020304" pitchFamily="18" charset="0"/>
              <a:cs typeface="Times New Roman" panose="02020603050405020304" pitchFamily="18" charset="0"/>
            </a:endParaRPr>
          </a:p>
        </p:txBody>
      </p:sp>
      <p:sp>
        <p:nvSpPr>
          <p:cNvPr id="5" name="Espace réservé du pied de page 4"/>
          <p:cNvSpPr>
            <a:spLocks noGrp="1"/>
          </p:cNvSpPr>
          <p:nvPr>
            <p:ph type="ftr" sz="quarter" idx="11"/>
          </p:nvPr>
        </p:nvSpPr>
        <p:spPr/>
        <p:txBody>
          <a:bodyPr/>
          <a:lstStyle>
            <a:lvl1pPr>
              <a:defRPr/>
            </a:lvl1pPr>
          </a:lstStyle>
          <a:p>
            <a:pPr fontAlgn="base">
              <a:spcBef>
                <a:spcPct val="0"/>
              </a:spcBef>
              <a:spcAft>
                <a:spcPct val="0"/>
              </a:spcAft>
            </a:pPr>
            <a:endParaRPr lang="fr-FR" altLang="ja-JP" dirty="0">
              <a:solidFill>
                <a:srgbClr val="000000"/>
              </a:solidFill>
              <a:latin typeface="Times New Roman" panose="02020603050405020304" pitchFamily="18" charset="0"/>
              <a:cs typeface="Times New Roman" panose="02020603050405020304" pitchFamily="18" charset="0"/>
            </a:endParaRPr>
          </a:p>
        </p:txBody>
      </p:sp>
      <p:sp>
        <p:nvSpPr>
          <p:cNvPr id="6" name="Espace réservé du numéro de diapositive 5"/>
          <p:cNvSpPr>
            <a:spLocks noGrp="1"/>
          </p:cNvSpPr>
          <p:nvPr>
            <p:ph type="sldNum" sz="quarter" idx="12"/>
          </p:nvPr>
        </p:nvSpPr>
        <p:spPr/>
        <p:txBody>
          <a:bodyPr/>
          <a:lstStyle>
            <a:lvl1pPr>
              <a:defRPr/>
            </a:lvl1pPr>
          </a:lstStyle>
          <a:p>
            <a:pPr fontAlgn="base">
              <a:spcBef>
                <a:spcPct val="0"/>
              </a:spcBef>
              <a:spcAft>
                <a:spcPct val="0"/>
              </a:spcAft>
            </a:pPr>
            <a:fld id="{D04D32B0-8A42-44E7-9B4D-3C2296BFBD2E}" type="slidenum">
              <a:rPr lang="ja-JP" altLang="fr-FR" smtClean="0">
                <a:solidFill>
                  <a:srgbClr val="000000"/>
                </a:solidFill>
                <a:latin typeface="Times New Roman" panose="02020603050405020304" pitchFamily="18" charset="0"/>
                <a:cs typeface="Times New Roman" panose="02020603050405020304" pitchFamily="18" charset="0"/>
              </a:rPr>
              <a:pPr fontAlgn="base">
                <a:spcBef>
                  <a:spcPct val="0"/>
                </a:spcBef>
                <a:spcAft>
                  <a:spcPct val="0"/>
                </a:spcAft>
              </a:pPr>
              <a:t>‹#›</a:t>
            </a:fld>
            <a:endParaRPr lang="fr-FR" altLang="ja-JP">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537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pPr fontAlgn="base">
              <a:spcBef>
                <a:spcPct val="0"/>
              </a:spcBef>
              <a:spcAft>
                <a:spcPct val="0"/>
              </a:spcAft>
            </a:pPr>
            <a:endParaRPr lang="fr-FR" altLang="ja-JP">
              <a:solidFill>
                <a:srgbClr val="000000"/>
              </a:solidFill>
              <a:latin typeface="Times New Roman" panose="02020603050405020304" pitchFamily="18" charset="0"/>
              <a:cs typeface="Times New Roman" panose="02020603050405020304" pitchFamily="18" charset="0"/>
            </a:endParaRPr>
          </a:p>
        </p:txBody>
      </p:sp>
      <p:sp>
        <p:nvSpPr>
          <p:cNvPr id="5" name="Espace réservé du pied de page 4"/>
          <p:cNvSpPr>
            <a:spLocks noGrp="1"/>
          </p:cNvSpPr>
          <p:nvPr>
            <p:ph type="ftr" sz="quarter" idx="11"/>
          </p:nvPr>
        </p:nvSpPr>
        <p:spPr/>
        <p:txBody>
          <a:bodyPr/>
          <a:lstStyle>
            <a:lvl1pPr>
              <a:defRPr/>
            </a:lvl1pPr>
          </a:lstStyle>
          <a:p>
            <a:pPr fontAlgn="base">
              <a:spcBef>
                <a:spcPct val="0"/>
              </a:spcBef>
              <a:spcAft>
                <a:spcPct val="0"/>
              </a:spcAft>
            </a:pPr>
            <a:endParaRPr lang="fr-FR" altLang="ja-JP" dirty="0">
              <a:solidFill>
                <a:srgbClr val="000000"/>
              </a:solidFill>
              <a:latin typeface="Times New Roman" panose="02020603050405020304" pitchFamily="18" charset="0"/>
              <a:cs typeface="Times New Roman" panose="02020603050405020304" pitchFamily="18" charset="0"/>
            </a:endParaRPr>
          </a:p>
        </p:txBody>
      </p:sp>
      <p:sp>
        <p:nvSpPr>
          <p:cNvPr id="6" name="Espace réservé du numéro de diapositive 5"/>
          <p:cNvSpPr>
            <a:spLocks noGrp="1"/>
          </p:cNvSpPr>
          <p:nvPr>
            <p:ph type="sldNum" sz="quarter" idx="12"/>
          </p:nvPr>
        </p:nvSpPr>
        <p:spPr/>
        <p:txBody>
          <a:bodyPr/>
          <a:lstStyle>
            <a:lvl1pPr>
              <a:defRPr/>
            </a:lvl1pPr>
          </a:lstStyle>
          <a:p>
            <a:pPr fontAlgn="base">
              <a:spcBef>
                <a:spcPct val="0"/>
              </a:spcBef>
              <a:spcAft>
                <a:spcPct val="0"/>
              </a:spcAft>
            </a:pPr>
            <a:fld id="{E4A5D464-134C-4C80-B41F-7081051DEBC1}" type="slidenum">
              <a:rPr lang="ja-JP" altLang="fr-FR" smtClean="0">
                <a:solidFill>
                  <a:srgbClr val="000000"/>
                </a:solidFill>
                <a:latin typeface="Times New Roman" panose="02020603050405020304" pitchFamily="18" charset="0"/>
                <a:cs typeface="Times New Roman" panose="02020603050405020304" pitchFamily="18" charset="0"/>
              </a:rPr>
              <a:pPr fontAlgn="base">
                <a:spcBef>
                  <a:spcPct val="0"/>
                </a:spcBef>
                <a:spcAft>
                  <a:spcPct val="0"/>
                </a:spcAft>
              </a:pPr>
              <a:t>‹#›</a:t>
            </a:fld>
            <a:endParaRPr lang="fr-FR" altLang="ja-JP">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8020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Modifier les styles du texte du masque</a:t>
            </a:r>
          </a:p>
        </p:txBody>
      </p:sp>
      <p:sp>
        <p:nvSpPr>
          <p:cNvPr id="4" name="Espace réservé de la date 3"/>
          <p:cNvSpPr>
            <a:spLocks noGrp="1"/>
          </p:cNvSpPr>
          <p:nvPr>
            <p:ph type="dt" sz="half" idx="10"/>
          </p:nvPr>
        </p:nvSpPr>
        <p:spPr/>
        <p:txBody>
          <a:bodyPr/>
          <a:lstStyle>
            <a:lvl1pPr>
              <a:defRPr/>
            </a:lvl1pPr>
          </a:lstStyle>
          <a:p>
            <a:pPr fontAlgn="base">
              <a:spcBef>
                <a:spcPct val="0"/>
              </a:spcBef>
              <a:spcAft>
                <a:spcPct val="0"/>
              </a:spcAft>
            </a:pPr>
            <a:endParaRPr lang="fr-FR" altLang="ja-JP">
              <a:solidFill>
                <a:srgbClr val="000000"/>
              </a:solidFill>
              <a:latin typeface="Times New Roman" panose="02020603050405020304" pitchFamily="18" charset="0"/>
              <a:cs typeface="Times New Roman" panose="02020603050405020304" pitchFamily="18" charset="0"/>
            </a:endParaRPr>
          </a:p>
        </p:txBody>
      </p:sp>
      <p:sp>
        <p:nvSpPr>
          <p:cNvPr id="5" name="Espace réservé du pied de page 4"/>
          <p:cNvSpPr>
            <a:spLocks noGrp="1"/>
          </p:cNvSpPr>
          <p:nvPr>
            <p:ph type="ftr" sz="quarter" idx="11"/>
          </p:nvPr>
        </p:nvSpPr>
        <p:spPr/>
        <p:txBody>
          <a:bodyPr/>
          <a:lstStyle>
            <a:lvl1pPr>
              <a:defRPr/>
            </a:lvl1pPr>
          </a:lstStyle>
          <a:p>
            <a:pPr fontAlgn="base">
              <a:spcBef>
                <a:spcPct val="0"/>
              </a:spcBef>
              <a:spcAft>
                <a:spcPct val="0"/>
              </a:spcAft>
            </a:pPr>
            <a:endParaRPr lang="fr-FR" altLang="ja-JP" dirty="0">
              <a:solidFill>
                <a:srgbClr val="000000"/>
              </a:solidFill>
              <a:latin typeface="Times New Roman" panose="02020603050405020304" pitchFamily="18" charset="0"/>
              <a:cs typeface="Times New Roman" panose="02020603050405020304" pitchFamily="18" charset="0"/>
            </a:endParaRPr>
          </a:p>
        </p:txBody>
      </p:sp>
      <p:sp>
        <p:nvSpPr>
          <p:cNvPr id="6" name="Espace réservé du numéro de diapositive 5"/>
          <p:cNvSpPr>
            <a:spLocks noGrp="1"/>
          </p:cNvSpPr>
          <p:nvPr>
            <p:ph type="sldNum" sz="quarter" idx="12"/>
          </p:nvPr>
        </p:nvSpPr>
        <p:spPr/>
        <p:txBody>
          <a:bodyPr/>
          <a:lstStyle>
            <a:lvl1pPr>
              <a:defRPr/>
            </a:lvl1pPr>
          </a:lstStyle>
          <a:p>
            <a:pPr fontAlgn="base">
              <a:spcBef>
                <a:spcPct val="0"/>
              </a:spcBef>
              <a:spcAft>
                <a:spcPct val="0"/>
              </a:spcAft>
            </a:pPr>
            <a:fld id="{FD7F56F4-53F4-4744-8FEF-840AE151320B}" type="slidenum">
              <a:rPr lang="ja-JP" altLang="fr-FR" smtClean="0">
                <a:solidFill>
                  <a:srgbClr val="000000"/>
                </a:solidFill>
                <a:latin typeface="Times New Roman" panose="02020603050405020304" pitchFamily="18" charset="0"/>
                <a:cs typeface="Times New Roman" panose="02020603050405020304" pitchFamily="18" charset="0"/>
              </a:rPr>
              <a:pPr fontAlgn="base">
                <a:spcBef>
                  <a:spcPct val="0"/>
                </a:spcBef>
                <a:spcAft>
                  <a:spcPct val="0"/>
                </a:spcAft>
              </a:pPr>
              <a:t>‹#›</a:t>
            </a:fld>
            <a:endParaRPr lang="fr-FR" altLang="ja-JP">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5367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pPr fontAlgn="base">
              <a:spcBef>
                <a:spcPct val="0"/>
              </a:spcBef>
              <a:spcAft>
                <a:spcPct val="0"/>
              </a:spcAft>
            </a:pPr>
            <a:endParaRPr lang="fr-FR" altLang="ja-JP">
              <a:solidFill>
                <a:srgbClr val="000000"/>
              </a:solidFill>
              <a:latin typeface="Times New Roman" panose="02020603050405020304" pitchFamily="18" charset="0"/>
              <a:cs typeface="Times New Roman" panose="02020603050405020304" pitchFamily="18" charset="0"/>
            </a:endParaRPr>
          </a:p>
        </p:txBody>
      </p:sp>
      <p:sp>
        <p:nvSpPr>
          <p:cNvPr id="6" name="Espace réservé du pied de page 5"/>
          <p:cNvSpPr>
            <a:spLocks noGrp="1"/>
          </p:cNvSpPr>
          <p:nvPr>
            <p:ph type="ftr" sz="quarter" idx="11"/>
          </p:nvPr>
        </p:nvSpPr>
        <p:spPr/>
        <p:txBody>
          <a:bodyPr/>
          <a:lstStyle>
            <a:lvl1pPr>
              <a:defRPr/>
            </a:lvl1pPr>
          </a:lstStyle>
          <a:p>
            <a:pPr fontAlgn="base">
              <a:spcBef>
                <a:spcPct val="0"/>
              </a:spcBef>
              <a:spcAft>
                <a:spcPct val="0"/>
              </a:spcAft>
            </a:pPr>
            <a:endParaRPr lang="fr-FR" altLang="ja-JP" dirty="0">
              <a:solidFill>
                <a:srgbClr val="000000"/>
              </a:solidFill>
              <a:latin typeface="Times New Roman" panose="02020603050405020304" pitchFamily="18" charset="0"/>
              <a:cs typeface="Times New Roman" panose="02020603050405020304" pitchFamily="18" charset="0"/>
            </a:endParaRPr>
          </a:p>
        </p:txBody>
      </p:sp>
      <p:sp>
        <p:nvSpPr>
          <p:cNvPr id="7" name="Espace réservé du numéro de diapositive 6"/>
          <p:cNvSpPr>
            <a:spLocks noGrp="1"/>
          </p:cNvSpPr>
          <p:nvPr>
            <p:ph type="sldNum" sz="quarter" idx="12"/>
          </p:nvPr>
        </p:nvSpPr>
        <p:spPr/>
        <p:txBody>
          <a:bodyPr/>
          <a:lstStyle>
            <a:lvl1pPr>
              <a:defRPr/>
            </a:lvl1pPr>
          </a:lstStyle>
          <a:p>
            <a:pPr fontAlgn="base">
              <a:spcBef>
                <a:spcPct val="0"/>
              </a:spcBef>
              <a:spcAft>
                <a:spcPct val="0"/>
              </a:spcAft>
            </a:pPr>
            <a:fld id="{3ADCAE38-802C-4BCD-8E23-F653FABC34F1}" type="slidenum">
              <a:rPr lang="ja-JP" altLang="fr-FR" smtClean="0">
                <a:solidFill>
                  <a:srgbClr val="000000"/>
                </a:solidFill>
                <a:latin typeface="Times New Roman" panose="02020603050405020304" pitchFamily="18" charset="0"/>
                <a:cs typeface="Times New Roman" panose="02020603050405020304" pitchFamily="18" charset="0"/>
              </a:rPr>
              <a:pPr fontAlgn="base">
                <a:spcBef>
                  <a:spcPct val="0"/>
                </a:spcBef>
                <a:spcAft>
                  <a:spcPct val="0"/>
                </a:spcAft>
              </a:pPr>
              <a:t>‹#›</a:t>
            </a:fld>
            <a:endParaRPr lang="fr-FR" altLang="ja-JP">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4229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pPr fontAlgn="base">
              <a:spcBef>
                <a:spcPct val="0"/>
              </a:spcBef>
              <a:spcAft>
                <a:spcPct val="0"/>
              </a:spcAft>
            </a:pPr>
            <a:endParaRPr lang="fr-FR" altLang="ja-JP">
              <a:solidFill>
                <a:srgbClr val="000000"/>
              </a:solidFill>
              <a:latin typeface="Times New Roman" panose="02020603050405020304" pitchFamily="18" charset="0"/>
              <a:cs typeface="Times New Roman" panose="02020603050405020304" pitchFamily="18" charset="0"/>
            </a:endParaRPr>
          </a:p>
        </p:txBody>
      </p:sp>
      <p:sp>
        <p:nvSpPr>
          <p:cNvPr id="8" name="Espace réservé du pied de page 7"/>
          <p:cNvSpPr>
            <a:spLocks noGrp="1"/>
          </p:cNvSpPr>
          <p:nvPr>
            <p:ph type="ftr" sz="quarter" idx="11"/>
          </p:nvPr>
        </p:nvSpPr>
        <p:spPr/>
        <p:txBody>
          <a:bodyPr/>
          <a:lstStyle>
            <a:lvl1pPr>
              <a:defRPr/>
            </a:lvl1pPr>
          </a:lstStyle>
          <a:p>
            <a:pPr fontAlgn="base">
              <a:spcBef>
                <a:spcPct val="0"/>
              </a:spcBef>
              <a:spcAft>
                <a:spcPct val="0"/>
              </a:spcAft>
            </a:pPr>
            <a:endParaRPr lang="fr-FR" altLang="ja-JP" dirty="0">
              <a:solidFill>
                <a:srgbClr val="000000"/>
              </a:solidFill>
              <a:latin typeface="Times New Roman" panose="02020603050405020304" pitchFamily="18" charset="0"/>
              <a:cs typeface="Times New Roman" panose="02020603050405020304" pitchFamily="18" charset="0"/>
            </a:endParaRPr>
          </a:p>
        </p:txBody>
      </p:sp>
      <p:sp>
        <p:nvSpPr>
          <p:cNvPr id="9" name="Espace réservé du numéro de diapositive 8"/>
          <p:cNvSpPr>
            <a:spLocks noGrp="1"/>
          </p:cNvSpPr>
          <p:nvPr>
            <p:ph type="sldNum" sz="quarter" idx="12"/>
          </p:nvPr>
        </p:nvSpPr>
        <p:spPr/>
        <p:txBody>
          <a:bodyPr/>
          <a:lstStyle>
            <a:lvl1pPr>
              <a:defRPr/>
            </a:lvl1pPr>
          </a:lstStyle>
          <a:p>
            <a:pPr fontAlgn="base">
              <a:spcBef>
                <a:spcPct val="0"/>
              </a:spcBef>
              <a:spcAft>
                <a:spcPct val="0"/>
              </a:spcAft>
            </a:pPr>
            <a:fld id="{36CF7609-A126-430D-864C-5251E8DC0566}" type="slidenum">
              <a:rPr lang="ja-JP" altLang="fr-FR" smtClean="0">
                <a:solidFill>
                  <a:srgbClr val="000000"/>
                </a:solidFill>
                <a:latin typeface="Times New Roman" panose="02020603050405020304" pitchFamily="18" charset="0"/>
                <a:cs typeface="Times New Roman" panose="02020603050405020304" pitchFamily="18" charset="0"/>
              </a:rPr>
              <a:pPr fontAlgn="base">
                <a:spcBef>
                  <a:spcPct val="0"/>
                </a:spcBef>
                <a:spcAft>
                  <a:spcPct val="0"/>
                </a:spcAft>
              </a:pPr>
              <a:t>‹#›</a:t>
            </a:fld>
            <a:endParaRPr lang="fr-FR" altLang="ja-JP">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813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pPr fontAlgn="base">
              <a:spcBef>
                <a:spcPct val="0"/>
              </a:spcBef>
              <a:spcAft>
                <a:spcPct val="0"/>
              </a:spcAft>
            </a:pPr>
            <a:endParaRPr lang="fr-FR" altLang="ja-JP">
              <a:solidFill>
                <a:srgbClr val="000000"/>
              </a:solidFill>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1"/>
          </p:nvPr>
        </p:nvSpPr>
        <p:spPr/>
        <p:txBody>
          <a:bodyPr/>
          <a:lstStyle>
            <a:lvl1pPr>
              <a:defRPr/>
            </a:lvl1pPr>
          </a:lstStyle>
          <a:p>
            <a:pPr fontAlgn="base">
              <a:spcBef>
                <a:spcPct val="0"/>
              </a:spcBef>
              <a:spcAft>
                <a:spcPct val="0"/>
              </a:spcAft>
            </a:pPr>
            <a:endParaRPr lang="fr-FR" altLang="ja-JP" dirty="0">
              <a:solidFill>
                <a:srgbClr val="000000"/>
              </a:solidFill>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lvl1pPr>
              <a:defRPr/>
            </a:lvl1pPr>
          </a:lstStyle>
          <a:p>
            <a:pPr fontAlgn="base">
              <a:spcBef>
                <a:spcPct val="0"/>
              </a:spcBef>
              <a:spcAft>
                <a:spcPct val="0"/>
              </a:spcAft>
            </a:pPr>
            <a:fld id="{21C2F580-C48E-4C14-8111-BE255E1134ED}" type="slidenum">
              <a:rPr lang="ja-JP" altLang="fr-FR" smtClean="0">
                <a:solidFill>
                  <a:srgbClr val="000000"/>
                </a:solidFill>
                <a:latin typeface="Times New Roman" panose="02020603050405020304" pitchFamily="18" charset="0"/>
                <a:cs typeface="Times New Roman" panose="02020603050405020304" pitchFamily="18" charset="0"/>
              </a:rPr>
              <a:pPr fontAlgn="base">
                <a:spcBef>
                  <a:spcPct val="0"/>
                </a:spcBef>
                <a:spcAft>
                  <a:spcPct val="0"/>
                </a:spcAft>
              </a:pPr>
              <a:t>‹#›</a:t>
            </a:fld>
            <a:endParaRPr lang="fr-FR" altLang="ja-JP">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550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fontAlgn="base">
              <a:spcBef>
                <a:spcPct val="0"/>
              </a:spcBef>
              <a:spcAft>
                <a:spcPct val="0"/>
              </a:spcAft>
            </a:pPr>
            <a:endParaRPr lang="fr-FR" altLang="ja-JP">
              <a:solidFill>
                <a:srgbClr val="000000"/>
              </a:solidFill>
              <a:latin typeface="Times New Roman" panose="02020603050405020304" pitchFamily="18" charset="0"/>
              <a:cs typeface="Times New Roman" panose="02020603050405020304" pitchFamily="18" charset="0"/>
            </a:endParaRPr>
          </a:p>
        </p:txBody>
      </p:sp>
      <p:sp>
        <p:nvSpPr>
          <p:cNvPr id="3" name="Espace réservé du pied de page 2"/>
          <p:cNvSpPr>
            <a:spLocks noGrp="1"/>
          </p:cNvSpPr>
          <p:nvPr>
            <p:ph type="ftr" sz="quarter" idx="11"/>
          </p:nvPr>
        </p:nvSpPr>
        <p:spPr/>
        <p:txBody>
          <a:bodyPr/>
          <a:lstStyle>
            <a:lvl1pPr>
              <a:defRPr/>
            </a:lvl1pPr>
          </a:lstStyle>
          <a:p>
            <a:pPr fontAlgn="base">
              <a:spcBef>
                <a:spcPct val="0"/>
              </a:spcBef>
              <a:spcAft>
                <a:spcPct val="0"/>
              </a:spcAft>
            </a:pPr>
            <a:endParaRPr lang="fr-FR" altLang="ja-JP" dirty="0">
              <a:solidFill>
                <a:srgbClr val="000000"/>
              </a:solidFill>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lvl1pPr>
              <a:defRPr/>
            </a:lvl1pPr>
          </a:lstStyle>
          <a:p>
            <a:pPr fontAlgn="base">
              <a:spcBef>
                <a:spcPct val="0"/>
              </a:spcBef>
              <a:spcAft>
                <a:spcPct val="0"/>
              </a:spcAft>
            </a:pPr>
            <a:fld id="{D09A974D-1DC4-4C29-960C-4F23E42A2DA2}" type="slidenum">
              <a:rPr lang="ja-JP" altLang="fr-FR" smtClean="0">
                <a:solidFill>
                  <a:srgbClr val="000000"/>
                </a:solidFill>
                <a:latin typeface="Times New Roman" panose="02020603050405020304" pitchFamily="18" charset="0"/>
                <a:cs typeface="Times New Roman" panose="02020603050405020304" pitchFamily="18" charset="0"/>
              </a:rPr>
              <a:pPr fontAlgn="base">
                <a:spcBef>
                  <a:spcPct val="0"/>
                </a:spcBef>
                <a:spcAft>
                  <a:spcPct val="0"/>
                </a:spcAft>
              </a:pPr>
              <a:t>‹#›</a:t>
            </a:fld>
            <a:endParaRPr lang="fr-FR" altLang="ja-JP">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811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pPr fontAlgn="base">
              <a:spcBef>
                <a:spcPct val="0"/>
              </a:spcBef>
              <a:spcAft>
                <a:spcPct val="0"/>
              </a:spcAft>
            </a:pPr>
            <a:endParaRPr lang="fr-FR" altLang="ja-JP">
              <a:solidFill>
                <a:srgbClr val="000000"/>
              </a:solidFill>
              <a:latin typeface="Times New Roman" panose="02020603050405020304" pitchFamily="18" charset="0"/>
              <a:cs typeface="Times New Roman" panose="02020603050405020304" pitchFamily="18" charset="0"/>
            </a:endParaRPr>
          </a:p>
        </p:txBody>
      </p:sp>
      <p:sp>
        <p:nvSpPr>
          <p:cNvPr id="6" name="Espace réservé du pied de page 5"/>
          <p:cNvSpPr>
            <a:spLocks noGrp="1"/>
          </p:cNvSpPr>
          <p:nvPr>
            <p:ph type="ftr" sz="quarter" idx="11"/>
          </p:nvPr>
        </p:nvSpPr>
        <p:spPr/>
        <p:txBody>
          <a:bodyPr/>
          <a:lstStyle>
            <a:lvl1pPr>
              <a:defRPr/>
            </a:lvl1pPr>
          </a:lstStyle>
          <a:p>
            <a:pPr fontAlgn="base">
              <a:spcBef>
                <a:spcPct val="0"/>
              </a:spcBef>
              <a:spcAft>
                <a:spcPct val="0"/>
              </a:spcAft>
            </a:pPr>
            <a:endParaRPr lang="fr-FR" altLang="ja-JP" dirty="0">
              <a:solidFill>
                <a:srgbClr val="000000"/>
              </a:solidFill>
              <a:latin typeface="Times New Roman" panose="02020603050405020304" pitchFamily="18" charset="0"/>
              <a:cs typeface="Times New Roman" panose="02020603050405020304" pitchFamily="18" charset="0"/>
            </a:endParaRPr>
          </a:p>
        </p:txBody>
      </p:sp>
      <p:sp>
        <p:nvSpPr>
          <p:cNvPr id="7" name="Espace réservé du numéro de diapositive 6"/>
          <p:cNvSpPr>
            <a:spLocks noGrp="1"/>
          </p:cNvSpPr>
          <p:nvPr>
            <p:ph type="sldNum" sz="quarter" idx="12"/>
          </p:nvPr>
        </p:nvSpPr>
        <p:spPr/>
        <p:txBody>
          <a:bodyPr/>
          <a:lstStyle>
            <a:lvl1pPr>
              <a:defRPr/>
            </a:lvl1pPr>
          </a:lstStyle>
          <a:p>
            <a:pPr fontAlgn="base">
              <a:spcBef>
                <a:spcPct val="0"/>
              </a:spcBef>
              <a:spcAft>
                <a:spcPct val="0"/>
              </a:spcAft>
            </a:pPr>
            <a:fld id="{A4050A2B-ED20-46DB-805A-96BB748EB760}" type="slidenum">
              <a:rPr lang="ja-JP" altLang="fr-FR" smtClean="0">
                <a:solidFill>
                  <a:srgbClr val="000000"/>
                </a:solidFill>
                <a:latin typeface="Times New Roman" panose="02020603050405020304" pitchFamily="18" charset="0"/>
                <a:cs typeface="Times New Roman" panose="02020603050405020304" pitchFamily="18" charset="0"/>
              </a:rPr>
              <a:pPr fontAlgn="base">
                <a:spcBef>
                  <a:spcPct val="0"/>
                </a:spcBef>
                <a:spcAft>
                  <a:spcPct val="0"/>
                </a:spcAft>
              </a:pPr>
              <a:t>‹#›</a:t>
            </a:fld>
            <a:endParaRPr lang="fr-FR" altLang="ja-JP">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658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pPr fontAlgn="base">
              <a:spcBef>
                <a:spcPct val="0"/>
              </a:spcBef>
              <a:spcAft>
                <a:spcPct val="0"/>
              </a:spcAft>
            </a:pPr>
            <a:endParaRPr lang="fr-FR" altLang="ja-JP">
              <a:solidFill>
                <a:srgbClr val="000000"/>
              </a:solidFill>
              <a:latin typeface="Times New Roman" panose="02020603050405020304" pitchFamily="18" charset="0"/>
              <a:cs typeface="Times New Roman" panose="02020603050405020304" pitchFamily="18" charset="0"/>
            </a:endParaRPr>
          </a:p>
        </p:txBody>
      </p:sp>
      <p:sp>
        <p:nvSpPr>
          <p:cNvPr id="6" name="Espace réservé du pied de page 5"/>
          <p:cNvSpPr>
            <a:spLocks noGrp="1"/>
          </p:cNvSpPr>
          <p:nvPr>
            <p:ph type="ftr" sz="quarter" idx="11"/>
          </p:nvPr>
        </p:nvSpPr>
        <p:spPr/>
        <p:txBody>
          <a:bodyPr/>
          <a:lstStyle>
            <a:lvl1pPr>
              <a:defRPr/>
            </a:lvl1pPr>
          </a:lstStyle>
          <a:p>
            <a:pPr fontAlgn="base">
              <a:spcBef>
                <a:spcPct val="0"/>
              </a:spcBef>
              <a:spcAft>
                <a:spcPct val="0"/>
              </a:spcAft>
            </a:pPr>
            <a:endParaRPr lang="fr-FR" altLang="ja-JP" dirty="0">
              <a:solidFill>
                <a:srgbClr val="000000"/>
              </a:solidFill>
              <a:latin typeface="Times New Roman" panose="02020603050405020304" pitchFamily="18" charset="0"/>
              <a:cs typeface="Times New Roman" panose="02020603050405020304" pitchFamily="18" charset="0"/>
            </a:endParaRPr>
          </a:p>
        </p:txBody>
      </p:sp>
      <p:sp>
        <p:nvSpPr>
          <p:cNvPr id="7" name="Espace réservé du numéro de diapositive 6"/>
          <p:cNvSpPr>
            <a:spLocks noGrp="1"/>
          </p:cNvSpPr>
          <p:nvPr>
            <p:ph type="sldNum" sz="quarter" idx="12"/>
          </p:nvPr>
        </p:nvSpPr>
        <p:spPr/>
        <p:txBody>
          <a:bodyPr/>
          <a:lstStyle>
            <a:lvl1pPr>
              <a:defRPr/>
            </a:lvl1pPr>
          </a:lstStyle>
          <a:p>
            <a:pPr fontAlgn="base">
              <a:spcBef>
                <a:spcPct val="0"/>
              </a:spcBef>
              <a:spcAft>
                <a:spcPct val="0"/>
              </a:spcAft>
            </a:pPr>
            <a:fld id="{67F7C1A6-5432-4A88-9199-948E52B80477}" type="slidenum">
              <a:rPr lang="ja-JP" altLang="fr-FR" smtClean="0">
                <a:solidFill>
                  <a:srgbClr val="000000"/>
                </a:solidFill>
                <a:latin typeface="Times New Roman" panose="02020603050405020304" pitchFamily="18" charset="0"/>
                <a:cs typeface="Times New Roman" panose="02020603050405020304" pitchFamily="18" charset="0"/>
              </a:rPr>
              <a:pPr fontAlgn="base">
                <a:spcBef>
                  <a:spcPct val="0"/>
                </a:spcBef>
                <a:spcAft>
                  <a:spcPct val="0"/>
                </a:spcAft>
              </a:pPr>
              <a:t>‹#›</a:t>
            </a:fld>
            <a:endParaRPr lang="fr-FR" altLang="ja-JP">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083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pPr fontAlgn="base">
              <a:spcBef>
                <a:spcPct val="0"/>
              </a:spcBef>
              <a:spcAft>
                <a:spcPct val="0"/>
              </a:spcAft>
            </a:pPr>
            <a:endParaRPr lang="fr-FR" altLang="ja-JP">
              <a:solidFill>
                <a:srgbClr val="000000"/>
              </a:solidFill>
              <a:cs typeface="Times New Roman" panose="02020603050405020304" pitchFamily="18"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pPr fontAlgn="base">
              <a:spcBef>
                <a:spcPct val="0"/>
              </a:spcBef>
              <a:spcAft>
                <a:spcPct val="0"/>
              </a:spcAft>
            </a:pPr>
            <a:r>
              <a:rPr lang="ja-JP" altLang="fr-FR">
                <a:solidFill>
                  <a:srgbClr val="000000"/>
                </a:solidFill>
                <a:cs typeface="Times New Roman" panose="02020603050405020304" pitchFamily="18" charset="0"/>
              </a:rPr>
              <a:t>YvdS - 28 May 06</a:t>
            </a:r>
            <a:endParaRPr lang="fr-FR" altLang="ja-JP">
              <a:solidFill>
                <a:srgbClr val="000000"/>
              </a:solidFill>
              <a:cs typeface="Times New Roman" panose="02020603050405020304" pitchFamily="18"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pPr fontAlgn="base">
              <a:spcBef>
                <a:spcPct val="0"/>
              </a:spcBef>
              <a:spcAft>
                <a:spcPct val="0"/>
              </a:spcAft>
            </a:pPr>
            <a:fld id="{841ADF96-E6CA-4184-9617-4AA0842E2F41}" type="slidenum">
              <a:rPr lang="ja-JP" altLang="fr-FR" smtClean="0">
                <a:solidFill>
                  <a:srgbClr val="000000"/>
                </a:solidFill>
                <a:cs typeface="Times New Roman" panose="02020603050405020304" pitchFamily="18" charset="0"/>
              </a:rPr>
              <a:pPr fontAlgn="base">
                <a:spcBef>
                  <a:spcPct val="0"/>
                </a:spcBef>
                <a:spcAft>
                  <a:spcPct val="0"/>
                </a:spcAft>
              </a:pPr>
              <a:t>‹#›</a:t>
            </a:fld>
            <a:endParaRPr lang="fr-FR" altLang="ja-JP">
              <a:solidFill>
                <a:srgbClr val="000000"/>
              </a:solidFill>
              <a:cs typeface="Times New Roman" panose="02020603050405020304" pitchFamily="18" charset="0"/>
            </a:endParaRPr>
          </a:p>
        </p:txBody>
      </p:sp>
      <p:pic>
        <p:nvPicPr>
          <p:cNvPr id="7" name="Image 6">
            <a:extLst>
              <a:ext uri="{FF2B5EF4-FFF2-40B4-BE49-F238E27FC236}">
                <a16:creationId xmlns:a16="http://schemas.microsoft.com/office/drawing/2014/main" id="{55F9AB65-48AB-4ADF-A9A1-A51ECD7198C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60660" y="197221"/>
            <a:ext cx="2674289" cy="1080000"/>
          </a:xfrm>
          <a:prstGeom prst="rect">
            <a:avLst/>
          </a:prstGeom>
        </p:spPr>
      </p:pic>
    </p:spTree>
    <p:extLst>
      <p:ext uri="{BB962C8B-B14F-4D97-AF65-F5344CB8AC3E}">
        <p14:creationId xmlns:p14="http://schemas.microsoft.com/office/powerpoint/2010/main" val="661649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sz="3600" b="1" dirty="0"/>
              <a:t>Requirement for updating GTR15 Amendment 6 Annex 13 (Low Temperature Test Procedure)</a:t>
            </a:r>
          </a:p>
        </p:txBody>
      </p:sp>
      <p:sp>
        <p:nvSpPr>
          <p:cNvPr id="3" name="Untertitel 2"/>
          <p:cNvSpPr>
            <a:spLocks noGrp="1"/>
          </p:cNvSpPr>
          <p:nvPr>
            <p:ph type="subTitle" idx="1"/>
          </p:nvPr>
        </p:nvSpPr>
        <p:spPr/>
        <p:txBody>
          <a:bodyPr/>
          <a:lstStyle/>
          <a:p>
            <a:r>
              <a:rPr lang="de-DE" dirty="0"/>
              <a:t>GRPE-85-21</a:t>
            </a:r>
          </a:p>
        </p:txBody>
      </p:sp>
      <p:sp>
        <p:nvSpPr>
          <p:cNvPr id="4" name="Rectangle 37">
            <a:extLst>
              <a:ext uri="{FF2B5EF4-FFF2-40B4-BE49-F238E27FC236}">
                <a16:creationId xmlns:a16="http://schemas.microsoft.com/office/drawing/2014/main" id="{5FF20293-C2BA-46C3-AF61-134C4131F1A5}"/>
              </a:ext>
            </a:extLst>
          </p:cNvPr>
          <p:cNvSpPr/>
          <p:nvPr/>
        </p:nvSpPr>
        <p:spPr>
          <a:xfrm>
            <a:off x="0" y="-5318"/>
            <a:ext cx="12192000" cy="553998"/>
          </a:xfrm>
          <a:prstGeom prst="rect">
            <a:avLst/>
          </a:prstGeom>
        </p:spPr>
        <p:txBody>
          <a:bodyPr wrap="square">
            <a:spAutoFit/>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GB" sz="1000" dirty="0">
                <a:latin typeface="Times New Roman" panose="02020603050405020304" pitchFamily="18" charset="0"/>
                <a:cs typeface="Times New Roman" panose="02020603050405020304" pitchFamily="18" charset="0"/>
              </a:rPr>
              <a:t>Submitted by the expert of OICA						         				     Informal document </a:t>
            </a:r>
            <a:r>
              <a:rPr lang="en-GB" sz="1000" b="1" dirty="0">
                <a:latin typeface="Times New Roman" panose="02020603050405020304" pitchFamily="18" charset="0"/>
                <a:cs typeface="Times New Roman" panose="02020603050405020304" pitchFamily="18" charset="0"/>
              </a:rPr>
              <a:t>GRPE-85-22</a:t>
            </a:r>
            <a:br>
              <a:rPr lang="en-GB" sz="1000" dirty="0">
                <a:latin typeface="Times New Roman" panose="02020603050405020304" pitchFamily="18" charset="0"/>
                <a:cs typeface="Times New Roman" panose="02020603050405020304" pitchFamily="18" charset="0"/>
              </a:rPr>
            </a:br>
            <a:r>
              <a:rPr lang="en-GB"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85</a:t>
            </a:r>
            <a:r>
              <a:rPr lang="en-US" sz="1000" baseline="30000" dirty="0">
                <a:latin typeface="Times New Roman" panose="02020603050405020304" pitchFamily="18" charset="0"/>
                <a:cs typeface="Times New Roman" panose="02020603050405020304" pitchFamily="18" charset="0"/>
              </a:rPr>
              <a:t>th</a:t>
            </a:r>
            <a:r>
              <a:rPr lang="en-US" sz="1000" dirty="0">
                <a:latin typeface="Times New Roman" panose="02020603050405020304" pitchFamily="18" charset="0"/>
                <a:cs typeface="Times New Roman" panose="02020603050405020304" pitchFamily="18" charset="0"/>
              </a:rPr>
              <a:t> GRPE, 11.-14. Jan 2022</a:t>
            </a:r>
            <a:r>
              <a:rPr lang="en-GB" sz="1000" dirty="0">
                <a:latin typeface="Times New Roman" panose="02020603050405020304" pitchFamily="18" charset="0"/>
                <a:cs typeface="Times New Roman" panose="02020603050405020304" pitchFamily="18" charset="0"/>
              </a:rPr>
              <a:t>							                   					      agenda item 3.(b)</a:t>
            </a:r>
          </a:p>
        </p:txBody>
      </p:sp>
    </p:spTree>
    <p:extLst>
      <p:ext uri="{BB962C8B-B14F-4D97-AF65-F5344CB8AC3E}">
        <p14:creationId xmlns:p14="http://schemas.microsoft.com/office/powerpoint/2010/main" val="399997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en-US" sz="4000" dirty="0"/>
              <a:t>Points to be amended</a:t>
            </a:r>
          </a:p>
        </p:txBody>
      </p:sp>
      <p:sp>
        <p:nvSpPr>
          <p:cNvPr id="3" name="Inhaltsplatzhalter 2"/>
          <p:cNvSpPr>
            <a:spLocks noGrp="1"/>
          </p:cNvSpPr>
          <p:nvPr>
            <p:ph idx="1"/>
          </p:nvPr>
        </p:nvSpPr>
        <p:spPr/>
        <p:txBody>
          <a:bodyPr/>
          <a:lstStyle/>
          <a:p>
            <a:r>
              <a:rPr lang="en-US" sz="3000" dirty="0"/>
              <a:t>Correction of wrong references</a:t>
            </a:r>
          </a:p>
          <a:p>
            <a:r>
              <a:rPr lang="en-US" sz="3000" dirty="0"/>
              <a:t>PEV vehicle selection</a:t>
            </a:r>
          </a:p>
          <a:p>
            <a:r>
              <a:rPr lang="en-US" sz="3000" dirty="0"/>
              <a:t>PEV value calculation (e.g. clarification on K</a:t>
            </a:r>
            <a:r>
              <a:rPr lang="en-US" sz="3000" baseline="-25000" dirty="0"/>
              <a:t>UBE</a:t>
            </a:r>
            <a:r>
              <a:rPr lang="en-US" sz="3000" dirty="0"/>
              <a:t> application)</a:t>
            </a:r>
          </a:p>
          <a:p>
            <a:r>
              <a:rPr lang="en-US" sz="3000" dirty="0"/>
              <a:t>Adding breaks for PEV test procedure</a:t>
            </a:r>
          </a:p>
          <a:p>
            <a:r>
              <a:rPr lang="en-US" sz="3000" dirty="0"/>
              <a:t>Clarification when complete PEV test procedure required and when just three cycles or no test at all is sufficient</a:t>
            </a:r>
          </a:p>
          <a:p>
            <a:r>
              <a:rPr lang="en-US" sz="3000" dirty="0"/>
              <a:t>Further clarifications and amendments (see word document)</a:t>
            </a:r>
          </a:p>
          <a:p>
            <a:r>
              <a:rPr lang="en-US" sz="3000" dirty="0"/>
              <a:t>More to come…</a:t>
            </a:r>
          </a:p>
          <a:p>
            <a:pPr marL="0" indent="0">
              <a:buNone/>
            </a:pPr>
            <a:endParaRPr lang="en-US" sz="3000" dirty="0"/>
          </a:p>
          <a:p>
            <a:pPr marL="0" indent="0">
              <a:buNone/>
            </a:pPr>
            <a:r>
              <a:rPr lang="en-US" sz="3000" dirty="0"/>
              <a:t> </a:t>
            </a:r>
          </a:p>
        </p:txBody>
      </p:sp>
    </p:spTree>
    <p:extLst>
      <p:ext uri="{BB962C8B-B14F-4D97-AF65-F5344CB8AC3E}">
        <p14:creationId xmlns:p14="http://schemas.microsoft.com/office/powerpoint/2010/main" val="229767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en-US" sz="4000" dirty="0"/>
              <a:t>New points</a:t>
            </a:r>
          </a:p>
        </p:txBody>
      </p:sp>
      <p:sp>
        <p:nvSpPr>
          <p:cNvPr id="3" name="Inhaltsplatzhalter 2"/>
          <p:cNvSpPr>
            <a:spLocks noGrp="1"/>
          </p:cNvSpPr>
          <p:nvPr>
            <p:ph idx="1"/>
          </p:nvPr>
        </p:nvSpPr>
        <p:spPr/>
        <p:txBody>
          <a:bodyPr/>
          <a:lstStyle/>
          <a:p>
            <a:r>
              <a:rPr lang="en-US" sz="3000" dirty="0"/>
              <a:t>Discussion on solutions for temperature set point verification</a:t>
            </a:r>
            <a:br>
              <a:rPr lang="en-US" sz="3000" dirty="0"/>
            </a:br>
            <a:r>
              <a:rPr lang="en-US" sz="3000" dirty="0"/>
              <a:t>(22°C setting for thermal comfort system)</a:t>
            </a:r>
          </a:p>
          <a:p>
            <a:r>
              <a:rPr lang="en-US" sz="3000" dirty="0"/>
              <a:t>Discussion on consideration for user initiated preconditioning</a:t>
            </a:r>
            <a:br>
              <a:rPr lang="en-US" sz="3000" dirty="0"/>
            </a:br>
            <a:r>
              <a:rPr lang="en-US" sz="3000" dirty="0"/>
              <a:t>(with potential impacts on other parts as e.g. test report etc.)</a:t>
            </a:r>
          </a:p>
          <a:p>
            <a:r>
              <a:rPr lang="en-US" sz="3000" dirty="0"/>
              <a:t>More to come…</a:t>
            </a:r>
          </a:p>
          <a:p>
            <a:pPr marL="0" indent="0">
              <a:buNone/>
            </a:pPr>
            <a:r>
              <a:rPr lang="en-US" sz="3000" dirty="0"/>
              <a:t> </a:t>
            </a:r>
          </a:p>
        </p:txBody>
      </p:sp>
    </p:spTree>
    <p:extLst>
      <p:ext uri="{BB962C8B-B14F-4D97-AF65-F5344CB8AC3E}">
        <p14:creationId xmlns:p14="http://schemas.microsoft.com/office/powerpoint/2010/main" val="3228852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en-US" sz="4000" dirty="0"/>
              <a:t>Example 1: PEV vehicle selection</a:t>
            </a:r>
          </a:p>
        </p:txBody>
      </p:sp>
      <p:sp>
        <p:nvSpPr>
          <p:cNvPr id="4" name="Textfeld 3"/>
          <p:cNvSpPr txBox="1"/>
          <p:nvPr/>
        </p:nvSpPr>
        <p:spPr>
          <a:xfrm>
            <a:off x="479376" y="1085116"/>
            <a:ext cx="3888432" cy="1567334"/>
          </a:xfrm>
          <a:prstGeom prst="rect">
            <a:avLst/>
          </a:prstGeom>
          <a:noFill/>
          <a:ln>
            <a:solidFill>
              <a:srgbClr val="000000"/>
            </a:solidFill>
          </a:ln>
        </p:spPr>
        <p:txBody>
          <a:bodyPr wrap="square" lIns="72000" tIns="72000" rIns="72000" bIns="72000" rtlCol="0">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sz="1200" b="0"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Main body, paragraph 5.14.2.</a:t>
            </a:r>
          </a:p>
          <a:p>
            <a:pPr marL="0" marR="0" lvl="0" indent="0" defTabSz="914400" eaLnBrk="1" fontAlgn="auto" latinLnBrk="0" hangingPunct="1">
              <a:lnSpc>
                <a:spcPct val="110000"/>
              </a:lnSpc>
              <a:spcBef>
                <a:spcPts val="0"/>
              </a:spcBef>
              <a:spcAft>
                <a:spcPts val="0"/>
              </a:spcAft>
              <a:buClrTx/>
              <a:buSzTx/>
              <a:buFontTx/>
              <a:buNone/>
              <a:tabLst/>
              <a:defRPr/>
            </a:pPr>
            <a:r>
              <a:rPr kumimoji="0" lang="en-US" sz="1200" b="0"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Low Temperature Family for PEVs:</a:t>
            </a:r>
          </a:p>
          <a:p>
            <a:pPr marL="285750" marR="0" lvl="0" indent="-285750" defTabSz="914400" eaLnBrk="1" fontAlgn="auto" latinLnBrk="0" hangingPunct="1">
              <a:lnSpc>
                <a:spcPct val="110000"/>
              </a:lnSpc>
              <a:spcBef>
                <a:spcPts val="0"/>
              </a:spcBef>
              <a:spcAft>
                <a:spcPts val="0"/>
              </a:spcAft>
              <a:buClrTx/>
              <a:buSzTx/>
              <a:buFontTx/>
              <a:buChar char="-"/>
              <a:tabLst/>
              <a:defRPr/>
            </a:pPr>
            <a:r>
              <a:rPr kumimoji="0" lang="en-US"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Type of traction REESS (cell, coolant)</a:t>
            </a:r>
          </a:p>
          <a:p>
            <a:pPr marL="285750" marR="0" lvl="0" indent="-285750" defTabSz="914400" eaLnBrk="1" fontAlgn="auto" latinLnBrk="0" hangingPunct="1">
              <a:lnSpc>
                <a:spcPct val="110000"/>
              </a:lnSpc>
              <a:spcBef>
                <a:spcPts val="0"/>
              </a:spcBef>
              <a:spcAft>
                <a:spcPts val="0"/>
              </a:spcAft>
              <a:buClrTx/>
              <a:buSzTx/>
              <a:buFontTx/>
              <a:buChar char="-"/>
              <a:tabLst/>
              <a:defRPr/>
            </a:pPr>
            <a:r>
              <a:rPr kumimoji="0" lang="en-US"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BMS</a:t>
            </a:r>
          </a:p>
          <a:p>
            <a:pPr marL="285750" marR="0" lvl="0" indent="-285750" defTabSz="914400" eaLnBrk="1" fontAlgn="auto" latinLnBrk="0" hangingPunct="1">
              <a:lnSpc>
                <a:spcPct val="110000"/>
              </a:lnSpc>
              <a:spcBef>
                <a:spcPts val="0"/>
              </a:spcBef>
              <a:spcAft>
                <a:spcPts val="0"/>
              </a:spcAft>
              <a:buClrTx/>
              <a:buSzTx/>
              <a:buFontTx/>
              <a:buChar char="-"/>
              <a:tabLst/>
              <a:defRPr/>
            </a:pPr>
            <a:r>
              <a:rPr kumimoji="0" lang="en-US"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Pre-Heating</a:t>
            </a:r>
          </a:p>
          <a:p>
            <a:pPr marL="285750" marR="0" lvl="0" indent="-285750" defTabSz="914400" eaLnBrk="1" fontAlgn="auto" latinLnBrk="0" hangingPunct="1">
              <a:lnSpc>
                <a:spcPct val="110000"/>
              </a:lnSpc>
              <a:spcBef>
                <a:spcPts val="0"/>
              </a:spcBef>
              <a:spcAft>
                <a:spcPts val="0"/>
              </a:spcAft>
              <a:buClrTx/>
              <a:buSzTx/>
              <a:buFontTx/>
              <a:buChar char="-"/>
              <a:tabLst/>
              <a:defRPr/>
            </a:pPr>
            <a:r>
              <a:rPr kumimoji="0" lang="en-US"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Interior heating system</a:t>
            </a:r>
          </a:p>
          <a:p>
            <a:pPr marL="285750" marR="0" lvl="0" indent="-285750" defTabSz="914400" eaLnBrk="1" fontAlgn="auto" latinLnBrk="0" hangingPunct="1">
              <a:lnSpc>
                <a:spcPct val="110000"/>
              </a:lnSpc>
              <a:spcBef>
                <a:spcPts val="0"/>
              </a:spcBef>
              <a:spcAft>
                <a:spcPts val="0"/>
              </a:spcAft>
              <a:buClrTx/>
              <a:buSzTx/>
              <a:buFontTx/>
              <a:buChar char="-"/>
              <a:tabLst/>
              <a:defRPr/>
            </a:pPr>
            <a:r>
              <a:rPr kumimoji="0" lang="en-US"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REESS insulation</a:t>
            </a:r>
          </a:p>
        </p:txBody>
      </p:sp>
      <p:cxnSp>
        <p:nvCxnSpPr>
          <p:cNvPr id="5" name="Gerade Verbindung mit Pfeil 4"/>
          <p:cNvCxnSpPr>
            <a:stCxn id="4" idx="3"/>
            <a:endCxn id="6" idx="1"/>
          </p:cNvCxnSpPr>
          <p:nvPr/>
        </p:nvCxnSpPr>
        <p:spPr>
          <a:xfrm>
            <a:off x="4367808" y="1868783"/>
            <a:ext cx="432049" cy="276999"/>
          </a:xfrm>
          <a:prstGeom prst="straightConnector1">
            <a:avLst/>
          </a:prstGeom>
          <a:noFill/>
          <a:ln w="9525" cap="flat" cmpd="sng" algn="ctr">
            <a:solidFill>
              <a:srgbClr val="000000"/>
            </a:solidFill>
            <a:prstDash val="solid"/>
            <a:tailEnd type="triangle"/>
          </a:ln>
          <a:effectLst/>
        </p:spPr>
      </p:cxnSp>
      <p:sp>
        <p:nvSpPr>
          <p:cNvPr id="6" name="Textfeld 5"/>
          <p:cNvSpPr txBox="1"/>
          <p:nvPr/>
        </p:nvSpPr>
        <p:spPr>
          <a:xfrm>
            <a:off x="4799857" y="1242082"/>
            <a:ext cx="6890664" cy="1807400"/>
          </a:xfrm>
          <a:prstGeom prst="rect">
            <a:avLst/>
          </a:prstGeom>
          <a:noFill/>
          <a:ln>
            <a:solidFill>
              <a:srgbClr val="000000"/>
            </a:solidFill>
          </a:ln>
        </p:spPr>
        <p:txBody>
          <a:bodyPr wrap="square" lIns="180000" tIns="72000" rIns="72000" bIns="7200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Annex 13, paragraph 2.6.2.3.3.1. (UBE ratio)</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least one vehicle which is expected to produce the lowest UBE ratio defined in paragraph 4.4.2.1.3. of sub-annex 1 shall be selected from all vehicle high (VH) of the interpolation families </a:t>
            </a:r>
            <a:r>
              <a:rPr kumimoji="0" lang="en-GB" sz="12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in a low temperature family for PEVs</a:t>
            </a:r>
            <a:r>
              <a:rPr kumimoji="0" lang="en-GB"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 In order for vehicles to be considered to belong to the same </a:t>
            </a:r>
            <a:r>
              <a:rPr kumimoji="0" lang="en-GB" sz="12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low temperature </a:t>
            </a:r>
            <a:r>
              <a:rPr kumimoji="0" lang="en-GB"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family </a:t>
            </a:r>
            <a:r>
              <a:rPr kumimoji="0" lang="en-GB" sz="12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for PEVs</a:t>
            </a:r>
            <a:r>
              <a:rPr kumimoji="0" lang="en-GB"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the variation in battery capacity shall not exceed 55 per cent of the vehicle with the tested configuration within the family.</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The measured values of a tested vehicle may be extended without further testing to all family members which fulfil the family criteria defined in paragraph 5.14.2. of this UN GTR.</a:t>
            </a:r>
            <a:endParaRPr kumimoji="0" lang="de-DE" sz="12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
        <p:nvSpPr>
          <p:cNvPr id="7" name="Textfeld 6"/>
          <p:cNvSpPr txBox="1"/>
          <p:nvPr/>
        </p:nvSpPr>
        <p:spPr>
          <a:xfrm>
            <a:off x="4583833" y="3271975"/>
            <a:ext cx="7178696" cy="3100061"/>
          </a:xfrm>
          <a:prstGeom prst="rect">
            <a:avLst/>
          </a:prstGeom>
          <a:noFill/>
          <a:ln>
            <a:solidFill>
              <a:srgbClr val="000000"/>
            </a:solidFill>
          </a:ln>
        </p:spPr>
        <p:txBody>
          <a:bodyPr wrap="square" lIns="180000" tIns="72000" rIns="72000" bIns="7200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Annex 13, paragraph 2.6.2.3.3.2. (PER ratio, EC ratio)</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least one vehicle </a:t>
            </a:r>
            <a:r>
              <a:rPr kumimoji="0" lang="en-GB" sz="12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shall be selected from the PEV low temperature family </a:t>
            </a:r>
            <a:r>
              <a:rPr kumimoji="0" lang="en-GB"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which is expected to produce the lowest ratio (i.e. combination of heater efficiency and cabin volume) for the PER ratio defined in paragraph 4.4.2.1.1. and which is expected to produce the highest EC ratio defined in paragraph 4.3.4.2.1. of sub-annex 1 </a:t>
            </a:r>
            <a:r>
              <a:rPr kumimoji="0" lang="en-GB" sz="1200" b="0" i="0" u="none" strike="sng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shall be selected </a:t>
            </a:r>
            <a:r>
              <a:rPr kumimoji="0" lang="en-GB" sz="12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and tested with vehicle L or vehicle H road load and dyno settings adjusted as described in paragraph 2.4. of this annex.</a:t>
            </a:r>
            <a:r>
              <a:rPr kumimoji="0" lang="en-GB" sz="1200" b="0" i="0" u="none" strike="sng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 </a:t>
            </a:r>
            <a:r>
              <a:rPr kumimoji="0" lang="en-GB" sz="1200" b="0" i="0" u="none" strike="sng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from vehicle high (VH) or vehicle low (VL) of the interpolation families.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 measured values of a tested vehicle may be extended without further testing to all family members which fulfil the family criteria defined in paragraph 5.14.2. of this UN GTR.</a:t>
            </a:r>
            <a:endParaRPr kumimoji="0" lang="de-DE"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sng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If vehicles within the family include other features which may have a non-negligible influence on the PER and/or EC ratio, these features shall also be identified and considered in the selection of the test vehicle.</a:t>
            </a:r>
          </a:p>
          <a:p>
            <a:pPr marL="0" marR="0" lvl="0" indent="0" defTabSz="914400" eaLnBrk="1" fontAlgn="auto" latinLnBrk="0" hangingPunct="1">
              <a:lnSpc>
                <a:spcPct val="100000"/>
              </a:lnSpc>
              <a:spcBef>
                <a:spcPts val="0"/>
              </a:spcBef>
              <a:spcAft>
                <a:spcPts val="0"/>
              </a:spcAft>
              <a:buClrTx/>
              <a:buSzTx/>
              <a:buFontTx/>
              <a:buNone/>
              <a:tabLst/>
              <a:defRPr/>
            </a:pPr>
            <a:endParaRPr kumimoji="0" lang="de-DE"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If the responsible authority determines that the selected vehicle does not fully represent the </a:t>
            </a:r>
            <a:r>
              <a:rPr kumimoji="0" lang="en-GB" sz="12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low temperature </a:t>
            </a:r>
            <a:r>
              <a:rPr kumimoji="0" lang="en-GB"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family, an alternative and/or additional vehicle from other vehicle high (VH) and/or vehicle low (VL) of the interpolation families shall be selected and tested. </a:t>
            </a:r>
            <a:endParaRPr kumimoji="0" lang="de-DE"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cxnSp>
        <p:nvCxnSpPr>
          <p:cNvPr id="8" name="Gewinkelter Verbinder 7"/>
          <p:cNvCxnSpPr>
            <a:stCxn id="4" idx="2"/>
            <a:endCxn id="7" idx="1"/>
          </p:cNvCxnSpPr>
          <p:nvPr/>
        </p:nvCxnSpPr>
        <p:spPr>
          <a:xfrm rot="16200000" flipH="1">
            <a:off x="2418934" y="2657107"/>
            <a:ext cx="2169556" cy="2160241"/>
          </a:xfrm>
          <a:prstGeom prst="bentConnector2">
            <a:avLst/>
          </a:prstGeom>
          <a:noFill/>
          <a:ln w="9525" cap="flat" cmpd="sng" algn="ctr">
            <a:solidFill>
              <a:srgbClr val="000000"/>
            </a:solidFill>
            <a:prstDash val="solid"/>
            <a:tailEnd type="triangle"/>
          </a:ln>
          <a:effectLst/>
        </p:spPr>
      </p:cxnSp>
      <p:sp>
        <p:nvSpPr>
          <p:cNvPr id="9" name="Rechteck 8"/>
          <p:cNvSpPr/>
          <p:nvPr/>
        </p:nvSpPr>
        <p:spPr>
          <a:xfrm>
            <a:off x="4655840" y="5096141"/>
            <a:ext cx="7034681" cy="565107"/>
          </a:xfrm>
          <a:prstGeom prst="rect">
            <a:avLst/>
          </a:prstGeom>
          <a:noFill/>
          <a:ln w="19050" cap="sq" cmpd="sng" algn="ctr">
            <a:solidFill>
              <a:srgbClr val="FF0000"/>
            </a:solid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nSpc>
                <a:spcPct val="110000"/>
              </a:lnSpc>
              <a:spcBef>
                <a:spcPts val="800"/>
              </a:spcBef>
              <a:spcAft>
                <a:spcPts val="600"/>
              </a:spcAft>
            </a:pPr>
            <a:endParaRPr lang="de-DE" sz="1400" b="1">
              <a:solidFill>
                <a:srgbClr val="000000"/>
              </a:solidFill>
              <a:latin typeface="Audi Type"/>
            </a:endParaRPr>
          </a:p>
        </p:txBody>
      </p:sp>
      <p:sp>
        <p:nvSpPr>
          <p:cNvPr id="10" name="Rechteckige Legende 9"/>
          <p:cNvSpPr/>
          <p:nvPr/>
        </p:nvSpPr>
        <p:spPr>
          <a:xfrm>
            <a:off x="479376" y="5367957"/>
            <a:ext cx="3600400" cy="1296144"/>
          </a:xfrm>
          <a:prstGeom prst="wedgeRectCallout">
            <a:avLst>
              <a:gd name="adj1" fmla="val 65324"/>
              <a:gd name="adj2" fmla="val -51659"/>
            </a:avLst>
          </a:prstGeom>
          <a:solidFill>
            <a:srgbClr val="BB0A30">
              <a:lumMod val="40000"/>
              <a:lumOff val="60000"/>
            </a:srgbClr>
          </a:solidFill>
          <a:ln w="9525" cap="sq" cmpd="sng" algn="ctr">
            <a:solidFill>
              <a:srgbClr val="000000"/>
            </a:solid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de-DE" sz="1100" b="1"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Comment ACEA:</a:t>
            </a:r>
          </a:p>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Why is this required? The first part already requires to test the worst case ratio and therefore all features already need to be considered there, otherwise manufacturer would not be compliant with the first part of the paragraph.</a:t>
            </a:r>
          </a:p>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Wingdings" panose="05000000000000000000" pitchFamily="2" charset="2"/>
              </a:rPr>
              <a:t> Proposal to delete this sentence</a:t>
            </a:r>
            <a:endParaRPr kumimoji="0" lang="de-DE" sz="11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11" name="Rechteckige Legende 10"/>
          <p:cNvSpPr/>
          <p:nvPr/>
        </p:nvSpPr>
        <p:spPr>
          <a:xfrm>
            <a:off x="191344" y="2758105"/>
            <a:ext cx="3600400" cy="1296144"/>
          </a:xfrm>
          <a:prstGeom prst="wedgeRectCallout">
            <a:avLst>
              <a:gd name="adj1" fmla="val 78661"/>
              <a:gd name="adj2" fmla="val -49806"/>
            </a:avLst>
          </a:prstGeom>
          <a:solidFill>
            <a:srgbClr val="BB0A30">
              <a:lumMod val="40000"/>
              <a:lumOff val="60000"/>
            </a:srgbClr>
          </a:solidFill>
          <a:ln w="9525" cap="sq" cmpd="sng" algn="ctr">
            <a:solidFill>
              <a:srgbClr val="000000"/>
            </a:solid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de-DE" sz="1100" b="1"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Comment ACEA:</a:t>
            </a:r>
          </a:p>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 measured values of a tested vehicle may be extended without further testing to all family members which fulfil the family criteria defined in paragraph 5.14.2. of this UN GTR.</a:t>
            </a:r>
          </a:p>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Wingdings" panose="05000000000000000000" pitchFamily="2" charset="2"/>
              </a:rPr>
              <a:t> Proposal to add this sentence</a:t>
            </a:r>
            <a:endParaRPr kumimoji="0" lang="de-DE" sz="11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12" name="Rechteck 11"/>
          <p:cNvSpPr/>
          <p:nvPr/>
        </p:nvSpPr>
        <p:spPr>
          <a:xfrm>
            <a:off x="4865381" y="2546636"/>
            <a:ext cx="6775235" cy="450316"/>
          </a:xfrm>
          <a:prstGeom prst="rect">
            <a:avLst/>
          </a:prstGeom>
          <a:noFill/>
          <a:ln w="19050" cap="sq" cmpd="sng" algn="ctr">
            <a:solidFill>
              <a:srgbClr val="FF0000"/>
            </a:solid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nSpc>
                <a:spcPct val="110000"/>
              </a:lnSpc>
              <a:spcBef>
                <a:spcPts val="800"/>
              </a:spcBef>
              <a:spcAft>
                <a:spcPts val="600"/>
              </a:spcAft>
            </a:pPr>
            <a:endParaRPr lang="de-DE" sz="1400" b="1">
              <a:solidFill>
                <a:srgbClr val="000000"/>
              </a:solidFill>
              <a:latin typeface="Audi Type"/>
            </a:endParaRPr>
          </a:p>
        </p:txBody>
      </p:sp>
      <p:sp>
        <p:nvSpPr>
          <p:cNvPr id="13" name="Rechteckige Legende 12"/>
          <p:cNvSpPr/>
          <p:nvPr/>
        </p:nvSpPr>
        <p:spPr>
          <a:xfrm>
            <a:off x="196535" y="4241209"/>
            <a:ext cx="3835532" cy="927088"/>
          </a:xfrm>
          <a:prstGeom prst="wedgeRectCallout">
            <a:avLst>
              <a:gd name="adj1" fmla="val 67929"/>
              <a:gd name="adj2" fmla="val -61804"/>
            </a:avLst>
          </a:prstGeom>
          <a:solidFill>
            <a:srgbClr val="BB0A30">
              <a:lumMod val="40000"/>
              <a:lumOff val="60000"/>
            </a:srgbClr>
          </a:solidFill>
          <a:ln w="9525" cap="sq" cmpd="sng" algn="ctr">
            <a:solidFill>
              <a:srgbClr val="000000"/>
            </a:solid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de-DE" sz="1100" b="1"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Comment ACEA:</a:t>
            </a:r>
          </a:p>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Heating system has no impact at Type 1 Test but is a family criterion of PEV low temp family (further explanation, slide x)</a:t>
            </a:r>
          </a:p>
          <a:p>
            <a:pPr marL="0" marR="0" lvl="0" indent="0" defTabSz="914400" eaLnBrk="1" fontAlgn="auto" latinLnBrk="0" hangingPunct="1">
              <a:lnSpc>
                <a:spcPct val="100000"/>
              </a:lnSpc>
              <a:spcBef>
                <a:spcPts val="60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Wingdings" panose="05000000000000000000" pitchFamily="2" charset="2"/>
              </a:rPr>
              <a:t> Proposal to modified as suggested by ACEA</a:t>
            </a:r>
            <a:endParaRPr kumimoji="0" lang="de-DE" sz="11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6893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Grafik 13">
            <a:extLst>
              <a:ext uri="{FF2B5EF4-FFF2-40B4-BE49-F238E27FC236}">
                <a16:creationId xmlns:a16="http://schemas.microsoft.com/office/drawing/2014/main" id="{4379CB83-4D3F-479C-B8D7-1B80E82536A0}"/>
              </a:ext>
            </a:extLst>
          </p:cNvPr>
          <p:cNvPicPr>
            <a:picLocks noChangeAspect="1"/>
          </p:cNvPicPr>
          <p:nvPr/>
        </p:nvPicPr>
        <p:blipFill>
          <a:blip r:embed="rId2"/>
          <a:stretch>
            <a:fillRect/>
          </a:stretch>
        </p:blipFill>
        <p:spPr>
          <a:xfrm>
            <a:off x="327807" y="1417638"/>
            <a:ext cx="11536385" cy="5144218"/>
          </a:xfrm>
          <a:prstGeom prst="rect">
            <a:avLst/>
          </a:prstGeom>
        </p:spPr>
      </p:pic>
      <p:sp>
        <p:nvSpPr>
          <p:cNvPr id="2" name="Titel 1"/>
          <p:cNvSpPr>
            <a:spLocks noGrp="1"/>
          </p:cNvSpPr>
          <p:nvPr>
            <p:ph type="title"/>
          </p:nvPr>
        </p:nvSpPr>
        <p:spPr/>
        <p:txBody>
          <a:bodyPr/>
          <a:lstStyle/>
          <a:p>
            <a:pPr algn="r"/>
            <a:r>
              <a:rPr lang="en-US" sz="4000" dirty="0"/>
              <a:t>Example 2: PEV vehicle selection</a:t>
            </a:r>
          </a:p>
        </p:txBody>
      </p:sp>
      <p:sp>
        <p:nvSpPr>
          <p:cNvPr id="15" name="Rechteck 14"/>
          <p:cNvSpPr/>
          <p:nvPr/>
        </p:nvSpPr>
        <p:spPr>
          <a:xfrm>
            <a:off x="4837176" y="4707505"/>
            <a:ext cx="6772656" cy="17422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Grafik 2"/>
          <p:cNvPicPr>
            <a:picLocks noChangeAspect="1"/>
          </p:cNvPicPr>
          <p:nvPr/>
        </p:nvPicPr>
        <p:blipFill>
          <a:blip r:embed="rId3"/>
          <a:stretch>
            <a:fillRect/>
          </a:stretch>
        </p:blipFill>
        <p:spPr>
          <a:xfrm>
            <a:off x="4935336" y="4860334"/>
            <a:ext cx="4885320" cy="1645447"/>
          </a:xfrm>
          <a:prstGeom prst="rect">
            <a:avLst/>
          </a:prstGeom>
        </p:spPr>
      </p:pic>
    </p:spTree>
    <p:extLst>
      <p:ext uri="{BB962C8B-B14F-4D97-AF65-F5344CB8AC3E}">
        <p14:creationId xmlns:p14="http://schemas.microsoft.com/office/powerpoint/2010/main" val="1194893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en-US" sz="4000" dirty="0"/>
              <a:t>Example 2: K</a:t>
            </a:r>
            <a:r>
              <a:rPr lang="en-US" sz="4000" baseline="-25000" dirty="0"/>
              <a:t>UBE</a:t>
            </a:r>
            <a:r>
              <a:rPr lang="en-US" sz="4000" dirty="0"/>
              <a:t> application (1/2)</a:t>
            </a:r>
          </a:p>
        </p:txBody>
      </p:sp>
      <p:sp>
        <p:nvSpPr>
          <p:cNvPr id="16" name="Textfeld 15"/>
          <p:cNvSpPr txBox="1"/>
          <p:nvPr/>
        </p:nvSpPr>
        <p:spPr>
          <a:xfrm>
            <a:off x="597408" y="1124040"/>
            <a:ext cx="11233248" cy="5616624"/>
          </a:xfrm>
          <a:prstGeom prst="rect">
            <a:avLst/>
          </a:prstGeom>
          <a:noFill/>
          <a:ln>
            <a:solidFill>
              <a:srgbClr val="000000"/>
            </a:solidFill>
          </a:ln>
        </p:spPr>
        <p:txBody>
          <a:bodyPr wrap="square" lIns="72000" tIns="72000" rIns="72000" bIns="7200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2500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25000" noProof="0" dirty="0">
              <a:ln>
                <a:noFill/>
              </a:ln>
              <a:solidFill>
                <a:srgbClr val="000000"/>
              </a:solidFill>
              <a:effectLst/>
              <a:uLnTx/>
              <a:uFillTx/>
              <a:latin typeface="Calibri" panose="020F0502020204030204" pitchFamily="34" charset="0"/>
              <a:cs typeface="Calibri" panose="020F0502020204030204" pitchFamily="34" charset="0"/>
            </a:endParaRPr>
          </a:p>
        </p:txBody>
      </p:sp>
      <p:cxnSp>
        <p:nvCxnSpPr>
          <p:cNvPr id="17" name="Gerade Verbindung mit Pfeil 16"/>
          <p:cNvCxnSpPr>
            <a:endCxn id="32" idx="1"/>
          </p:cNvCxnSpPr>
          <p:nvPr/>
        </p:nvCxnSpPr>
        <p:spPr>
          <a:xfrm>
            <a:off x="7138232" y="5974703"/>
            <a:ext cx="468748" cy="0"/>
          </a:xfrm>
          <a:prstGeom prst="straightConnector1">
            <a:avLst/>
          </a:prstGeom>
          <a:noFill/>
          <a:ln w="9525" cap="flat" cmpd="sng" algn="ctr">
            <a:solidFill>
              <a:srgbClr val="000000"/>
            </a:solidFill>
            <a:prstDash val="solid"/>
            <a:tailEnd type="triangle"/>
          </a:ln>
          <a:effectLst/>
        </p:spPr>
      </p:cxnSp>
      <p:cxnSp>
        <p:nvCxnSpPr>
          <p:cNvPr id="18" name="Gerade Verbindung mit Pfeil 17"/>
          <p:cNvCxnSpPr>
            <a:stCxn id="23" idx="3"/>
            <a:endCxn id="24" idx="1"/>
          </p:cNvCxnSpPr>
          <p:nvPr/>
        </p:nvCxnSpPr>
        <p:spPr>
          <a:xfrm flipV="1">
            <a:off x="6510859" y="1786125"/>
            <a:ext cx="627373" cy="552"/>
          </a:xfrm>
          <a:prstGeom prst="straightConnector1">
            <a:avLst/>
          </a:prstGeom>
          <a:noFill/>
          <a:ln w="9525" cap="flat" cmpd="sng" algn="ctr">
            <a:solidFill>
              <a:srgbClr val="000000"/>
            </a:solidFill>
            <a:prstDash val="solid"/>
            <a:tailEnd type="triangle"/>
          </a:ln>
          <a:effectLst/>
        </p:spPr>
      </p:cxnSp>
      <p:sp>
        <p:nvSpPr>
          <p:cNvPr id="19" name="Rechteck 18"/>
          <p:cNvSpPr/>
          <p:nvPr/>
        </p:nvSpPr>
        <p:spPr>
          <a:xfrm>
            <a:off x="753408" y="1257600"/>
            <a:ext cx="5940000" cy="1875092"/>
          </a:xfrm>
          <a:prstGeom prst="rect">
            <a:avLst/>
          </a:prstGeom>
          <a:solidFill>
            <a:srgbClr val="DADADA"/>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600"/>
              </a:spcBef>
              <a:spcAft>
                <a:spcPts val="0"/>
              </a:spcAft>
              <a:buClrTx/>
              <a:buSzTx/>
              <a:buFontTx/>
              <a:buNone/>
              <a:tabLst/>
              <a:defRPr/>
            </a:pPr>
            <a:endPar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20" name="Rechteck 19"/>
          <p:cNvSpPr/>
          <p:nvPr/>
        </p:nvSpPr>
        <p:spPr>
          <a:xfrm>
            <a:off x="844959" y="4870304"/>
            <a:ext cx="6293273" cy="1800200"/>
          </a:xfrm>
          <a:prstGeom prst="rect">
            <a:avLst/>
          </a:prstGeom>
          <a:solidFill>
            <a:srgbClr val="DADADA"/>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600"/>
              </a:spcBef>
              <a:spcAft>
                <a:spcPts val="0"/>
              </a:spcAft>
              <a:buClrTx/>
              <a:buSzTx/>
              <a:buFontTx/>
              <a:buNone/>
              <a:tabLst/>
              <a:defRPr/>
            </a:pPr>
            <a:endPar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21" name="Rechteck 20"/>
          <p:cNvSpPr/>
          <p:nvPr/>
        </p:nvSpPr>
        <p:spPr>
          <a:xfrm>
            <a:off x="966048" y="5003829"/>
            <a:ext cx="2225518" cy="1584176"/>
          </a:xfrm>
          <a:prstGeom prst="rect">
            <a:avLst/>
          </a:prstGeom>
          <a:solidFill>
            <a:srgbClr val="DADADA"/>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400" b="1"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Paragraph 4.3.4.2.</a:t>
            </a:r>
          </a:p>
          <a:p>
            <a:pPr marL="0" marR="0" lvl="0" indent="0" defTabSz="914400" eaLnBrk="1" fontAlgn="auto" latinLnBrk="0" hangingPunct="1">
              <a:lnSpc>
                <a:spcPct val="100000"/>
              </a:lnSpc>
              <a:spcBef>
                <a:spcPts val="60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EC and EC ratio</a:t>
            </a:r>
          </a:p>
        </p:txBody>
      </p:sp>
      <p:sp>
        <p:nvSpPr>
          <p:cNvPr id="22" name="Rechteck 21"/>
          <p:cNvSpPr/>
          <p:nvPr/>
        </p:nvSpPr>
        <p:spPr>
          <a:xfrm>
            <a:off x="966048" y="1332628"/>
            <a:ext cx="2248443" cy="1665468"/>
          </a:xfrm>
          <a:prstGeom prst="rect">
            <a:avLst/>
          </a:prstGeom>
          <a:solidFill>
            <a:srgbClr val="DADADA"/>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400" b="1"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Paragraph 4.4.2.1.</a:t>
            </a:r>
          </a:p>
          <a:p>
            <a:pPr marL="0" marR="0" lvl="0" indent="0" defTabSz="914400" eaLnBrk="1" fontAlgn="auto" latinLnBrk="0" hangingPunct="1">
              <a:lnSpc>
                <a:spcPct val="100000"/>
              </a:lnSpc>
              <a:spcBef>
                <a:spcPts val="60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PER and PER ratio</a:t>
            </a:r>
          </a:p>
          <a:p>
            <a:pPr marL="0" marR="0" lvl="0" indent="0" defTabSz="914400" eaLnBrk="1" fontAlgn="auto" latinLnBrk="0" hangingPunct="1">
              <a:lnSpc>
                <a:spcPct val="100000"/>
              </a:lnSpc>
              <a:spcBef>
                <a:spcPts val="60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p:txBody>
      </p:sp>
      <p:pic>
        <p:nvPicPr>
          <p:cNvPr id="23" name="Image 2">
            <a:extLst>
              <a:ext uri="{FF2B5EF4-FFF2-40B4-BE49-F238E27FC236}">
                <a16:creationId xmlns:a16="http://schemas.microsoft.com/office/drawing/2014/main" id="{EB8C236E-967A-4863-83A6-3EBB021300DF}"/>
              </a:ext>
            </a:extLst>
          </p:cNvPr>
          <p:cNvPicPr>
            <a:picLocks noChangeAspect="1"/>
          </p:cNvPicPr>
          <p:nvPr/>
        </p:nvPicPr>
        <p:blipFill>
          <a:blip r:embed="rId2"/>
          <a:stretch>
            <a:fillRect/>
          </a:stretch>
        </p:blipFill>
        <p:spPr>
          <a:xfrm>
            <a:off x="3439195" y="1393465"/>
            <a:ext cx="3071664" cy="786423"/>
          </a:xfrm>
          <a:prstGeom prst="rect">
            <a:avLst/>
          </a:prstGeom>
          <a:solidFill>
            <a:srgbClr val="FFFFFF">
              <a:lumMod val="95000"/>
            </a:srgbClr>
          </a:solidFill>
        </p:spPr>
      </p:pic>
      <mc:AlternateContent xmlns:mc="http://schemas.openxmlformats.org/markup-compatibility/2006" xmlns:a14="http://schemas.microsoft.com/office/drawing/2010/main">
        <mc:Choice Requires="a14">
          <p:sp>
            <p:nvSpPr>
              <p:cNvPr id="24" name="Rechteck 23"/>
              <p:cNvSpPr/>
              <p:nvPr/>
            </p:nvSpPr>
            <p:spPr>
              <a:xfrm>
                <a:off x="7138232" y="1244809"/>
                <a:ext cx="1332844" cy="1082632"/>
              </a:xfrm>
              <a:prstGeom prst="rect">
                <a:avLst/>
              </a:prstGeom>
              <a:solidFill>
                <a:srgbClr val="DADADA"/>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PER@Type6 </a:t>
                </a:r>
              </a:p>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a:p>
                <a:pPr marL="0" marR="0" lvl="0" indent="0" algn="ctr" defTabSz="914400" eaLnBrk="1" fontAlgn="auto" latinLnBrk="0" hangingPunct="1">
                  <a:lnSpc>
                    <a:spcPct val="100000"/>
                  </a:lnSpc>
                  <a:spcBef>
                    <a:spcPts val="600"/>
                  </a:spcBef>
                  <a:spcAft>
                    <a:spcPts val="0"/>
                  </a:spcAft>
                  <a:buClrTx/>
                  <a:buSzTx/>
                  <a:buFontTx/>
                  <a:buNone/>
                  <a:tabLst/>
                  <a:defRPr/>
                </a:pPr>
                <a14:m>
                  <m:oMath xmlns:m="http://schemas.openxmlformats.org/officeDocument/2006/math">
                    <m:f>
                      <m:fPr>
                        <m:ctrlPr>
                          <a:rPr kumimoji="0" lang="en-US" sz="1100" b="1" i="1" u="none" strike="noStrike" kern="0" cap="none" spc="0" normalizeH="0" baseline="0" noProof="0" smtClean="0">
                            <a:ln>
                              <a:noFill/>
                            </a:ln>
                            <a:solidFill>
                              <a:srgbClr val="000000"/>
                            </a:solidFill>
                            <a:effectLst/>
                            <a:uLnTx/>
                            <a:uFillTx/>
                            <a:latin typeface="Cambria Math" panose="02040503050406030204" pitchFamily="18" charset="0"/>
                          </a:rPr>
                        </m:ctrlPr>
                      </m:fPr>
                      <m:num>
                        <m:r>
                          <m:rPr>
                            <m:nor/>
                          </m:rPr>
                          <a:rPr kumimoji="0" lang="en-US" sz="1100" b="1"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m:t>UBE</m:t>
                        </m:r>
                        <m:r>
                          <m:rPr>
                            <m:nor/>
                          </m:rPr>
                          <a:rPr kumimoji="0" lang="en-US" sz="1100" b="1"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m:t>@</m:t>
                        </m:r>
                        <m:r>
                          <m:rPr>
                            <m:nor/>
                          </m:rPr>
                          <a:rPr kumimoji="0" lang="en-US" sz="1100" b="1"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m:t>Type</m:t>
                        </m:r>
                        <m:r>
                          <m:rPr>
                            <m:nor/>
                          </m:rPr>
                          <a:rPr kumimoji="0" lang="de-DE" sz="1100" b="1"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m:t>6</m:t>
                        </m:r>
                        <m:r>
                          <m:rPr>
                            <m:nor/>
                          </m:rPr>
                          <a:rPr kumimoji="0" lang="en-US" sz="1100" b="1"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m:t> </m:t>
                        </m:r>
                      </m:num>
                      <m:den>
                        <m:r>
                          <m:rPr>
                            <m:nor/>
                          </m:rPr>
                          <a:rPr kumimoji="0" lang="en-US" sz="1100" b="1"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m:t>EC</m:t>
                        </m:r>
                        <m:r>
                          <m:rPr>
                            <m:nor/>
                          </m:rPr>
                          <a:rPr kumimoji="0" lang="en-US" sz="11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DC</m:t>
                        </m:r>
                        <m:r>
                          <m:rPr>
                            <m:nor/>
                          </m:rPr>
                          <a:rPr kumimoji="0" lang="en-US" sz="11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m:t>
                        </m:r>
                        <m:r>
                          <m:rPr>
                            <m:nor/>
                          </m:rPr>
                          <a:rPr kumimoji="0" lang="en-US" sz="11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WLTC</m:t>
                        </m:r>
                        <m:r>
                          <m:rPr>
                            <m:nor/>
                          </m:rPr>
                          <a:rPr kumimoji="0" lang="en-US" sz="11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m:t>
                        </m:r>
                        <m:r>
                          <m:rPr>
                            <m:nor/>
                          </m:rPr>
                          <a:rPr kumimoji="0" lang="en-US" sz="11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Type</m:t>
                        </m:r>
                        <m:r>
                          <m:rPr>
                            <m:nor/>
                          </m:rPr>
                          <a:rPr kumimoji="0" lang="en-US" sz="11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6 </m:t>
                        </m:r>
                      </m:den>
                    </m:f>
                  </m:oMath>
                </a14:m>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p:txBody>
          </p:sp>
        </mc:Choice>
        <mc:Fallback xmlns="">
          <p:sp>
            <p:nvSpPr>
              <p:cNvPr id="24" name="Rechteck 23"/>
              <p:cNvSpPr>
                <a:spLocks noRot="1" noChangeAspect="1" noMove="1" noResize="1" noEditPoints="1" noAdjustHandles="1" noChangeArrowheads="1" noChangeShapeType="1" noTextEdit="1"/>
              </p:cNvSpPr>
              <p:nvPr/>
            </p:nvSpPr>
            <p:spPr>
              <a:xfrm>
                <a:off x="7138232" y="1244809"/>
                <a:ext cx="1332844" cy="1082632"/>
              </a:xfrm>
              <a:prstGeom prst="rect">
                <a:avLst/>
              </a:prstGeom>
              <a:blipFill>
                <a:blip r:embed="rId3"/>
                <a:stretch>
                  <a:fillRect/>
                </a:stretch>
              </a:blipFill>
              <a:ln w="9525" cap="sq" cmpd="sng" algn="ctr">
                <a:noFill/>
                <a:prstDash val="solid"/>
                <a:miter lim="800000"/>
              </a:ln>
              <a:effectLst/>
            </p:spPr>
            <p:txBody>
              <a:bodyPr/>
              <a:lstStyle/>
              <a:p>
                <a:r>
                  <a:rPr lang="de-DE">
                    <a:noFill/>
                  </a:rPr>
                  <a:t> </a:t>
                </a:r>
              </a:p>
            </p:txBody>
          </p:sp>
        </mc:Fallback>
      </mc:AlternateContent>
      <p:sp>
        <p:nvSpPr>
          <p:cNvPr id="25" name="Rechteck 24"/>
          <p:cNvSpPr/>
          <p:nvPr/>
        </p:nvSpPr>
        <p:spPr>
          <a:xfrm>
            <a:off x="9280174" y="2298886"/>
            <a:ext cx="2448271" cy="633671"/>
          </a:xfrm>
          <a:prstGeom prst="rect">
            <a:avLst/>
          </a:prstGeom>
          <a:solidFill>
            <a:srgbClr val="DADADA"/>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PER_ind@Type6:</a:t>
            </a:r>
          </a:p>
          <a:p>
            <a:pPr marL="0" marR="0" lvl="0" indent="0" algn="ctr" defTabSz="914400" eaLnBrk="1" fontAlgn="auto" latinLnBrk="0" hangingPunct="1">
              <a:lnSpc>
                <a:spcPct val="100000"/>
              </a:lnSpc>
              <a:spcBef>
                <a:spcPts val="600"/>
              </a:spcBef>
              <a:spcAft>
                <a:spcPts val="0"/>
              </a:spcAft>
              <a:buClrTx/>
              <a:buSzTx/>
              <a:buFontTx/>
              <a:buNone/>
              <a:tabLst/>
              <a:defRPr/>
            </a:pPr>
            <a:r>
              <a:rPr kumimoji="0" lang="en-GB" sz="8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PER</a:t>
            </a:r>
            <a:r>
              <a:rPr kumimoji="0" lang="en-GB" sz="800" b="0" i="1" u="none" strike="noStrike" kern="0" cap="none" spc="0" normalizeH="0" baseline="-25000" noProof="0" dirty="0">
                <a:ln>
                  <a:noFill/>
                </a:ln>
                <a:solidFill>
                  <a:srgbClr val="000000"/>
                </a:solidFill>
                <a:effectLst/>
                <a:uLnTx/>
                <a:uFillTx/>
                <a:latin typeface="Calibri" panose="020F0502020204030204" pitchFamily="34" charset="0"/>
                <a:cs typeface="Calibri" panose="020F0502020204030204" pitchFamily="34" charset="0"/>
              </a:rPr>
              <a:t>WLTC,ind@Type6</a:t>
            </a:r>
            <a:r>
              <a:rPr kumimoji="0" lang="en-GB" sz="8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 </a:t>
            </a:r>
            <a:r>
              <a:rPr kumimoji="0" lang="en-GB" sz="800" b="0" i="1"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K</a:t>
            </a:r>
            <a:r>
              <a:rPr kumimoji="0" lang="en-GB" sz="800" b="0" i="1" u="none" strike="noStrike" kern="0" cap="none" spc="0" normalizeH="0" baseline="-25000" noProof="0" dirty="0">
                <a:ln>
                  <a:noFill/>
                </a:ln>
                <a:solidFill>
                  <a:srgbClr val="FF0000"/>
                </a:solidFill>
                <a:effectLst/>
                <a:uLnTx/>
                <a:uFillTx/>
                <a:latin typeface="Calibri" panose="020F0502020204030204" pitchFamily="34" charset="0"/>
                <a:cs typeface="Calibri" panose="020F0502020204030204" pitchFamily="34" charset="0"/>
              </a:rPr>
              <a:t>PER,WLTC</a:t>
            </a:r>
            <a:r>
              <a:rPr kumimoji="0" lang="en-GB" sz="8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 PER</a:t>
            </a:r>
            <a:r>
              <a:rPr kumimoji="0" lang="en-GB" sz="800" b="0" i="1" u="none" strike="noStrike" kern="0" cap="none" spc="0" normalizeH="0" baseline="-25000" noProof="0" dirty="0">
                <a:ln>
                  <a:noFill/>
                </a:ln>
                <a:solidFill>
                  <a:srgbClr val="000000"/>
                </a:solidFill>
                <a:effectLst/>
                <a:uLnTx/>
                <a:uFillTx/>
                <a:latin typeface="Calibri" panose="020F0502020204030204" pitchFamily="34" charset="0"/>
                <a:cs typeface="Calibri" panose="020F0502020204030204" pitchFamily="34" charset="0"/>
              </a:rPr>
              <a:t>WLTC,ind@Type1</a:t>
            </a:r>
          </a:p>
        </p:txBody>
      </p:sp>
      <p:pic>
        <p:nvPicPr>
          <p:cNvPr id="26" name="Image 3">
            <a:extLst>
              <a:ext uri="{FF2B5EF4-FFF2-40B4-BE49-F238E27FC236}">
                <a16:creationId xmlns:a16="http://schemas.microsoft.com/office/drawing/2014/main" id="{DF582CBA-5492-4C12-A558-D088C7AD14BC}"/>
              </a:ext>
            </a:extLst>
          </p:cNvPr>
          <p:cNvPicPr>
            <a:picLocks noChangeAspect="1"/>
          </p:cNvPicPr>
          <p:nvPr/>
        </p:nvPicPr>
        <p:blipFill>
          <a:blip r:embed="rId4"/>
          <a:stretch>
            <a:fillRect/>
          </a:stretch>
        </p:blipFill>
        <p:spPr>
          <a:xfrm>
            <a:off x="1049355" y="5760267"/>
            <a:ext cx="2165137" cy="788400"/>
          </a:xfrm>
          <a:prstGeom prst="rect">
            <a:avLst/>
          </a:prstGeom>
          <a:solidFill>
            <a:srgbClr val="FFFFFF">
              <a:lumMod val="95000"/>
            </a:srgbClr>
          </a:solidFill>
        </p:spPr>
      </p:pic>
      <p:sp>
        <p:nvSpPr>
          <p:cNvPr id="27" name="Rechteck 26"/>
          <p:cNvSpPr/>
          <p:nvPr/>
        </p:nvSpPr>
        <p:spPr>
          <a:xfrm>
            <a:off x="9430896" y="4746559"/>
            <a:ext cx="2130754" cy="594473"/>
          </a:xfrm>
          <a:prstGeom prst="rect">
            <a:avLst/>
          </a:prstGeom>
          <a:solidFill>
            <a:srgbClr val="DADADA"/>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EC_ind@Type6:</a:t>
            </a:r>
          </a:p>
          <a:p>
            <a:pPr marL="0" marR="0" lvl="0" indent="0" algn="ctr" defTabSz="914400" eaLnBrk="1" fontAlgn="auto" latinLnBrk="0" hangingPunct="1">
              <a:lnSpc>
                <a:spcPct val="100000"/>
              </a:lnSpc>
              <a:spcBef>
                <a:spcPts val="600"/>
              </a:spcBef>
              <a:spcAft>
                <a:spcPts val="0"/>
              </a:spcAft>
              <a:buClrTx/>
              <a:buSzTx/>
              <a:buFontTx/>
              <a:buNone/>
              <a:tabLst/>
              <a:defRPr/>
            </a:pPr>
            <a:r>
              <a:rPr kumimoji="0" lang="en-GB" sz="8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EC</a:t>
            </a:r>
            <a:r>
              <a:rPr kumimoji="0" lang="en-GB" sz="800" b="0" i="1" u="none" strike="noStrike" kern="0" cap="none" spc="0" normalizeH="0" baseline="-25000" noProof="0" dirty="0">
                <a:ln>
                  <a:noFill/>
                </a:ln>
                <a:solidFill>
                  <a:srgbClr val="000000"/>
                </a:solidFill>
                <a:effectLst/>
                <a:uLnTx/>
                <a:uFillTx/>
                <a:latin typeface="Calibri" panose="020F0502020204030204" pitchFamily="34" charset="0"/>
                <a:cs typeface="Calibri" panose="020F0502020204030204" pitchFamily="34" charset="0"/>
              </a:rPr>
              <a:t>WLTC,ind@Type6</a:t>
            </a:r>
            <a:r>
              <a:rPr kumimoji="0" lang="en-GB" sz="8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 </a:t>
            </a:r>
            <a:r>
              <a:rPr kumimoji="0" lang="en-GB" sz="800" b="0" i="1"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K</a:t>
            </a:r>
            <a:r>
              <a:rPr kumimoji="0" lang="en-GB" sz="800" b="0" i="1" u="none" strike="noStrike" kern="0" cap="none" spc="0" normalizeH="0" baseline="-25000" noProof="0" dirty="0">
                <a:ln>
                  <a:noFill/>
                </a:ln>
                <a:solidFill>
                  <a:srgbClr val="FF0000"/>
                </a:solidFill>
                <a:effectLst/>
                <a:uLnTx/>
                <a:uFillTx/>
                <a:latin typeface="Calibri" panose="020F0502020204030204" pitchFamily="34" charset="0"/>
                <a:cs typeface="Calibri" panose="020F0502020204030204" pitchFamily="34" charset="0"/>
              </a:rPr>
              <a:t>EC,WLTC</a:t>
            </a:r>
            <a:r>
              <a:rPr kumimoji="0" lang="en-GB" sz="8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 EC</a:t>
            </a:r>
            <a:r>
              <a:rPr kumimoji="0" lang="en-GB" sz="800" b="0" i="1" u="none" strike="noStrike" kern="0" cap="none" spc="0" normalizeH="0" baseline="-25000" noProof="0" dirty="0">
                <a:ln>
                  <a:noFill/>
                </a:ln>
                <a:solidFill>
                  <a:srgbClr val="000000"/>
                </a:solidFill>
                <a:effectLst/>
                <a:uLnTx/>
                <a:uFillTx/>
                <a:latin typeface="Calibri" panose="020F0502020204030204" pitchFamily="34" charset="0"/>
                <a:cs typeface="Calibri" panose="020F0502020204030204" pitchFamily="34" charset="0"/>
              </a:rPr>
              <a:t>WLTC,ind@Type1</a:t>
            </a:r>
          </a:p>
        </p:txBody>
      </p:sp>
      <p:sp>
        <p:nvSpPr>
          <p:cNvPr id="28" name="Rechteck 27"/>
          <p:cNvSpPr/>
          <p:nvPr/>
        </p:nvSpPr>
        <p:spPr>
          <a:xfrm>
            <a:off x="844710" y="3663943"/>
            <a:ext cx="2789681" cy="828142"/>
          </a:xfrm>
          <a:prstGeom prst="rect">
            <a:avLst/>
          </a:prstGeom>
          <a:solidFill>
            <a:srgbClr val="DADADA"/>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sz="1400" b="1"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Paragraph 4.4.2.1.3.</a:t>
            </a:r>
            <a:endPar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sz="14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UBE ratio (K</a:t>
            </a:r>
            <a:r>
              <a:rPr kumimoji="0" lang="en-US" sz="1400" b="1" i="0" u="none" strike="noStrike" kern="0" cap="none" spc="0" normalizeH="0" baseline="-25000" noProof="0" dirty="0">
                <a:ln>
                  <a:noFill/>
                </a:ln>
                <a:solidFill>
                  <a:srgbClr val="FF0000"/>
                </a:solidFill>
                <a:effectLst/>
                <a:uLnTx/>
                <a:uFillTx/>
                <a:latin typeface="Calibri" panose="020F0502020204030204" pitchFamily="34" charset="0"/>
                <a:cs typeface="Calibri" panose="020F0502020204030204" pitchFamily="34" charset="0"/>
              </a:rPr>
              <a:t>UBE</a:t>
            </a:r>
            <a:r>
              <a:rPr kumimoji="0" lang="en-US" sz="14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a:t>
            </a:r>
          </a:p>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sz="8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At option of manufacturer, ratio may be decreased</a:t>
            </a:r>
            <a:endParaRPr kumimoji="0" lang="en-US" sz="14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
        <p:nvSpPr>
          <p:cNvPr id="29" name="Rechteck 28"/>
          <p:cNvSpPr/>
          <p:nvPr/>
        </p:nvSpPr>
        <p:spPr>
          <a:xfrm>
            <a:off x="9280174" y="1451188"/>
            <a:ext cx="2448271" cy="662086"/>
          </a:xfrm>
          <a:prstGeom prst="rect">
            <a:avLst/>
          </a:prstGeom>
          <a:solidFill>
            <a:srgbClr val="DADADA"/>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sz="14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PER ratio (K</a:t>
            </a:r>
            <a:r>
              <a:rPr kumimoji="0" lang="en-US" sz="1400" b="1" i="0" u="none" strike="noStrike" kern="0" cap="none" spc="0" normalizeH="0" baseline="-25000" noProof="0" dirty="0">
                <a:ln>
                  <a:noFill/>
                </a:ln>
                <a:solidFill>
                  <a:srgbClr val="FF0000"/>
                </a:solidFill>
                <a:effectLst/>
                <a:uLnTx/>
                <a:uFillTx/>
                <a:latin typeface="Calibri" panose="020F0502020204030204" pitchFamily="34" charset="0"/>
                <a:cs typeface="Calibri" panose="020F0502020204030204" pitchFamily="34" charset="0"/>
              </a:rPr>
              <a:t>PER,WLTC</a:t>
            </a:r>
            <a:r>
              <a:rPr kumimoji="0" lang="en-US" sz="14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a:t>
            </a:r>
            <a:br>
              <a:rPr kumimoji="0" lang="en-US" sz="14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br>
            <a:endParaRPr kumimoji="0" lang="en-US" sz="1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sz="8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In case several ratios available,</a:t>
            </a:r>
            <a:br>
              <a:rPr kumimoji="0" lang="en-US" sz="8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br>
            <a:r>
              <a:rPr kumimoji="0" lang="en-US" sz="8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the lowest shall be selected</a:t>
            </a:r>
            <a:endParaRPr kumimoji="0" lang="en-US" sz="14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cxnSp>
        <p:nvCxnSpPr>
          <p:cNvPr id="30" name="Gerade Verbindung mit Pfeil 29"/>
          <p:cNvCxnSpPr>
            <a:stCxn id="24" idx="3"/>
            <a:endCxn id="29" idx="1"/>
          </p:cNvCxnSpPr>
          <p:nvPr/>
        </p:nvCxnSpPr>
        <p:spPr>
          <a:xfrm>
            <a:off x="8471076" y="1786125"/>
            <a:ext cx="809098" cy="0"/>
          </a:xfrm>
          <a:prstGeom prst="straightConnector1">
            <a:avLst/>
          </a:prstGeom>
          <a:noFill/>
          <a:ln w="9525" cap="flat" cmpd="sng" algn="ctr">
            <a:solidFill>
              <a:srgbClr val="000000"/>
            </a:solidFill>
            <a:prstDash val="solid"/>
            <a:tailEnd type="triangle"/>
          </a:ln>
          <a:effectLst/>
        </p:spPr>
      </p:cxnSp>
      <p:cxnSp>
        <p:nvCxnSpPr>
          <p:cNvPr id="31" name="Gerade Verbindung mit Pfeil 30"/>
          <p:cNvCxnSpPr>
            <a:stCxn id="29" idx="2"/>
          </p:cNvCxnSpPr>
          <p:nvPr/>
        </p:nvCxnSpPr>
        <p:spPr>
          <a:xfrm flipH="1">
            <a:off x="10496273" y="2113274"/>
            <a:ext cx="8037" cy="185612"/>
          </a:xfrm>
          <a:prstGeom prst="straightConnector1">
            <a:avLst/>
          </a:prstGeom>
          <a:noFill/>
          <a:ln w="9525" cap="flat" cmpd="sng" algn="ctr">
            <a:solidFill>
              <a:srgbClr val="000000"/>
            </a:solidFill>
            <a:prstDash val="solid"/>
            <a:tailEnd type="triangle"/>
          </a:ln>
          <a:effectLst/>
        </p:spPr>
      </p:cxnSp>
      <mc:AlternateContent xmlns:mc="http://schemas.openxmlformats.org/markup-compatibility/2006" xmlns:a14="http://schemas.microsoft.com/office/drawing/2010/main">
        <mc:Choice Requires="a14">
          <p:sp>
            <p:nvSpPr>
              <p:cNvPr id="32" name="Rechteck 31"/>
              <p:cNvSpPr/>
              <p:nvPr/>
            </p:nvSpPr>
            <p:spPr>
              <a:xfrm>
                <a:off x="7606980" y="5356941"/>
                <a:ext cx="1493417" cy="1235523"/>
              </a:xfrm>
              <a:prstGeom prst="rect">
                <a:avLst/>
              </a:prstGeom>
              <a:solidFill>
                <a:srgbClr val="DADADA"/>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EC</a:t>
                </a:r>
                <a:r>
                  <a:rPr kumimoji="0" lang="en-US" sz="1400" b="1" i="0" u="none" strike="noStrike" kern="0" cap="none" spc="0" normalizeH="0" baseline="-25000" noProof="0" dirty="0">
                    <a:ln>
                      <a:noFill/>
                    </a:ln>
                    <a:solidFill>
                      <a:srgbClr val="000000"/>
                    </a:solidFill>
                    <a:effectLst/>
                    <a:uLnTx/>
                    <a:uFillTx/>
                    <a:latin typeface="Calibri" panose="020F0502020204030204" pitchFamily="34" charset="0"/>
                    <a:cs typeface="Calibri" panose="020F0502020204030204" pitchFamily="34" charset="0"/>
                  </a:rPr>
                  <a:t>WLTC@Type6</a:t>
                </a:r>
              </a:p>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a:p>
                <a:pPr marL="0" marR="0" lvl="0" indent="0" algn="ctr" defTabSz="914400" eaLnBrk="1" fontAlgn="auto" latinLnBrk="0" hangingPunct="1">
                  <a:lnSpc>
                    <a:spcPct val="100000"/>
                  </a:lnSpc>
                  <a:spcBef>
                    <a:spcPts val="600"/>
                  </a:spcBef>
                  <a:spcAft>
                    <a:spcPts val="0"/>
                  </a:spcAft>
                  <a:buClrTx/>
                  <a:buSzTx/>
                  <a:buFontTx/>
                  <a:buNone/>
                  <a:tabLst/>
                  <a:defRPr/>
                </a:pPr>
                <a14:m>
                  <m:oMath xmlns:m="http://schemas.openxmlformats.org/officeDocument/2006/math">
                    <m:f>
                      <m:fPr>
                        <m:ctrlPr>
                          <a:rPr kumimoji="0" lang="en-US" sz="1400" b="1" i="1" u="none" strike="noStrike" kern="0" cap="none" spc="0" normalizeH="0" baseline="0" noProof="0" smtClean="0">
                            <a:ln>
                              <a:noFill/>
                            </a:ln>
                            <a:solidFill>
                              <a:srgbClr val="000000"/>
                            </a:solidFill>
                            <a:effectLst/>
                            <a:uLnTx/>
                            <a:uFillTx/>
                            <a:latin typeface="Cambria Math" panose="02040503050406030204" pitchFamily="18" charset="0"/>
                          </a:rPr>
                        </m:ctrlPr>
                      </m:fPr>
                      <m:num>
                        <m:r>
                          <m:rPr>
                            <m:nor/>
                          </m:rPr>
                          <a:rPr kumimoji="0" lang="en-US" sz="1400" b="1"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m:t>E</m:t>
                        </m:r>
                        <m:r>
                          <m:rPr>
                            <m:nor/>
                          </m:rPr>
                          <a:rPr kumimoji="0" lang="de-DE" sz="14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A</m:t>
                        </m:r>
                        <m:r>
                          <m:rPr>
                            <m:nor/>
                          </m:rPr>
                          <a:rPr kumimoji="0" lang="en-US" sz="14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C</m:t>
                        </m:r>
                        <m:r>
                          <m:rPr>
                            <m:nor/>
                          </m:rPr>
                          <a:rPr kumimoji="0" lang="en-US" sz="14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m:t>
                        </m:r>
                        <m:r>
                          <m:rPr>
                            <m:nor/>
                          </m:rPr>
                          <a:rPr kumimoji="0" lang="en-US" sz="14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Type</m:t>
                        </m:r>
                        <m:r>
                          <m:rPr>
                            <m:nor/>
                          </m:rPr>
                          <a:rPr kumimoji="0" lang="en-US" sz="14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6</m:t>
                        </m:r>
                      </m:num>
                      <m:den>
                        <m:r>
                          <m:rPr>
                            <m:nor/>
                          </m:rPr>
                          <a:rPr kumimoji="0" lang="de-DE" sz="1400" b="1" i="0" u="none" strike="noStrike" kern="0" cap="none" spc="0" normalizeH="0" baseline="0" noProof="0" smtClean="0">
                            <a:ln>
                              <a:noFill/>
                            </a:ln>
                            <a:solidFill>
                              <a:srgbClr val="000000"/>
                            </a:solidFill>
                            <a:effectLst/>
                            <a:uLnTx/>
                            <a:uFillTx/>
                            <a:latin typeface="Calibri" panose="020F0502020204030204" pitchFamily="34" charset="0"/>
                            <a:cs typeface="Calibri" panose="020F0502020204030204" pitchFamily="34" charset="0"/>
                          </a:rPr>
                          <m:t>PER</m:t>
                        </m:r>
                        <m:r>
                          <m:rPr>
                            <m:nor/>
                          </m:rPr>
                          <a:rPr kumimoji="0" lang="de-DE" sz="1400" b="1" i="0" u="none" strike="noStrike" kern="0" cap="none" spc="0" normalizeH="0" baseline="-25000" noProof="0" smtClean="0">
                            <a:ln>
                              <a:noFill/>
                            </a:ln>
                            <a:solidFill>
                              <a:srgbClr val="000000"/>
                            </a:solidFill>
                            <a:effectLst/>
                            <a:uLnTx/>
                            <a:uFillTx/>
                            <a:latin typeface="Calibri" panose="020F0502020204030204" pitchFamily="34" charset="0"/>
                            <a:cs typeface="Calibri" panose="020F0502020204030204" pitchFamily="34" charset="0"/>
                          </a:rPr>
                          <m:t>WLTC</m:t>
                        </m:r>
                        <m:r>
                          <m:rPr>
                            <m:nor/>
                          </m:rPr>
                          <a:rPr kumimoji="0" lang="en-US" sz="14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m:t>
                        </m:r>
                        <m:r>
                          <m:rPr>
                            <m:nor/>
                          </m:rPr>
                          <a:rPr kumimoji="0" lang="en-US" sz="14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Type</m:t>
                        </m:r>
                        <m:r>
                          <m:rPr>
                            <m:nor/>
                          </m:rPr>
                          <a:rPr kumimoji="0" lang="de-DE" sz="1400" b="1" i="0" u="none" strike="noStrike" kern="0" cap="none" spc="0" normalizeH="0" baseline="-25000" noProof="0" dirty="0" smtClean="0">
                            <a:ln>
                              <a:noFill/>
                            </a:ln>
                            <a:solidFill>
                              <a:srgbClr val="000000"/>
                            </a:solidFill>
                            <a:effectLst/>
                            <a:uLnTx/>
                            <a:uFillTx/>
                            <a:latin typeface="Calibri" panose="020F0502020204030204" pitchFamily="34" charset="0"/>
                            <a:cs typeface="Calibri" panose="020F0502020204030204" pitchFamily="34" charset="0"/>
                          </a:rPr>
                          <m:t>6</m:t>
                        </m:r>
                      </m:den>
                    </m:f>
                  </m:oMath>
                </a14:m>
                <a:r>
                  <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p:txBody>
          </p:sp>
        </mc:Choice>
        <mc:Fallback xmlns="">
          <p:sp>
            <p:nvSpPr>
              <p:cNvPr id="32" name="Rechteck 31"/>
              <p:cNvSpPr>
                <a:spLocks noRot="1" noChangeAspect="1" noMove="1" noResize="1" noEditPoints="1" noAdjustHandles="1" noChangeArrowheads="1" noChangeShapeType="1" noTextEdit="1"/>
              </p:cNvSpPr>
              <p:nvPr/>
            </p:nvSpPr>
            <p:spPr>
              <a:xfrm>
                <a:off x="7606980" y="5356941"/>
                <a:ext cx="1493417" cy="1235523"/>
              </a:xfrm>
              <a:prstGeom prst="rect">
                <a:avLst/>
              </a:prstGeom>
              <a:blipFill>
                <a:blip r:embed="rId5"/>
                <a:stretch>
                  <a:fillRect/>
                </a:stretch>
              </a:blipFill>
              <a:ln w="9525" cap="sq" cmpd="sng" algn="ctr">
                <a:noFill/>
                <a:prstDash val="solid"/>
                <a:miter lim="800000"/>
              </a:ln>
              <a:effectLst/>
            </p:spPr>
            <p:txBody>
              <a:bodyPr/>
              <a:lstStyle/>
              <a:p>
                <a:r>
                  <a:rPr lang="de-DE">
                    <a:noFill/>
                  </a:rPr>
                  <a:t> </a:t>
                </a:r>
              </a:p>
            </p:txBody>
          </p:sp>
        </mc:Fallback>
      </mc:AlternateContent>
      <p:sp>
        <p:nvSpPr>
          <p:cNvPr id="33" name="Rechteck 32"/>
          <p:cNvSpPr/>
          <p:nvPr/>
        </p:nvSpPr>
        <p:spPr>
          <a:xfrm>
            <a:off x="3439195" y="5058959"/>
            <a:ext cx="3291784" cy="915744"/>
          </a:xfrm>
          <a:prstGeom prst="rect">
            <a:avLst/>
          </a:prstGeom>
          <a:solidFill>
            <a:srgbClr val="FFFFFF">
              <a:lumMod val="95000"/>
            </a:srgbClr>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200" b="1" i="0" u="sng"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rPr>
              <a:t>Inputs:</a:t>
            </a:r>
          </a:p>
          <a:p>
            <a:pPr marL="285750" marR="0" lvl="0" indent="-285750" defTabSz="91440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rPr>
              <a:t>PER</a:t>
            </a:r>
            <a:r>
              <a:rPr kumimoji="0" lang="en-US" sz="1200" b="1" i="0" u="none" strike="noStrike" kern="0" cap="none" spc="0" normalizeH="0" baseline="-25000" noProof="0" dirty="0">
                <a:ln>
                  <a:noFill/>
                </a:ln>
                <a:solidFill>
                  <a:srgbClr val="00B050"/>
                </a:solidFill>
                <a:effectLst/>
                <a:uLnTx/>
                <a:uFillTx/>
                <a:latin typeface="Calibri" panose="020F0502020204030204" pitchFamily="34" charset="0"/>
                <a:cs typeface="Calibri" panose="020F0502020204030204" pitchFamily="34" charset="0"/>
              </a:rPr>
              <a:t>WLTC@Type6</a:t>
            </a:r>
            <a:r>
              <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rPr>
              <a:t> = K</a:t>
            </a:r>
            <a:r>
              <a:rPr kumimoji="0" lang="en-US" sz="1200" b="1" i="0" u="none" strike="noStrike" kern="0" cap="none" spc="0" normalizeH="0" baseline="-25000" noProof="0" dirty="0">
                <a:ln>
                  <a:noFill/>
                </a:ln>
                <a:solidFill>
                  <a:srgbClr val="00B050"/>
                </a:solidFill>
                <a:effectLst/>
                <a:uLnTx/>
                <a:uFillTx/>
                <a:latin typeface="Calibri" panose="020F0502020204030204" pitchFamily="34" charset="0"/>
                <a:cs typeface="Calibri" panose="020F0502020204030204" pitchFamily="34" charset="0"/>
              </a:rPr>
              <a:t>PER,WLTC</a:t>
            </a:r>
            <a:r>
              <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rPr>
              <a:t> * PER</a:t>
            </a:r>
            <a:r>
              <a:rPr kumimoji="0" lang="en-US" sz="1200" b="1" i="0" u="none" strike="noStrike" kern="0" cap="none" spc="0" normalizeH="0" baseline="-25000" noProof="0" dirty="0">
                <a:ln>
                  <a:noFill/>
                </a:ln>
                <a:solidFill>
                  <a:srgbClr val="00B050"/>
                </a:solidFill>
                <a:effectLst/>
                <a:uLnTx/>
                <a:uFillTx/>
                <a:latin typeface="Calibri" panose="020F0502020204030204" pitchFamily="34" charset="0"/>
                <a:cs typeface="Calibri" panose="020F0502020204030204" pitchFamily="34" charset="0"/>
              </a:rPr>
              <a:t>WLTC@Type1</a:t>
            </a:r>
            <a:endParaRPr kumimoji="0" lang="de-DE" sz="1200" b="1" i="0" u="none" strike="noStrike" kern="0" cap="none" spc="0" normalizeH="0" baseline="-25000" noProof="0" dirty="0">
              <a:ln>
                <a:noFill/>
              </a:ln>
              <a:solidFill>
                <a:srgbClr val="00B050"/>
              </a:solidFill>
              <a:effectLst/>
              <a:uLnTx/>
              <a:uFillTx/>
              <a:latin typeface="Calibri" panose="020F0502020204030204" pitchFamily="34" charset="0"/>
              <a:cs typeface="Calibri" panose="020F0502020204030204" pitchFamily="34" charset="0"/>
            </a:endParaRPr>
          </a:p>
          <a:p>
            <a:pPr marL="285750" marR="0" lvl="0" indent="-285750" defTabSz="91440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rPr>
              <a:t>E</a:t>
            </a:r>
            <a:r>
              <a:rPr kumimoji="0" lang="en-US" sz="1200" b="1" i="0" u="none" strike="noStrike" kern="0" cap="none" spc="0" normalizeH="0" baseline="-25000" noProof="0" dirty="0">
                <a:ln>
                  <a:noFill/>
                </a:ln>
                <a:solidFill>
                  <a:srgbClr val="00B050"/>
                </a:solidFill>
                <a:effectLst/>
                <a:uLnTx/>
                <a:uFillTx/>
                <a:latin typeface="Calibri" panose="020F0502020204030204" pitchFamily="34" charset="0"/>
                <a:cs typeface="Calibri" panose="020F0502020204030204" pitchFamily="34" charset="0"/>
              </a:rPr>
              <a:t>AC@Type6</a:t>
            </a:r>
          </a:p>
        </p:txBody>
      </p:sp>
      <p:sp>
        <p:nvSpPr>
          <p:cNvPr id="34" name="Rechteck 33"/>
          <p:cNvSpPr/>
          <p:nvPr/>
        </p:nvSpPr>
        <p:spPr>
          <a:xfrm>
            <a:off x="9569144" y="5789719"/>
            <a:ext cx="1854259" cy="758947"/>
          </a:xfrm>
          <a:prstGeom prst="rect">
            <a:avLst/>
          </a:prstGeom>
          <a:solidFill>
            <a:srgbClr val="DADADA"/>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sz="14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EC ratio (K</a:t>
            </a:r>
            <a:r>
              <a:rPr kumimoji="0" lang="en-US" sz="1400" b="1" i="0" u="none" strike="noStrike" kern="0" cap="none" spc="0" normalizeH="0" baseline="-25000" noProof="0" dirty="0">
                <a:ln>
                  <a:noFill/>
                </a:ln>
                <a:solidFill>
                  <a:srgbClr val="FF0000"/>
                </a:solidFill>
                <a:effectLst/>
                <a:uLnTx/>
                <a:uFillTx/>
                <a:latin typeface="Calibri" panose="020F0502020204030204" pitchFamily="34" charset="0"/>
                <a:cs typeface="Calibri" panose="020F0502020204030204" pitchFamily="34" charset="0"/>
              </a:rPr>
              <a:t>EC,WLTC</a:t>
            </a:r>
            <a:r>
              <a:rPr kumimoji="0" lang="en-US" sz="14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a:t>
            </a:r>
          </a:p>
          <a:p>
            <a:pPr marL="0" marR="0" lvl="0" indent="0" algn="ctr" defTabSz="914400" eaLnBrk="1" fontAlgn="auto" latinLnBrk="0" hangingPunct="1">
              <a:lnSpc>
                <a:spcPct val="100000"/>
              </a:lnSpc>
              <a:spcBef>
                <a:spcPts val="600"/>
              </a:spcBef>
              <a:spcAft>
                <a:spcPts val="0"/>
              </a:spcAft>
              <a:buClrTx/>
              <a:buSzTx/>
              <a:buFontTx/>
              <a:buNone/>
              <a:tabLst/>
              <a:defRPr/>
            </a:pPr>
            <a:endParaRPr kumimoji="0" lang="en-US" sz="1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a:p>
            <a:pPr marL="0" marR="0" lvl="0" indent="0" algn="ctr" defTabSz="914400" eaLnBrk="1" fontAlgn="auto" latinLnBrk="0" hangingPunct="1">
              <a:lnSpc>
                <a:spcPct val="100000"/>
              </a:lnSpc>
              <a:spcBef>
                <a:spcPts val="600"/>
              </a:spcBef>
              <a:spcAft>
                <a:spcPts val="0"/>
              </a:spcAft>
              <a:buClrTx/>
              <a:buSzTx/>
              <a:buFontTx/>
              <a:buNone/>
              <a:tabLst/>
              <a:defRPr/>
            </a:pPr>
            <a:r>
              <a:rPr kumimoji="0" lang="en-US" sz="8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In case several ratios available,</a:t>
            </a:r>
            <a:br>
              <a:rPr kumimoji="0" lang="en-US" sz="8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br>
            <a:r>
              <a:rPr kumimoji="0" lang="en-US" sz="8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the highest shall be selected</a:t>
            </a:r>
            <a:endParaRPr kumimoji="0" lang="en-US" sz="14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a:p>
            <a:pPr marL="0" marR="0" lvl="0" indent="0" algn="ctr" defTabSz="914400" eaLnBrk="1" fontAlgn="auto" latinLnBrk="0" hangingPunct="1">
              <a:lnSpc>
                <a:spcPct val="100000"/>
              </a:lnSpc>
              <a:spcBef>
                <a:spcPts val="600"/>
              </a:spcBef>
              <a:spcAft>
                <a:spcPts val="0"/>
              </a:spcAft>
              <a:buClrTx/>
              <a:buSzTx/>
              <a:buFontTx/>
              <a:buNone/>
              <a:tabLst/>
              <a:defRPr/>
            </a:pPr>
            <a:endParaRPr kumimoji="0" lang="en-US" sz="14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cxnSp>
        <p:nvCxnSpPr>
          <p:cNvPr id="35" name="Gerade Verbindung mit Pfeil 34"/>
          <p:cNvCxnSpPr>
            <a:stCxn id="32" idx="3"/>
            <a:endCxn id="34" idx="1"/>
          </p:cNvCxnSpPr>
          <p:nvPr/>
        </p:nvCxnSpPr>
        <p:spPr>
          <a:xfrm>
            <a:off x="9100397" y="5974703"/>
            <a:ext cx="468747" cy="0"/>
          </a:xfrm>
          <a:prstGeom prst="straightConnector1">
            <a:avLst/>
          </a:prstGeom>
          <a:noFill/>
          <a:ln w="9525" cap="flat" cmpd="sng" algn="ctr">
            <a:solidFill>
              <a:srgbClr val="000000"/>
            </a:solidFill>
            <a:prstDash val="solid"/>
            <a:tailEnd type="triangle"/>
          </a:ln>
          <a:effectLst/>
        </p:spPr>
      </p:cxnSp>
      <p:cxnSp>
        <p:nvCxnSpPr>
          <p:cNvPr id="36" name="Gerade Verbindung mit Pfeil 35"/>
          <p:cNvCxnSpPr>
            <a:stCxn id="34" idx="0"/>
            <a:endCxn id="27" idx="2"/>
          </p:cNvCxnSpPr>
          <p:nvPr/>
        </p:nvCxnSpPr>
        <p:spPr>
          <a:xfrm flipH="1" flipV="1">
            <a:off x="10496273" y="5341032"/>
            <a:ext cx="1" cy="448688"/>
          </a:xfrm>
          <a:prstGeom prst="straightConnector1">
            <a:avLst/>
          </a:prstGeom>
          <a:noFill/>
          <a:ln w="9525" cap="flat" cmpd="sng" algn="ctr">
            <a:solidFill>
              <a:srgbClr val="000000"/>
            </a:solidFill>
            <a:prstDash val="solid"/>
            <a:tailEnd type="triangle"/>
          </a:ln>
          <a:effectLst/>
        </p:spPr>
      </p:cxnSp>
      <p:cxnSp>
        <p:nvCxnSpPr>
          <p:cNvPr id="37" name="Gewinkelter Verbinder 36"/>
          <p:cNvCxnSpPr>
            <a:stCxn id="40" idx="2"/>
            <a:endCxn id="28" idx="0"/>
          </p:cNvCxnSpPr>
          <p:nvPr/>
        </p:nvCxnSpPr>
        <p:spPr>
          <a:xfrm rot="5400000">
            <a:off x="3616269" y="1561724"/>
            <a:ext cx="725502" cy="3478937"/>
          </a:xfrm>
          <a:prstGeom prst="bentConnector3">
            <a:avLst>
              <a:gd name="adj1" fmla="val 50000"/>
            </a:avLst>
          </a:prstGeom>
          <a:noFill/>
          <a:ln w="9525" cap="flat" cmpd="sng" algn="ctr">
            <a:solidFill>
              <a:srgbClr val="000000"/>
            </a:solidFill>
            <a:prstDash val="solid"/>
            <a:tailEnd type="triangle"/>
          </a:ln>
          <a:effectLst/>
        </p:spPr>
      </p:cxnSp>
      <p:grpSp>
        <p:nvGrpSpPr>
          <p:cNvPr id="38" name="Gruppieren 37"/>
          <p:cNvGrpSpPr/>
          <p:nvPr/>
        </p:nvGrpSpPr>
        <p:grpSpPr>
          <a:xfrm>
            <a:off x="3532952" y="2303688"/>
            <a:ext cx="2884150" cy="634753"/>
            <a:chOff x="3191668" y="2240295"/>
            <a:chExt cx="2884150" cy="634753"/>
          </a:xfrm>
        </p:grpSpPr>
        <p:sp>
          <p:nvSpPr>
            <p:cNvPr id="39" name="Rechteck 38"/>
            <p:cNvSpPr/>
            <p:nvPr/>
          </p:nvSpPr>
          <p:spPr>
            <a:xfrm>
              <a:off x="3191668" y="2240296"/>
              <a:ext cx="1515835" cy="634752"/>
            </a:xfrm>
            <a:prstGeom prst="rect">
              <a:avLst/>
            </a:prstGeom>
            <a:solidFill>
              <a:srgbClr val="FFFFFF">
                <a:lumMod val="95000"/>
              </a:srgbClr>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en-US" sz="1200" b="1" i="0" u="sng"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rPr>
                <a:t>Measurements:</a:t>
              </a:r>
              <a:endPar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endParaRPr>
            </a:p>
            <a:p>
              <a:pPr marL="285750" marR="0" lvl="0" indent="-285750" defTabSz="91440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rPr>
                <a:t>EC</a:t>
              </a:r>
              <a:r>
                <a:rPr kumimoji="0" lang="en-US" sz="1200" b="1" i="0" u="none" strike="noStrike" kern="0" cap="none" spc="0" normalizeH="0" baseline="-25000" noProof="0" dirty="0">
                  <a:ln>
                    <a:noFill/>
                  </a:ln>
                  <a:solidFill>
                    <a:srgbClr val="00B050"/>
                  </a:solidFill>
                  <a:effectLst/>
                  <a:uLnTx/>
                  <a:uFillTx/>
                  <a:latin typeface="Calibri" panose="020F0502020204030204" pitchFamily="34" charset="0"/>
                  <a:cs typeface="Calibri" panose="020F0502020204030204" pitchFamily="34" charset="0"/>
                </a:rPr>
                <a:t>DC,WLTC@Type6</a:t>
              </a:r>
            </a:p>
          </p:txBody>
        </p:sp>
        <p:sp>
          <p:nvSpPr>
            <p:cNvPr id="40" name="Rechteck 39"/>
            <p:cNvSpPr/>
            <p:nvPr/>
          </p:nvSpPr>
          <p:spPr>
            <a:xfrm>
              <a:off x="4678590" y="2240295"/>
              <a:ext cx="1397228" cy="634753"/>
            </a:xfrm>
            <a:prstGeom prst="rect">
              <a:avLst/>
            </a:prstGeom>
            <a:solidFill>
              <a:srgbClr val="FFFFFF">
                <a:lumMod val="95000"/>
              </a:srgbClr>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600"/>
                </a:spcBef>
                <a:spcAft>
                  <a:spcPts val="0"/>
                </a:spcAft>
                <a:buClrTx/>
                <a:buSzTx/>
                <a:buFontTx/>
                <a:buNone/>
                <a:tabLst/>
                <a:defRPr/>
              </a:pPr>
              <a:endPar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endParaRPr>
            </a:p>
            <a:p>
              <a:pPr marL="285750" marR="0" lvl="0" indent="-285750" defTabSz="91440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rPr>
                <a:t>UBE@Type6</a:t>
              </a:r>
            </a:p>
          </p:txBody>
        </p:sp>
      </p:grpSp>
      <p:sp>
        <p:nvSpPr>
          <p:cNvPr id="41" name="Rechteck 40"/>
          <p:cNvSpPr/>
          <p:nvPr/>
        </p:nvSpPr>
        <p:spPr>
          <a:xfrm>
            <a:off x="4470602" y="3661217"/>
            <a:ext cx="6304730" cy="830868"/>
          </a:xfrm>
          <a:prstGeom prst="rect">
            <a:avLst/>
          </a:prstGeom>
          <a:solidFill>
            <a:srgbClr val="DADADA"/>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600"/>
              </a:spcBef>
              <a:spcAft>
                <a:spcPts val="0"/>
              </a:spcAft>
              <a:buClrTx/>
              <a:buSzTx/>
              <a:buFontTx/>
              <a:buNone/>
              <a:tabLst/>
              <a:defRPr/>
            </a:pPr>
            <a:endParaRPr kumimoji="0" 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pic>
        <p:nvPicPr>
          <p:cNvPr id="42" name="Image 3">
            <a:extLst>
              <a:ext uri="{FF2B5EF4-FFF2-40B4-BE49-F238E27FC236}">
                <a16:creationId xmlns:a16="http://schemas.microsoft.com/office/drawing/2014/main" id="{DF582CBA-5492-4C12-A558-D088C7AD14BC}"/>
              </a:ext>
            </a:extLst>
          </p:cNvPr>
          <p:cNvPicPr>
            <a:picLocks noChangeAspect="1"/>
          </p:cNvPicPr>
          <p:nvPr/>
        </p:nvPicPr>
        <p:blipFill>
          <a:blip r:embed="rId4"/>
          <a:stretch>
            <a:fillRect/>
          </a:stretch>
        </p:blipFill>
        <p:spPr>
          <a:xfrm>
            <a:off x="8595224" y="3730389"/>
            <a:ext cx="2002671" cy="729241"/>
          </a:xfrm>
          <a:prstGeom prst="rect">
            <a:avLst/>
          </a:prstGeom>
          <a:solidFill>
            <a:srgbClr val="FFFFFF">
              <a:lumMod val="95000"/>
            </a:srgbClr>
          </a:solidFill>
        </p:spPr>
      </p:pic>
      <p:sp>
        <p:nvSpPr>
          <p:cNvPr id="43" name="Rechteck 42"/>
          <p:cNvSpPr/>
          <p:nvPr/>
        </p:nvSpPr>
        <p:spPr>
          <a:xfrm>
            <a:off x="4587505" y="3696994"/>
            <a:ext cx="3883572" cy="750048"/>
          </a:xfrm>
          <a:prstGeom prst="rect">
            <a:avLst/>
          </a:prstGeom>
          <a:solidFill>
            <a:srgbClr val="FFFFFF">
              <a:lumMod val="95000"/>
            </a:srgbClr>
          </a:solidFill>
          <a:ln w="9525" cap="sq" cmpd="sng" algn="ctr">
            <a:noFill/>
            <a:prstDash val="solid"/>
            <a:miter lim="800000"/>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300"/>
              </a:spcBef>
              <a:spcAft>
                <a:spcPts val="0"/>
              </a:spcAft>
              <a:buClrTx/>
              <a:buSzTx/>
              <a:buFontTx/>
              <a:buNone/>
              <a:tabLst/>
              <a:defRPr/>
            </a:pPr>
            <a:r>
              <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rPr>
              <a:t>Different nominal REESS capacity in same family:</a:t>
            </a:r>
          </a:p>
          <a:p>
            <a:pPr marL="171450" marR="0" lvl="0" indent="-171450" defTabSz="914400" eaLnBrk="1" fontAlgn="auto" latinLnBrk="0" hangingPunct="1">
              <a:lnSpc>
                <a:spcPct val="100000"/>
              </a:lnSpc>
              <a:spcBef>
                <a:spcPts val="300"/>
              </a:spcBef>
              <a:spcAft>
                <a:spcPts val="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rPr>
              <a:t>EC</a:t>
            </a:r>
            <a:r>
              <a:rPr kumimoji="0" lang="en-US" sz="1200" b="1" i="0" u="none" strike="noStrike" kern="0" cap="none" spc="0" normalizeH="0" baseline="-25000" noProof="0" dirty="0">
                <a:ln>
                  <a:noFill/>
                </a:ln>
                <a:solidFill>
                  <a:srgbClr val="00B050"/>
                </a:solidFill>
                <a:effectLst/>
                <a:uLnTx/>
                <a:uFillTx/>
                <a:latin typeface="Calibri" panose="020F0502020204030204" pitchFamily="34" charset="0"/>
                <a:cs typeface="Calibri" panose="020F0502020204030204" pitchFamily="34" charset="0"/>
              </a:rPr>
              <a:t>DC,WLTC@Type6</a:t>
            </a:r>
            <a:endPar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endParaRPr>
          </a:p>
          <a:p>
            <a:pPr marL="171450" marR="0" lvl="0" indent="-171450" defTabSz="914400" eaLnBrk="1" fontAlgn="auto" latinLnBrk="0" hangingPunct="1">
              <a:lnSpc>
                <a:spcPct val="100000"/>
              </a:lnSpc>
              <a:spcBef>
                <a:spcPts val="300"/>
              </a:spcBef>
              <a:spcAft>
                <a:spcPts val="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rPr>
              <a:t>UBE</a:t>
            </a:r>
            <a:r>
              <a:rPr kumimoji="0" lang="en-US" sz="1200" b="1" i="0" u="none" strike="noStrike" kern="0" cap="none" spc="0" normalizeH="0" baseline="-25000" noProof="0" dirty="0">
                <a:ln>
                  <a:noFill/>
                </a:ln>
                <a:solidFill>
                  <a:srgbClr val="00B050"/>
                </a:solidFill>
                <a:effectLst/>
                <a:uLnTx/>
                <a:uFillTx/>
                <a:latin typeface="Calibri" panose="020F0502020204030204" pitchFamily="34" charset="0"/>
                <a:cs typeface="Calibri" panose="020F0502020204030204" pitchFamily="34" charset="0"/>
              </a:rPr>
              <a:t>@Type6</a:t>
            </a:r>
            <a:r>
              <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rPr>
              <a:t> = </a:t>
            </a:r>
            <a:r>
              <a:rPr kumimoji="0" lang="en-US" sz="12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K</a:t>
            </a:r>
            <a:r>
              <a:rPr kumimoji="0" lang="en-US" sz="1200" b="1" i="0" u="none" strike="noStrike" kern="0" cap="none" spc="0" normalizeH="0" baseline="-25000" noProof="0" dirty="0">
                <a:ln>
                  <a:noFill/>
                </a:ln>
                <a:solidFill>
                  <a:srgbClr val="FF0000"/>
                </a:solidFill>
                <a:effectLst/>
                <a:uLnTx/>
                <a:uFillTx/>
                <a:latin typeface="Calibri" panose="020F0502020204030204" pitchFamily="34" charset="0"/>
                <a:cs typeface="Calibri" panose="020F0502020204030204" pitchFamily="34" charset="0"/>
              </a:rPr>
              <a:t>UBE</a:t>
            </a:r>
            <a:r>
              <a:rPr kumimoji="0" lang="en-US" sz="1200" b="1" i="0" u="none" strike="noStrike" kern="0" cap="none" spc="0" normalizeH="0" baseline="0" noProof="0" dirty="0">
                <a:ln>
                  <a:noFill/>
                </a:ln>
                <a:solidFill>
                  <a:srgbClr val="00B050"/>
                </a:solidFill>
                <a:effectLst/>
                <a:uLnTx/>
                <a:uFillTx/>
                <a:latin typeface="Calibri" panose="020F0502020204030204" pitchFamily="34" charset="0"/>
                <a:cs typeface="Calibri" panose="020F0502020204030204" pitchFamily="34" charset="0"/>
              </a:rPr>
              <a:t> * UBE</a:t>
            </a:r>
            <a:r>
              <a:rPr kumimoji="0" lang="en-US" sz="1200" b="1" i="0" u="none" strike="noStrike" kern="0" cap="none" spc="0" normalizeH="0" baseline="-25000" noProof="0" dirty="0">
                <a:ln>
                  <a:noFill/>
                </a:ln>
                <a:solidFill>
                  <a:srgbClr val="00B050"/>
                </a:solidFill>
                <a:effectLst/>
                <a:uLnTx/>
                <a:uFillTx/>
                <a:latin typeface="Calibri" panose="020F0502020204030204" pitchFamily="34" charset="0"/>
                <a:cs typeface="Calibri" panose="020F0502020204030204" pitchFamily="34" charset="0"/>
              </a:rPr>
              <a:t>@Type1</a:t>
            </a:r>
            <a:endParaRPr kumimoji="0" lang="de-DE" sz="1200" b="1" i="0" u="none" strike="noStrike" kern="0" cap="none" spc="0" normalizeH="0" baseline="-25000" noProof="0" dirty="0">
              <a:ln>
                <a:noFill/>
              </a:ln>
              <a:solidFill>
                <a:srgbClr val="00B050"/>
              </a:solidFill>
              <a:effectLst/>
              <a:uLnTx/>
              <a:uFillTx/>
              <a:latin typeface="Calibri" panose="020F0502020204030204" pitchFamily="34" charset="0"/>
              <a:cs typeface="Calibri" panose="020F0502020204030204" pitchFamily="34" charset="0"/>
            </a:endParaRPr>
          </a:p>
        </p:txBody>
      </p:sp>
      <p:cxnSp>
        <p:nvCxnSpPr>
          <p:cNvPr id="44" name="Gerade Verbindung mit Pfeil 43"/>
          <p:cNvCxnSpPr>
            <a:stCxn id="28" idx="3"/>
            <a:endCxn id="41" idx="1"/>
          </p:cNvCxnSpPr>
          <p:nvPr/>
        </p:nvCxnSpPr>
        <p:spPr>
          <a:xfrm flipV="1">
            <a:off x="3634391" y="4076651"/>
            <a:ext cx="836211" cy="1363"/>
          </a:xfrm>
          <a:prstGeom prst="straightConnector1">
            <a:avLst/>
          </a:prstGeom>
          <a:noFill/>
          <a:ln w="9525" cap="flat" cmpd="sng" algn="ctr">
            <a:solidFill>
              <a:srgbClr val="000000"/>
            </a:solidFill>
            <a:prstDash val="solid"/>
            <a:tailEnd type="triangle"/>
          </a:ln>
          <a:effectLst/>
        </p:spPr>
      </p:cxnSp>
      <p:cxnSp>
        <p:nvCxnSpPr>
          <p:cNvPr id="45" name="Gewinkelter Verbinder 44"/>
          <p:cNvCxnSpPr>
            <a:stCxn id="41" idx="3"/>
            <a:endCxn id="24" idx="2"/>
          </p:cNvCxnSpPr>
          <p:nvPr/>
        </p:nvCxnSpPr>
        <p:spPr>
          <a:xfrm flipH="1" flipV="1">
            <a:off x="7804654" y="2327441"/>
            <a:ext cx="2970678" cy="1749210"/>
          </a:xfrm>
          <a:prstGeom prst="bentConnector4">
            <a:avLst>
              <a:gd name="adj1" fmla="val -7695"/>
              <a:gd name="adj2" fmla="val 45652"/>
            </a:avLst>
          </a:prstGeom>
          <a:noFill/>
          <a:ln w="9525" cap="flat" cmpd="sng" algn="ctr">
            <a:solidFill>
              <a:srgbClr val="000000"/>
            </a:solidFill>
            <a:prstDash val="solid"/>
            <a:tailEnd type="triangle"/>
          </a:ln>
          <a:effectLst/>
        </p:spPr>
      </p:cxnSp>
    </p:spTree>
    <p:extLst>
      <p:ext uri="{BB962C8B-B14F-4D97-AF65-F5344CB8AC3E}">
        <p14:creationId xmlns:p14="http://schemas.microsoft.com/office/powerpoint/2010/main" val="2594528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en-US" sz="4000" dirty="0"/>
              <a:t>Example 2: K</a:t>
            </a:r>
            <a:r>
              <a:rPr lang="en-US" sz="4000" baseline="-25000" dirty="0"/>
              <a:t>UBE</a:t>
            </a:r>
            <a:r>
              <a:rPr lang="en-US" sz="4000" dirty="0"/>
              <a:t> application (2/2)</a:t>
            </a:r>
          </a:p>
        </p:txBody>
      </p:sp>
      <p:sp>
        <p:nvSpPr>
          <p:cNvPr id="47" name="object 18"/>
          <p:cNvSpPr txBox="1">
            <a:spLocks/>
          </p:cNvSpPr>
          <p:nvPr/>
        </p:nvSpPr>
        <p:spPr bwMode="gray">
          <a:xfrm>
            <a:off x="384340" y="1482294"/>
            <a:ext cx="6985723" cy="289823"/>
          </a:xfrm>
          <a:prstGeom prst="rect">
            <a:avLst/>
          </a:prstGeom>
        </p:spPr>
        <p:txBody>
          <a:bodyPr vert="horz" wrap="square" lIns="0" tIns="12700" rIns="0" bIns="0" rtlCol="0" anchor="t" anchorCtr="0">
            <a:spAutoFit/>
          </a:bodyPr>
          <a:lstStyle>
            <a:lvl1pPr algn="l" defTabSz="914400" rtl="0" eaLnBrk="1" latinLnBrk="0" hangingPunct="1">
              <a:lnSpc>
                <a:spcPct val="110000"/>
              </a:lnSpc>
              <a:spcBef>
                <a:spcPct val="0"/>
              </a:spcBef>
              <a:buNone/>
              <a:defRPr sz="1800" b="1" kern="1200" baseline="0">
                <a:solidFill>
                  <a:schemeClr val="tx1"/>
                </a:solidFill>
                <a:latin typeface="+mj-lt"/>
                <a:ea typeface="+mj-ea"/>
                <a:cs typeface="+mj-cs"/>
              </a:defRPr>
            </a:lvl1p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US" sz="1800" b="1" i="0" u="none" strike="noStrike" kern="1200" cap="none" spc="-5" normalizeH="0" baseline="0" noProof="0" dirty="0">
                <a:ln>
                  <a:noFill/>
                </a:ln>
                <a:solidFill>
                  <a:srgbClr val="000000"/>
                </a:solidFill>
                <a:effectLst/>
                <a:uLnTx/>
                <a:uFillTx/>
                <a:latin typeface="Audi Type Extended"/>
                <a:ea typeface="+mj-ea"/>
                <a:cs typeface="+mj-cs"/>
              </a:rPr>
              <a:t>Image </a:t>
            </a:r>
            <a:r>
              <a:rPr kumimoji="0" lang="en-US" sz="1800" b="1" i="0" u="none" strike="noStrike" kern="1200" cap="none" spc="0" normalizeH="0" baseline="0" noProof="0" dirty="0">
                <a:ln>
                  <a:noFill/>
                </a:ln>
                <a:solidFill>
                  <a:srgbClr val="000000"/>
                </a:solidFill>
                <a:effectLst/>
                <a:uLnTx/>
                <a:uFillTx/>
                <a:latin typeface="Audi Type Extended"/>
                <a:ea typeface="+mj-ea"/>
                <a:cs typeface="+mj-cs"/>
              </a:rPr>
              <a:t>of </a:t>
            </a:r>
            <a:r>
              <a:rPr kumimoji="0" lang="en-US" sz="1800" b="1" i="0" u="none" strike="noStrike" kern="1200" cap="none" spc="-5" normalizeH="0" baseline="0" noProof="0" dirty="0">
                <a:ln>
                  <a:noFill/>
                </a:ln>
                <a:solidFill>
                  <a:srgbClr val="000000"/>
                </a:solidFill>
                <a:effectLst/>
                <a:uLnTx/>
                <a:uFillTx/>
                <a:latin typeface="Audi Type Extended"/>
                <a:ea typeface="+mj-ea"/>
                <a:cs typeface="+mj-cs"/>
              </a:rPr>
              <a:t>PEV </a:t>
            </a:r>
            <a:r>
              <a:rPr kumimoji="0" lang="en-US" sz="1800" b="1" i="0" u="none" strike="noStrike" kern="1200" cap="none" spc="0" normalizeH="0" baseline="0" noProof="0" dirty="0">
                <a:ln>
                  <a:noFill/>
                </a:ln>
                <a:solidFill>
                  <a:srgbClr val="000000"/>
                </a:solidFill>
                <a:effectLst/>
                <a:uLnTx/>
                <a:uFillTx/>
                <a:latin typeface="Audi Type Extended"/>
                <a:ea typeface="+mj-ea"/>
                <a:cs typeface="+mj-cs"/>
              </a:rPr>
              <a:t>Low </a:t>
            </a:r>
            <a:r>
              <a:rPr kumimoji="0" lang="en-US" sz="1800" b="1" i="0" u="none" strike="noStrike" kern="1200" cap="none" spc="-75" normalizeH="0" baseline="0" noProof="0" dirty="0">
                <a:ln>
                  <a:noFill/>
                </a:ln>
                <a:solidFill>
                  <a:srgbClr val="000000"/>
                </a:solidFill>
                <a:effectLst/>
                <a:uLnTx/>
                <a:uFillTx/>
                <a:latin typeface="Audi Type Extended"/>
                <a:ea typeface="+mj-ea"/>
                <a:cs typeface="+mj-cs"/>
              </a:rPr>
              <a:t>Temp </a:t>
            </a:r>
            <a:r>
              <a:rPr kumimoji="0" lang="en-US" sz="1800" b="1" i="0" u="none" strike="noStrike" kern="1200" cap="none" spc="-80" normalizeH="0" baseline="0" noProof="0" dirty="0">
                <a:ln>
                  <a:noFill/>
                </a:ln>
                <a:solidFill>
                  <a:srgbClr val="000000"/>
                </a:solidFill>
                <a:effectLst/>
                <a:uLnTx/>
                <a:uFillTx/>
                <a:latin typeface="Audi Type Extended"/>
                <a:ea typeface="+mj-ea"/>
                <a:cs typeface="+mj-cs"/>
              </a:rPr>
              <a:t>Test </a:t>
            </a:r>
            <a:r>
              <a:rPr kumimoji="0" lang="en-US" sz="1800" b="1" i="0" u="none" strike="noStrike" kern="1200" cap="none" spc="0" normalizeH="0" baseline="0" noProof="0" dirty="0">
                <a:ln>
                  <a:noFill/>
                </a:ln>
                <a:solidFill>
                  <a:srgbClr val="000000"/>
                </a:solidFill>
                <a:effectLst/>
                <a:uLnTx/>
                <a:uFillTx/>
                <a:latin typeface="Audi Type Extended"/>
                <a:ea typeface="+mj-ea"/>
                <a:cs typeface="+mj-cs"/>
              </a:rPr>
              <a:t>and</a:t>
            </a:r>
            <a:r>
              <a:rPr kumimoji="0" lang="en-US" sz="1800" b="1" i="0" u="none" strike="noStrike" kern="1200" cap="none" spc="60" normalizeH="0" baseline="0" noProof="0" dirty="0">
                <a:ln>
                  <a:noFill/>
                </a:ln>
                <a:solidFill>
                  <a:srgbClr val="000000"/>
                </a:solidFill>
                <a:effectLst/>
                <a:uLnTx/>
                <a:uFillTx/>
                <a:latin typeface="Audi Type Extended"/>
                <a:ea typeface="+mj-ea"/>
                <a:cs typeface="+mj-cs"/>
              </a:rPr>
              <a:t> </a:t>
            </a:r>
            <a:r>
              <a:rPr kumimoji="0" lang="en-US" sz="1800" b="1" i="0" u="none" strike="noStrike" kern="1200" cap="none" spc="-5" normalizeH="0" baseline="0" noProof="0" dirty="0">
                <a:ln>
                  <a:noFill/>
                </a:ln>
                <a:solidFill>
                  <a:srgbClr val="000000"/>
                </a:solidFill>
                <a:effectLst/>
                <a:uLnTx/>
                <a:uFillTx/>
                <a:latin typeface="Audi Type Extended"/>
                <a:ea typeface="+mj-ea"/>
                <a:cs typeface="+mj-cs"/>
              </a:rPr>
              <a:t>Calculation</a:t>
            </a:r>
          </a:p>
        </p:txBody>
      </p:sp>
      <p:pic>
        <p:nvPicPr>
          <p:cNvPr id="48" name="図 77"/>
          <p:cNvPicPr>
            <a:picLocks noChangeAspect="1"/>
          </p:cNvPicPr>
          <p:nvPr/>
        </p:nvPicPr>
        <p:blipFill>
          <a:blip r:embed="rId2"/>
          <a:stretch>
            <a:fillRect/>
          </a:stretch>
        </p:blipFill>
        <p:spPr>
          <a:xfrm>
            <a:off x="569430" y="2094768"/>
            <a:ext cx="5960413" cy="3672943"/>
          </a:xfrm>
          <a:prstGeom prst="rect">
            <a:avLst/>
          </a:prstGeom>
        </p:spPr>
      </p:pic>
      <p:pic>
        <p:nvPicPr>
          <p:cNvPr id="49" name="図 78"/>
          <p:cNvPicPr>
            <a:picLocks noChangeAspect="1"/>
          </p:cNvPicPr>
          <p:nvPr/>
        </p:nvPicPr>
        <p:blipFill>
          <a:blip r:embed="rId3"/>
          <a:stretch>
            <a:fillRect/>
          </a:stretch>
        </p:blipFill>
        <p:spPr>
          <a:xfrm>
            <a:off x="6737806" y="2664403"/>
            <a:ext cx="5289602" cy="2574068"/>
          </a:xfrm>
          <a:prstGeom prst="rect">
            <a:avLst/>
          </a:prstGeom>
        </p:spPr>
      </p:pic>
    </p:spTree>
    <p:extLst>
      <p:ext uri="{BB962C8B-B14F-4D97-AF65-F5344CB8AC3E}">
        <p14:creationId xmlns:p14="http://schemas.microsoft.com/office/powerpoint/2010/main" val="2186809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en-US" sz="4000" dirty="0"/>
              <a:t>Conclusion</a:t>
            </a:r>
          </a:p>
        </p:txBody>
      </p:sp>
      <p:sp>
        <p:nvSpPr>
          <p:cNvPr id="3" name="Inhaltsplatzhalter 2"/>
          <p:cNvSpPr>
            <a:spLocks noGrp="1"/>
          </p:cNvSpPr>
          <p:nvPr>
            <p:ph idx="1"/>
          </p:nvPr>
        </p:nvSpPr>
        <p:spPr/>
        <p:txBody>
          <a:bodyPr/>
          <a:lstStyle/>
          <a:p>
            <a:r>
              <a:rPr lang="en-US" sz="3000" dirty="0"/>
              <a:t>GTR 15 Amendment 6 Annex 13 need to be updated</a:t>
            </a:r>
          </a:p>
          <a:p>
            <a:r>
              <a:rPr lang="en-US" sz="3000" dirty="0"/>
              <a:t>Discussions cannot just happened in GRPE</a:t>
            </a:r>
          </a:p>
          <a:p>
            <a:r>
              <a:rPr lang="en-US" sz="3000" dirty="0"/>
              <a:t>Suggestion: installation of an Adhoc group to discuss topics</a:t>
            </a:r>
          </a:p>
          <a:p>
            <a:pPr marL="0" indent="0">
              <a:buNone/>
            </a:pPr>
            <a:endParaRPr lang="en-US" sz="3000" dirty="0"/>
          </a:p>
          <a:p>
            <a:pPr marL="0" indent="0">
              <a:buNone/>
            </a:pPr>
            <a:r>
              <a:rPr lang="en-US" sz="3000" dirty="0"/>
              <a:t> </a:t>
            </a:r>
          </a:p>
        </p:txBody>
      </p:sp>
    </p:spTree>
    <p:extLst>
      <p:ext uri="{BB962C8B-B14F-4D97-AF65-F5344CB8AC3E}">
        <p14:creationId xmlns:p14="http://schemas.microsoft.com/office/powerpoint/2010/main" val="2885102374"/>
      </p:ext>
    </p:extLst>
  </p:cSld>
  <p:clrMapOvr>
    <a:masterClrMapping/>
  </p:clrMapOvr>
</p:sld>
</file>

<file path=ppt/theme/theme1.xml><?xml version="1.0" encoding="utf-8"?>
<a:theme xmlns:a="http://schemas.openxmlformats.org/drawingml/2006/main" name="1_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92F0B9-3D57-4CCA-993E-1E069FA1FC36}">
  <ds:schemaRefs>
    <ds:schemaRef ds:uri="http://schemas.microsoft.com/sharepoint/v3/contenttype/forms"/>
  </ds:schemaRefs>
</ds:datastoreItem>
</file>

<file path=customXml/itemProps2.xml><?xml version="1.0" encoding="utf-8"?>
<ds:datastoreItem xmlns:ds="http://schemas.openxmlformats.org/officeDocument/2006/customXml" ds:itemID="{B931A314-AB2A-46B5-9F49-45D22B4CCF71}">
  <ds:schemaRef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B6D75D4D-DA2F-476F-9E08-0710DDCFA3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948</Words>
  <Application>Microsoft Office PowerPoint</Application>
  <PresentationFormat>Widescreen</PresentationFormat>
  <Paragraphs>90</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Audi Type</vt:lpstr>
      <vt:lpstr>Audi Type Extended</vt:lpstr>
      <vt:lpstr>Arial</vt:lpstr>
      <vt:lpstr>Calibri</vt:lpstr>
      <vt:lpstr>Cambria Math</vt:lpstr>
      <vt:lpstr>Times New Roman</vt:lpstr>
      <vt:lpstr>Wingdings</vt:lpstr>
      <vt:lpstr>1_Masque présentation OICA</vt:lpstr>
      <vt:lpstr>Requirement for updating GTR15 Amendment 6 Annex 13 (Low Temperature Test Procedure)</vt:lpstr>
      <vt:lpstr>Points to be amended</vt:lpstr>
      <vt:lpstr>New points</vt:lpstr>
      <vt:lpstr>Example 1: PEV vehicle selection</vt:lpstr>
      <vt:lpstr>Example 2: PEV vehicle selection</vt:lpstr>
      <vt:lpstr>Example 2: KUBE application (1/2)</vt:lpstr>
      <vt:lpstr>Example 2: KUBE application (2/2)</vt:lpstr>
      <vt:lpstr>Conclusion</vt:lpstr>
    </vt:vector>
  </TitlesOfParts>
  <Company>Hyundai Motor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UNECE EVE-IWG In-Vehicle Battery Durability</dc:title>
  <dc:creator>Matthias N</dc:creator>
  <cp:lastModifiedBy>Francois Cuenot</cp:lastModifiedBy>
  <cp:revision>119</cp:revision>
  <dcterms:created xsi:type="dcterms:W3CDTF">2020-10-30T08:51:44Z</dcterms:created>
  <dcterms:modified xsi:type="dcterms:W3CDTF">2021-12-21T22:06:42Z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