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8"/>
  </p:notesMasterIdLst>
  <p:handoutMasterIdLst>
    <p:handoutMasterId r:id="rId9"/>
  </p:handoutMasterIdLst>
  <p:sldIdLst>
    <p:sldId id="256" r:id="rId5"/>
    <p:sldId id="257" r:id="rId6"/>
    <p:sldId id="258" r:id="rId7"/>
  </p:sldIdLst>
  <p:sldSz cx="12192000" cy="6858000"/>
  <p:notesSz cx="6761163" cy="9856788"/>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a:srgbClr val="0033CC"/>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143" autoAdjust="0"/>
    <p:restoredTop sz="94737" autoAdjust="0"/>
  </p:normalViewPr>
  <p:slideViewPr>
    <p:cSldViewPr>
      <p:cViewPr varScale="1">
        <p:scale>
          <a:sx n="114" d="100"/>
          <a:sy n="114" d="100"/>
        </p:scale>
        <p:origin x="810" y="9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8" d="100"/>
          <a:sy n="78" d="100"/>
        </p:scale>
        <p:origin x="3990"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ancois Cuenot" userId="9928dff3-8fa4-42b5-9d6e-cd4dcb89281b" providerId="ADAL" clId="{9430F79A-5E2D-40DF-8092-0E871868D5D2}"/>
    <pc:docChg chg="modSld">
      <pc:chgData name="Francois Cuenot" userId="9928dff3-8fa4-42b5-9d6e-cd4dcb89281b" providerId="ADAL" clId="{9430F79A-5E2D-40DF-8092-0E871868D5D2}" dt="2021-12-21T21:48:08.328" v="10" actId="6549"/>
      <pc:docMkLst>
        <pc:docMk/>
      </pc:docMkLst>
      <pc:sldChg chg="modSp mod">
        <pc:chgData name="Francois Cuenot" userId="9928dff3-8fa4-42b5-9d6e-cd4dcb89281b" providerId="ADAL" clId="{9430F79A-5E2D-40DF-8092-0E871868D5D2}" dt="2021-12-21T21:48:08.328" v="10" actId="6549"/>
        <pc:sldMkLst>
          <pc:docMk/>
          <pc:sldMk cId="0" sldId="256"/>
        </pc:sldMkLst>
        <pc:spChg chg="mod">
          <ac:chgData name="Francois Cuenot" userId="9928dff3-8fa4-42b5-9d6e-cd4dcb89281b" providerId="ADAL" clId="{9430F79A-5E2D-40DF-8092-0E871868D5D2}" dt="2021-12-21T21:48:08.328" v="10" actId="6549"/>
          <ac:spMkLst>
            <pc:docMk/>
            <pc:sldMk cId="0" sldId="256"/>
            <ac:spMk id="6" creationId="{9A319568-6BCF-4490-ADD6-D2DA4C7E19F1}"/>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0B55DF59-0F53-4050-AF5E-93585945D414}"/>
              </a:ext>
            </a:extLst>
          </p:cNvPr>
          <p:cNvSpPr>
            <a:spLocks noGrp="1"/>
          </p:cNvSpPr>
          <p:nvPr>
            <p:ph type="hdr" sz="quarter"/>
          </p:nvPr>
        </p:nvSpPr>
        <p:spPr>
          <a:xfrm>
            <a:off x="0" y="0"/>
            <a:ext cx="2930525" cy="493713"/>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a:extLst>
              <a:ext uri="{FF2B5EF4-FFF2-40B4-BE49-F238E27FC236}">
                <a16:creationId xmlns:a16="http://schemas.microsoft.com/office/drawing/2014/main" id="{CF9FE615-1A8E-46A9-928A-77BADCFDED86}"/>
              </a:ext>
            </a:extLst>
          </p:cNvPr>
          <p:cNvSpPr>
            <a:spLocks noGrp="1"/>
          </p:cNvSpPr>
          <p:nvPr>
            <p:ph type="dt" sz="quarter" idx="1"/>
          </p:nvPr>
        </p:nvSpPr>
        <p:spPr>
          <a:xfrm>
            <a:off x="3829050" y="0"/>
            <a:ext cx="2930525" cy="493713"/>
          </a:xfrm>
          <a:prstGeom prst="rect">
            <a:avLst/>
          </a:prstGeom>
        </p:spPr>
        <p:txBody>
          <a:bodyPr vert="horz" lIns="91440" tIns="45720" rIns="91440" bIns="45720" rtlCol="0"/>
          <a:lstStyle>
            <a:lvl1pPr algn="r">
              <a:defRPr sz="1200"/>
            </a:lvl1pPr>
          </a:lstStyle>
          <a:p>
            <a:fld id="{C54D0299-3734-408F-BE89-7B5D604F3AE9}" type="datetimeFigureOut">
              <a:rPr lang="fr-FR" smtClean="0"/>
              <a:t>21/12/2021</a:t>
            </a:fld>
            <a:endParaRPr lang="fr-FR"/>
          </a:p>
        </p:txBody>
      </p:sp>
      <p:sp>
        <p:nvSpPr>
          <p:cNvPr id="4" name="Espace réservé du pied de page 3">
            <a:extLst>
              <a:ext uri="{FF2B5EF4-FFF2-40B4-BE49-F238E27FC236}">
                <a16:creationId xmlns:a16="http://schemas.microsoft.com/office/drawing/2014/main" id="{A4F20359-3716-4F65-9039-AF43318B20E6}"/>
              </a:ext>
            </a:extLst>
          </p:cNvPr>
          <p:cNvSpPr>
            <a:spLocks noGrp="1"/>
          </p:cNvSpPr>
          <p:nvPr>
            <p:ph type="ftr" sz="quarter" idx="2"/>
          </p:nvPr>
        </p:nvSpPr>
        <p:spPr>
          <a:xfrm>
            <a:off x="0" y="9363075"/>
            <a:ext cx="2930525" cy="493713"/>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B8B55E68-307C-4842-94B4-6ED33D51A791}"/>
              </a:ext>
            </a:extLst>
          </p:cNvPr>
          <p:cNvSpPr>
            <a:spLocks noGrp="1"/>
          </p:cNvSpPr>
          <p:nvPr>
            <p:ph type="sldNum" sz="quarter" idx="3"/>
          </p:nvPr>
        </p:nvSpPr>
        <p:spPr>
          <a:xfrm>
            <a:off x="3829050" y="9363075"/>
            <a:ext cx="2930525" cy="493713"/>
          </a:xfrm>
          <a:prstGeom prst="rect">
            <a:avLst/>
          </a:prstGeom>
        </p:spPr>
        <p:txBody>
          <a:bodyPr vert="horz" lIns="91440" tIns="45720" rIns="91440" bIns="45720" rtlCol="0" anchor="b"/>
          <a:lstStyle>
            <a:lvl1pPr algn="r">
              <a:defRPr sz="1200"/>
            </a:lvl1pPr>
          </a:lstStyle>
          <a:p>
            <a:fld id="{986FC91E-EDAE-45FA-B21E-72AE395D1EE3}" type="slidenum">
              <a:rPr lang="fr-FR" smtClean="0"/>
              <a:t>‹#›</a:t>
            </a:fld>
            <a:endParaRPr lang="fr-FR"/>
          </a:p>
        </p:txBody>
      </p:sp>
    </p:spTree>
    <p:extLst>
      <p:ext uri="{BB962C8B-B14F-4D97-AF65-F5344CB8AC3E}">
        <p14:creationId xmlns:p14="http://schemas.microsoft.com/office/powerpoint/2010/main" val="18246343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28938" cy="493713"/>
          </a:xfrm>
          <a:prstGeom prst="rect">
            <a:avLst/>
          </a:prstGeom>
          <a:noFill/>
          <a:ln w="9525">
            <a:noFill/>
            <a:miter lim="800000"/>
            <a:headEnd/>
            <a:tailEnd/>
          </a:ln>
          <a:effectLst/>
        </p:spPr>
        <p:txBody>
          <a:bodyPr vert="horz" wrap="square" lIns="91842" tIns="45921" rIns="91842" bIns="45921" numCol="1" anchor="t" anchorCtr="0" compatLnSpc="1">
            <a:prstTxWarp prst="textNoShape">
              <a:avLst/>
            </a:prstTxWarp>
          </a:bodyPr>
          <a:lstStyle>
            <a:lvl1pPr defTabSz="919163">
              <a:defRPr sz="1200"/>
            </a:lvl1pPr>
          </a:lstStyle>
          <a:p>
            <a:endParaRPr lang="fr-FR" altLang="ja-JP"/>
          </a:p>
        </p:txBody>
      </p:sp>
      <p:sp>
        <p:nvSpPr>
          <p:cNvPr id="29699" name="Rectangle 3"/>
          <p:cNvSpPr>
            <a:spLocks noGrp="1" noChangeArrowheads="1"/>
          </p:cNvSpPr>
          <p:nvPr>
            <p:ph type="dt" idx="1"/>
          </p:nvPr>
        </p:nvSpPr>
        <p:spPr bwMode="auto">
          <a:xfrm>
            <a:off x="3830638" y="0"/>
            <a:ext cx="2928937" cy="493713"/>
          </a:xfrm>
          <a:prstGeom prst="rect">
            <a:avLst/>
          </a:prstGeom>
          <a:noFill/>
          <a:ln w="9525">
            <a:noFill/>
            <a:miter lim="800000"/>
            <a:headEnd/>
            <a:tailEnd/>
          </a:ln>
          <a:effectLst/>
        </p:spPr>
        <p:txBody>
          <a:bodyPr vert="horz" wrap="square" lIns="91842" tIns="45921" rIns="91842" bIns="45921" numCol="1" anchor="t" anchorCtr="0" compatLnSpc="1">
            <a:prstTxWarp prst="textNoShape">
              <a:avLst/>
            </a:prstTxWarp>
          </a:bodyPr>
          <a:lstStyle>
            <a:lvl1pPr algn="r" defTabSz="919163">
              <a:defRPr sz="1200"/>
            </a:lvl1pPr>
          </a:lstStyle>
          <a:p>
            <a:endParaRPr lang="fr-FR" altLang="ja-JP"/>
          </a:p>
        </p:txBody>
      </p:sp>
      <p:sp>
        <p:nvSpPr>
          <p:cNvPr id="29700" name="Rectangle 4"/>
          <p:cNvSpPr>
            <a:spLocks noGrp="1" noRot="1" noChangeAspect="1" noChangeArrowheads="1" noTextEdit="1"/>
          </p:cNvSpPr>
          <p:nvPr>
            <p:ph type="sldImg" idx="2"/>
          </p:nvPr>
        </p:nvSpPr>
        <p:spPr bwMode="auto">
          <a:xfrm>
            <a:off x="96838" y="739775"/>
            <a:ext cx="6569075" cy="3695700"/>
          </a:xfrm>
          <a:prstGeom prst="rect">
            <a:avLst/>
          </a:prstGeom>
          <a:noFill/>
          <a:ln w="9525">
            <a:solidFill>
              <a:srgbClr val="000000"/>
            </a:solidFill>
            <a:miter lim="800000"/>
            <a:headEnd/>
            <a:tailEnd/>
          </a:ln>
          <a:effectLst/>
        </p:spPr>
      </p:sp>
      <p:sp>
        <p:nvSpPr>
          <p:cNvPr id="29701" name="Rectangle 5"/>
          <p:cNvSpPr>
            <a:spLocks noGrp="1" noChangeArrowheads="1"/>
          </p:cNvSpPr>
          <p:nvPr>
            <p:ph type="body" sz="quarter" idx="3"/>
          </p:nvPr>
        </p:nvSpPr>
        <p:spPr bwMode="auto">
          <a:xfrm>
            <a:off x="676275" y="4681538"/>
            <a:ext cx="5408613" cy="4435475"/>
          </a:xfrm>
          <a:prstGeom prst="rect">
            <a:avLst/>
          </a:prstGeom>
          <a:noFill/>
          <a:ln w="9525">
            <a:noFill/>
            <a:miter lim="800000"/>
            <a:headEnd/>
            <a:tailEnd/>
          </a:ln>
          <a:effectLst/>
        </p:spPr>
        <p:txBody>
          <a:bodyPr vert="horz" wrap="square" lIns="91842" tIns="45921" rIns="91842" bIns="45921" numCol="1" anchor="t" anchorCtr="0" compatLnSpc="1">
            <a:prstTxWarp prst="textNoShape">
              <a:avLst/>
            </a:prstTxWarp>
          </a:bodyPr>
          <a:lstStyle/>
          <a:p>
            <a:pPr lvl="0"/>
            <a:r>
              <a:rPr lang="fr-FR" altLang="ja-JP"/>
              <a:t>Cliquez pour modifier les styles du texte du masque</a:t>
            </a:r>
          </a:p>
          <a:p>
            <a:pPr lvl="1"/>
            <a:r>
              <a:rPr lang="fr-FR" altLang="ja-JP"/>
              <a:t>Deuxième niveau</a:t>
            </a:r>
          </a:p>
          <a:p>
            <a:pPr lvl="2"/>
            <a:r>
              <a:rPr lang="fr-FR" altLang="ja-JP"/>
              <a:t>Troisième niveau</a:t>
            </a:r>
          </a:p>
          <a:p>
            <a:pPr lvl="3"/>
            <a:r>
              <a:rPr lang="fr-FR" altLang="ja-JP"/>
              <a:t>Quatrième niveau</a:t>
            </a:r>
          </a:p>
          <a:p>
            <a:pPr lvl="4"/>
            <a:r>
              <a:rPr lang="fr-FR" altLang="ja-JP"/>
              <a:t>Cinquième niveau</a:t>
            </a:r>
          </a:p>
        </p:txBody>
      </p:sp>
      <p:sp>
        <p:nvSpPr>
          <p:cNvPr id="29702" name="Rectangle 6"/>
          <p:cNvSpPr>
            <a:spLocks noGrp="1" noChangeArrowheads="1"/>
          </p:cNvSpPr>
          <p:nvPr>
            <p:ph type="ftr" sz="quarter" idx="4"/>
          </p:nvPr>
        </p:nvSpPr>
        <p:spPr bwMode="auto">
          <a:xfrm>
            <a:off x="0" y="9361488"/>
            <a:ext cx="2928938" cy="493712"/>
          </a:xfrm>
          <a:prstGeom prst="rect">
            <a:avLst/>
          </a:prstGeom>
          <a:noFill/>
          <a:ln w="9525">
            <a:noFill/>
            <a:miter lim="800000"/>
            <a:headEnd/>
            <a:tailEnd/>
          </a:ln>
          <a:effectLst/>
        </p:spPr>
        <p:txBody>
          <a:bodyPr vert="horz" wrap="square" lIns="91842" tIns="45921" rIns="91842" bIns="45921" numCol="1" anchor="b" anchorCtr="0" compatLnSpc="1">
            <a:prstTxWarp prst="textNoShape">
              <a:avLst/>
            </a:prstTxWarp>
          </a:bodyPr>
          <a:lstStyle>
            <a:lvl1pPr defTabSz="919163">
              <a:defRPr sz="1200"/>
            </a:lvl1pPr>
          </a:lstStyle>
          <a:p>
            <a:endParaRPr lang="fr-FR" altLang="ja-JP"/>
          </a:p>
        </p:txBody>
      </p:sp>
      <p:sp>
        <p:nvSpPr>
          <p:cNvPr id="29703" name="Rectangle 7"/>
          <p:cNvSpPr>
            <a:spLocks noGrp="1" noChangeArrowheads="1"/>
          </p:cNvSpPr>
          <p:nvPr>
            <p:ph type="sldNum" sz="quarter" idx="5"/>
          </p:nvPr>
        </p:nvSpPr>
        <p:spPr bwMode="auto">
          <a:xfrm>
            <a:off x="3830638" y="9361488"/>
            <a:ext cx="2928937" cy="493712"/>
          </a:xfrm>
          <a:prstGeom prst="rect">
            <a:avLst/>
          </a:prstGeom>
          <a:noFill/>
          <a:ln w="9525">
            <a:noFill/>
            <a:miter lim="800000"/>
            <a:headEnd/>
            <a:tailEnd/>
          </a:ln>
          <a:effectLst/>
        </p:spPr>
        <p:txBody>
          <a:bodyPr vert="horz" wrap="square" lIns="91842" tIns="45921" rIns="91842" bIns="45921" numCol="1" anchor="b" anchorCtr="0" compatLnSpc="1">
            <a:prstTxWarp prst="textNoShape">
              <a:avLst/>
            </a:prstTxWarp>
          </a:bodyPr>
          <a:lstStyle>
            <a:lvl1pPr algn="r" defTabSz="919163">
              <a:defRPr sz="1200"/>
            </a:lvl1pPr>
          </a:lstStyle>
          <a:p>
            <a:fld id="{41FE2CFF-C77F-45F5-8196-7FFE9E57B434}" type="slidenum">
              <a:rPr lang="ja-JP" altLang="fr-FR"/>
              <a:pPr/>
              <a:t>‹#›</a:t>
            </a:fld>
            <a:endParaRPr lang="fr-FR" altLang="ja-JP"/>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41FE2CFF-C77F-45F5-8196-7FFE9E57B434}" type="slidenum">
              <a:rPr lang="ja-JP" altLang="fr-FR" smtClean="0"/>
              <a:pPr/>
              <a:t>1</a:t>
            </a:fld>
            <a:endParaRPr lang="fr-FR" altLang="ja-JP"/>
          </a:p>
        </p:txBody>
      </p:sp>
    </p:spTree>
    <p:extLst>
      <p:ext uri="{BB962C8B-B14F-4D97-AF65-F5344CB8AC3E}">
        <p14:creationId xmlns:p14="http://schemas.microsoft.com/office/powerpoint/2010/main" val="37421187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4400" y="2130426"/>
            <a:ext cx="10363200" cy="1470025"/>
          </a:xfrm>
          <a:prstGeom prst="rect">
            <a:avLst/>
          </a:prstGeom>
        </p:spPr>
        <p:txBody>
          <a:bodyPr/>
          <a:lstStyle/>
          <a:p>
            <a:r>
              <a:rPr lang="fr-FR"/>
              <a:t>Modifiez le style du titre</a:t>
            </a:r>
            <a:endParaRPr lang="fr-FR" dirty="0"/>
          </a:p>
        </p:txBody>
      </p:sp>
      <p:sp>
        <p:nvSpPr>
          <p:cNvPr id="3" name="Sous-titr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lvl1pPr>
              <a:defRPr/>
            </a:lvl1pPr>
          </a:lstStyle>
          <a:p>
            <a:endParaRPr lang="fr-FR" altLang="ja-JP" dirty="0"/>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endParaRPr lang="fr-FR" altLang="ja-JP" dirty="0"/>
          </a:p>
        </p:txBody>
      </p:sp>
      <p:pic>
        <p:nvPicPr>
          <p:cNvPr id="7" name="Image 6">
            <a:extLst>
              <a:ext uri="{FF2B5EF4-FFF2-40B4-BE49-F238E27FC236}">
                <a16:creationId xmlns:a16="http://schemas.microsoft.com/office/drawing/2014/main" id="{1810C45F-D7AC-40B8-B361-5609B0B61DD8}"/>
              </a:ext>
            </a:extLst>
          </p:cNvPr>
          <p:cNvPicPr>
            <a:picLocks noChangeAspect="1"/>
          </p:cNvPicPr>
          <p:nvPr userDrawn="1"/>
        </p:nvPicPr>
        <p:blipFill>
          <a:blip r:embed="rId2"/>
          <a:stretch>
            <a:fillRect/>
          </a:stretch>
        </p:blipFill>
        <p:spPr>
          <a:xfrm>
            <a:off x="1115616" y="128212"/>
            <a:ext cx="1512168" cy="123068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876E22B0-3A17-45B7-AF4B-28357ACE90C3}" type="slidenum">
              <a:rPr lang="ja-JP" altLang="fr-FR"/>
              <a:pPr/>
              <a:t>‹#›</a:t>
            </a:fld>
            <a:endParaRPr lang="fr-FR"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9200" y="274639"/>
            <a:ext cx="2743200" cy="5851525"/>
          </a:xfrm>
          <a:prstGeom prst="rect">
            <a:avLst/>
          </a:prstGeom>
        </p:spPr>
        <p:txBody>
          <a:bodyPr vert="eaVert"/>
          <a:lstStyle/>
          <a:p>
            <a:r>
              <a:rPr lang="fr-FR"/>
              <a:t>Modifiez le style du titre</a:t>
            </a:r>
          </a:p>
        </p:txBody>
      </p:sp>
      <p:sp>
        <p:nvSpPr>
          <p:cNvPr id="3" name="Espace réservé du texte vertical 2"/>
          <p:cNvSpPr>
            <a:spLocks noGrp="1"/>
          </p:cNvSpPr>
          <p:nvPr>
            <p:ph type="body" orient="vert" idx="1"/>
          </p:nvPr>
        </p:nvSpPr>
        <p:spPr>
          <a:xfrm>
            <a:off x="609600" y="274639"/>
            <a:ext cx="80264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D04D32B0-8A42-44E7-9B4D-3C2296BFBD2E}" type="slidenum">
              <a:rPr lang="ja-JP" altLang="fr-FR"/>
              <a:pPr/>
              <a:t>‹#›</a:t>
            </a:fld>
            <a:endParaRPr lang="fr-FR"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p>
            <a:r>
              <a:rPr lang="fr-FR"/>
              <a:t>Modifiez le style du titre</a:t>
            </a:r>
            <a:endParaRPr lang="fr-FR" dirty="0"/>
          </a:p>
        </p:txBody>
      </p:sp>
      <p:sp>
        <p:nvSpPr>
          <p:cNvPr id="3" name="Espace réservé du contenu 2"/>
          <p:cNvSpPr>
            <a:spLocks noGrp="1"/>
          </p:cNvSpPr>
          <p:nvPr>
            <p:ph idx="1"/>
          </p:nvPr>
        </p:nvSpPr>
        <p:spPr/>
        <p:txBody>
          <a:bodyPr/>
          <a:lstStyle>
            <a:lvl2pPr marL="742950" indent="-285750">
              <a:buFont typeface="Wingdings" panose="05000000000000000000" pitchFamily="2" charset="2"/>
              <a:buChar char="§"/>
              <a:defRPr/>
            </a:lvl2pPr>
            <a:lvl3pPr marL="1143000" indent="-228600">
              <a:buFont typeface="Calibri" panose="020F0502020204030204" pitchFamily="34" charset="0"/>
              <a:buChar char="−"/>
              <a:defRPr/>
            </a:lvl3pPr>
            <a:lvl4pPr marL="1600200" indent="-228600">
              <a:buFont typeface="Courier New" panose="02070309020205020404" pitchFamily="49" charset="0"/>
              <a:buChar char="o"/>
              <a:defRPr/>
            </a:lvl4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E4A5D464-134C-4C80-B41F-7081051DEBC1}" type="slidenum">
              <a:rPr lang="ja-JP" altLang="fr-FR"/>
              <a:pPr/>
              <a:t>‹#›</a:t>
            </a:fld>
            <a:endParaRPr lang="fr-FR"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FD7F56F4-53F4-4744-8FEF-840AE151320B}" type="slidenum">
              <a:rPr lang="ja-JP" altLang="fr-FR"/>
              <a:pPr/>
              <a:t>‹#›</a:t>
            </a:fld>
            <a:endParaRPr lang="fr-FR"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p>
            <a:r>
              <a:rPr lang="fr-FR"/>
              <a:t>Modifiez le style du titre</a:t>
            </a:r>
          </a:p>
        </p:txBody>
      </p:sp>
      <p:sp>
        <p:nvSpPr>
          <p:cNvPr id="3" name="Espace réservé du contenu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lvl1pPr>
              <a:defRPr/>
            </a:lvl1pPr>
          </a:lstStyle>
          <a:p>
            <a:endParaRPr lang="fr-FR" altLang="ja-JP"/>
          </a:p>
        </p:txBody>
      </p:sp>
      <p:sp>
        <p:nvSpPr>
          <p:cNvPr id="6" name="Espace réservé du pied de page 5"/>
          <p:cNvSpPr>
            <a:spLocks noGrp="1"/>
          </p:cNvSpPr>
          <p:nvPr>
            <p:ph type="ftr" sz="quarter" idx="11"/>
          </p:nvPr>
        </p:nvSpPr>
        <p:spPr/>
        <p:txBody>
          <a:bodyPr/>
          <a:lstStyle>
            <a:lvl1pPr>
              <a:defRPr/>
            </a:lvl1pPr>
          </a:lstStyle>
          <a:p>
            <a:endParaRPr lang="fr-FR" altLang="ja-JP" dirty="0"/>
          </a:p>
        </p:txBody>
      </p:sp>
      <p:sp>
        <p:nvSpPr>
          <p:cNvPr id="7" name="Espace réservé du numéro de diapositive 6"/>
          <p:cNvSpPr>
            <a:spLocks noGrp="1"/>
          </p:cNvSpPr>
          <p:nvPr>
            <p:ph type="sldNum" sz="quarter" idx="12"/>
          </p:nvPr>
        </p:nvSpPr>
        <p:spPr/>
        <p:txBody>
          <a:bodyPr/>
          <a:lstStyle>
            <a:lvl1pPr>
              <a:defRPr/>
            </a:lvl1pPr>
          </a:lstStyle>
          <a:p>
            <a:fld id="{3ADCAE38-802C-4BCD-8E23-F653FABC34F1}" type="slidenum">
              <a:rPr lang="ja-JP" altLang="fr-FR"/>
              <a:pPr/>
              <a:t>‹#›</a:t>
            </a:fld>
            <a:endParaRPr lang="fr-FR"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lvl1pPr>
              <a:defRPr/>
            </a:lvl1pPr>
          </a:lstStyle>
          <a:p>
            <a:endParaRPr lang="fr-FR" altLang="ja-JP"/>
          </a:p>
        </p:txBody>
      </p:sp>
      <p:sp>
        <p:nvSpPr>
          <p:cNvPr id="8" name="Espace réservé du pied de page 7"/>
          <p:cNvSpPr>
            <a:spLocks noGrp="1"/>
          </p:cNvSpPr>
          <p:nvPr>
            <p:ph type="ftr" sz="quarter" idx="11"/>
          </p:nvPr>
        </p:nvSpPr>
        <p:spPr/>
        <p:txBody>
          <a:bodyPr/>
          <a:lstStyle>
            <a:lvl1pPr>
              <a:defRPr/>
            </a:lvl1pPr>
          </a:lstStyle>
          <a:p>
            <a:endParaRPr lang="fr-FR" altLang="ja-JP" dirty="0"/>
          </a:p>
        </p:txBody>
      </p:sp>
      <p:sp>
        <p:nvSpPr>
          <p:cNvPr id="9" name="Espace réservé du numéro de diapositive 8"/>
          <p:cNvSpPr>
            <a:spLocks noGrp="1"/>
          </p:cNvSpPr>
          <p:nvPr>
            <p:ph type="sldNum" sz="quarter" idx="12"/>
          </p:nvPr>
        </p:nvSpPr>
        <p:spPr/>
        <p:txBody>
          <a:bodyPr/>
          <a:lstStyle>
            <a:lvl1pPr>
              <a:defRPr/>
            </a:lvl1pPr>
          </a:lstStyle>
          <a:p>
            <a:fld id="{36CF7609-A126-430D-864C-5251E8DC0566}" type="slidenum">
              <a:rPr lang="ja-JP" altLang="fr-FR"/>
              <a:pPr/>
              <a:t>‹#›</a:t>
            </a:fld>
            <a:endParaRPr lang="fr-FR"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p>
            <a:r>
              <a:rPr lang="fr-FR"/>
              <a:t>Modifiez le style du titre</a:t>
            </a:r>
          </a:p>
        </p:txBody>
      </p:sp>
      <p:sp>
        <p:nvSpPr>
          <p:cNvPr id="3" name="Espace réservé de la date 2"/>
          <p:cNvSpPr>
            <a:spLocks noGrp="1"/>
          </p:cNvSpPr>
          <p:nvPr>
            <p:ph type="dt" sz="half" idx="10"/>
          </p:nvPr>
        </p:nvSpPr>
        <p:spPr/>
        <p:txBody>
          <a:bodyPr/>
          <a:lstStyle>
            <a:lvl1pPr>
              <a:defRPr/>
            </a:lvl1pPr>
          </a:lstStyle>
          <a:p>
            <a:endParaRPr lang="fr-FR" altLang="ja-JP"/>
          </a:p>
        </p:txBody>
      </p:sp>
      <p:sp>
        <p:nvSpPr>
          <p:cNvPr id="4" name="Espace réservé du pied de page 3"/>
          <p:cNvSpPr>
            <a:spLocks noGrp="1"/>
          </p:cNvSpPr>
          <p:nvPr>
            <p:ph type="ftr" sz="quarter" idx="11"/>
          </p:nvPr>
        </p:nvSpPr>
        <p:spPr/>
        <p:txBody>
          <a:bodyPr/>
          <a:lstStyle>
            <a:lvl1pPr>
              <a:defRPr/>
            </a:lvl1pPr>
          </a:lstStyle>
          <a:p>
            <a:endParaRPr lang="fr-FR" altLang="ja-JP" dirty="0"/>
          </a:p>
        </p:txBody>
      </p:sp>
      <p:sp>
        <p:nvSpPr>
          <p:cNvPr id="5" name="Espace réservé du numéro de diapositive 4"/>
          <p:cNvSpPr>
            <a:spLocks noGrp="1"/>
          </p:cNvSpPr>
          <p:nvPr>
            <p:ph type="sldNum" sz="quarter" idx="12"/>
          </p:nvPr>
        </p:nvSpPr>
        <p:spPr/>
        <p:txBody>
          <a:bodyPr/>
          <a:lstStyle>
            <a:lvl1pPr>
              <a:defRPr/>
            </a:lvl1pPr>
          </a:lstStyle>
          <a:p>
            <a:fld id="{21C2F580-C48E-4C14-8111-BE255E1134ED}" type="slidenum">
              <a:rPr lang="ja-JP" altLang="fr-FR"/>
              <a:pPr/>
              <a:t>‹#›</a:t>
            </a:fld>
            <a:endParaRPr lang="fr-FR"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ltLang="ja-JP"/>
          </a:p>
        </p:txBody>
      </p:sp>
      <p:sp>
        <p:nvSpPr>
          <p:cNvPr id="3" name="Espace réservé du pied de page 2"/>
          <p:cNvSpPr>
            <a:spLocks noGrp="1"/>
          </p:cNvSpPr>
          <p:nvPr>
            <p:ph type="ftr" sz="quarter" idx="11"/>
          </p:nvPr>
        </p:nvSpPr>
        <p:spPr/>
        <p:txBody>
          <a:bodyPr/>
          <a:lstStyle>
            <a:lvl1pPr>
              <a:defRPr/>
            </a:lvl1pPr>
          </a:lstStyle>
          <a:p>
            <a:endParaRPr lang="fr-FR" altLang="ja-JP" dirty="0"/>
          </a:p>
        </p:txBody>
      </p:sp>
      <p:sp>
        <p:nvSpPr>
          <p:cNvPr id="4" name="Espace réservé du numéro de diapositive 3"/>
          <p:cNvSpPr>
            <a:spLocks noGrp="1"/>
          </p:cNvSpPr>
          <p:nvPr>
            <p:ph type="sldNum" sz="quarter" idx="12"/>
          </p:nvPr>
        </p:nvSpPr>
        <p:spPr/>
        <p:txBody>
          <a:bodyPr/>
          <a:lstStyle>
            <a:lvl1pPr>
              <a:defRPr/>
            </a:lvl1pPr>
          </a:lstStyle>
          <a:p>
            <a:fld id="{D09A974D-1DC4-4C29-960C-4F23E42A2DA2}" type="slidenum">
              <a:rPr lang="ja-JP" altLang="fr-FR"/>
              <a:pPr/>
              <a:t>‹#›</a:t>
            </a:fld>
            <a:endParaRPr lang="fr-FR"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1" y="273050"/>
            <a:ext cx="4011084" cy="1162050"/>
          </a:xfrm>
          <a:prstGeom prst="rect">
            <a:avLst/>
          </a:prstGeom>
        </p:spPr>
        <p:txBody>
          <a:bodyPr anchor="b"/>
          <a:lstStyle>
            <a:lvl1pPr algn="l">
              <a:defRPr sz="2000" b="1"/>
            </a:lvl1pPr>
          </a:lstStyle>
          <a:p>
            <a:r>
              <a:rPr lang="fr-FR"/>
              <a:t>Modifiez le style du titre</a:t>
            </a:r>
            <a:endParaRPr lang="fr-FR" dirty="0"/>
          </a:p>
        </p:txBody>
      </p:sp>
      <p:sp>
        <p:nvSpPr>
          <p:cNvPr id="3" name="Espace réservé du contenu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u texte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ltLang="ja-JP"/>
          </a:p>
        </p:txBody>
      </p:sp>
      <p:sp>
        <p:nvSpPr>
          <p:cNvPr id="6" name="Espace réservé du pied de page 5"/>
          <p:cNvSpPr>
            <a:spLocks noGrp="1"/>
          </p:cNvSpPr>
          <p:nvPr>
            <p:ph type="ftr" sz="quarter" idx="11"/>
          </p:nvPr>
        </p:nvSpPr>
        <p:spPr/>
        <p:txBody>
          <a:bodyPr/>
          <a:lstStyle>
            <a:lvl1pPr>
              <a:defRPr/>
            </a:lvl1pPr>
          </a:lstStyle>
          <a:p>
            <a:endParaRPr lang="fr-FR" altLang="ja-JP" dirty="0"/>
          </a:p>
        </p:txBody>
      </p:sp>
      <p:sp>
        <p:nvSpPr>
          <p:cNvPr id="7" name="Espace réservé du numéro de diapositive 6"/>
          <p:cNvSpPr>
            <a:spLocks noGrp="1"/>
          </p:cNvSpPr>
          <p:nvPr>
            <p:ph type="sldNum" sz="quarter" idx="12"/>
          </p:nvPr>
        </p:nvSpPr>
        <p:spPr/>
        <p:txBody>
          <a:bodyPr/>
          <a:lstStyle>
            <a:lvl1pPr>
              <a:defRPr/>
            </a:lvl1pPr>
          </a:lstStyle>
          <a:p>
            <a:fld id="{A4050A2B-ED20-46DB-805A-96BB748EB760}" type="slidenum">
              <a:rPr lang="ja-JP" altLang="fr-FR"/>
              <a:pPr/>
              <a:t>‹#›</a:t>
            </a:fld>
            <a:endParaRPr lang="fr-FR"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p>
        </p:txBody>
      </p:sp>
      <p:sp>
        <p:nvSpPr>
          <p:cNvPr id="4" name="Espace réservé du texte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ltLang="ja-JP"/>
          </a:p>
        </p:txBody>
      </p:sp>
      <p:sp>
        <p:nvSpPr>
          <p:cNvPr id="6" name="Espace réservé du pied de page 5"/>
          <p:cNvSpPr>
            <a:spLocks noGrp="1"/>
          </p:cNvSpPr>
          <p:nvPr>
            <p:ph type="ftr" sz="quarter" idx="11"/>
          </p:nvPr>
        </p:nvSpPr>
        <p:spPr/>
        <p:txBody>
          <a:bodyPr/>
          <a:lstStyle>
            <a:lvl1pPr>
              <a:defRPr/>
            </a:lvl1pPr>
          </a:lstStyle>
          <a:p>
            <a:endParaRPr lang="fr-FR" altLang="ja-JP" dirty="0"/>
          </a:p>
        </p:txBody>
      </p:sp>
      <p:sp>
        <p:nvSpPr>
          <p:cNvPr id="7" name="Espace réservé du numéro de diapositive 6"/>
          <p:cNvSpPr>
            <a:spLocks noGrp="1"/>
          </p:cNvSpPr>
          <p:nvPr>
            <p:ph type="sldNum" sz="quarter" idx="12"/>
          </p:nvPr>
        </p:nvSpPr>
        <p:spPr/>
        <p:txBody>
          <a:bodyPr/>
          <a:lstStyle>
            <a:lvl1pPr>
              <a:defRPr/>
            </a:lvl1pPr>
          </a:lstStyle>
          <a:p>
            <a:fld id="{67F7C1A6-5432-4A88-9199-948E52B80477}" type="slidenum">
              <a:rPr lang="ja-JP" altLang="fr-FR"/>
              <a:pPr/>
              <a:t>‹#›</a:t>
            </a:fld>
            <a:endParaRPr lang="fr-FR"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s>
            <a:gs pos="100000">
              <a:schemeClr val="accent1"/>
            </a:gs>
          </a:gsLst>
          <a:lin ang="2700000" scaled="1"/>
        </a:gra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altLang="ja-JP" dirty="0"/>
              <a:t>Cliquez pour modifier les styles du texte du masque</a:t>
            </a:r>
          </a:p>
          <a:p>
            <a:pPr lvl="1"/>
            <a:r>
              <a:rPr lang="fr-FR" altLang="ja-JP" dirty="0"/>
              <a:t>Deuxième niveau</a:t>
            </a:r>
          </a:p>
          <a:p>
            <a:pPr lvl="2"/>
            <a:r>
              <a:rPr lang="fr-FR" altLang="ja-JP" dirty="0"/>
              <a:t>Troisième niveau</a:t>
            </a:r>
          </a:p>
          <a:p>
            <a:pPr lvl="3"/>
            <a:r>
              <a:rPr lang="fr-FR" altLang="ja-JP" dirty="0"/>
              <a:t>Quatrième niveau</a:t>
            </a:r>
          </a:p>
          <a:p>
            <a:pPr lvl="4"/>
            <a:r>
              <a:rPr lang="fr-FR" altLang="ja-JP" dirty="0"/>
              <a:t>Cinquième niveau</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ＭＳ Ｐゴシック" pitchFamily="34" charset="-128"/>
              </a:defRPr>
            </a:lvl1pPr>
          </a:lstStyle>
          <a:p>
            <a:endParaRPr lang="fr-FR" altLang="ja-JP"/>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ＭＳ Ｐゴシック" pitchFamily="34" charset="-128"/>
              </a:defRPr>
            </a:lvl1pPr>
          </a:lstStyle>
          <a:p>
            <a:endParaRPr lang="fr-FR" altLang="ja-JP" dirty="0"/>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pitchFamily="34" charset="-128"/>
              </a:defRPr>
            </a:lvl1pPr>
          </a:lstStyle>
          <a:p>
            <a:fld id="{841ADF96-E6CA-4184-9617-4AA0842E2F41}" type="slidenum">
              <a:rPr lang="ja-JP" altLang="fr-FR"/>
              <a:pPr/>
              <a:t>‹#›</a:t>
            </a:fld>
            <a:endParaRPr lang="fr-FR" altLang="ja-JP"/>
          </a:p>
        </p:txBody>
      </p:sp>
      <p:pic>
        <p:nvPicPr>
          <p:cNvPr id="7" name="Image 6">
            <a:extLst>
              <a:ext uri="{FF2B5EF4-FFF2-40B4-BE49-F238E27FC236}">
                <a16:creationId xmlns:a16="http://schemas.microsoft.com/office/drawing/2014/main" id="{4CB5CF22-54B9-40F4-91F9-FB0988E05961}"/>
              </a:ext>
            </a:extLst>
          </p:cNvPr>
          <p:cNvPicPr>
            <a:picLocks noChangeAspect="1"/>
          </p:cNvPicPr>
          <p:nvPr userDrawn="1"/>
        </p:nvPicPr>
        <p:blipFill>
          <a:blip r:embed="rId13"/>
          <a:stretch>
            <a:fillRect/>
          </a:stretch>
        </p:blipFill>
        <p:spPr>
          <a:xfrm>
            <a:off x="179512" y="20335"/>
            <a:ext cx="884497" cy="14047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Font typeface="Wingdings" pitchFamily="2" charset="2"/>
        <a:buChar char="Ø"/>
        <a:defRPr sz="3200">
          <a:solidFill>
            <a:schemeClr val="tx1"/>
          </a:solidFill>
          <a:latin typeface="+mn-lt"/>
          <a:ea typeface="+mn-ea"/>
          <a:cs typeface="+mn-cs"/>
        </a:defRPr>
      </a:lvl1pPr>
      <a:lvl2pPr marL="742950" indent="-285750" algn="l" rtl="0" eaLnBrk="1" fontAlgn="base" hangingPunct="1">
        <a:spcBef>
          <a:spcPct val="20000"/>
        </a:spcBef>
        <a:spcAft>
          <a:spcPct val="0"/>
        </a:spcAft>
        <a:buFont typeface="Wingdings" panose="05000000000000000000" pitchFamily="2" charset="2"/>
        <a:buChar char="§"/>
        <a:defRPr sz="2800">
          <a:solidFill>
            <a:schemeClr val="tx1"/>
          </a:solidFill>
          <a:latin typeface="+mn-lt"/>
        </a:defRPr>
      </a:lvl2pPr>
      <a:lvl3pPr marL="1143000" indent="-228600" algn="l" rtl="0" eaLnBrk="1" fontAlgn="base" hangingPunct="1">
        <a:spcBef>
          <a:spcPct val="20000"/>
        </a:spcBef>
        <a:spcAft>
          <a:spcPct val="0"/>
        </a:spcAft>
        <a:buFont typeface="Calibri" panose="020F0502020204030204" pitchFamily="34" charset="0"/>
        <a:buChar char="−"/>
        <a:defRPr sz="2400">
          <a:solidFill>
            <a:schemeClr val="tx1"/>
          </a:solidFill>
          <a:latin typeface="+mn-lt"/>
        </a:defRPr>
      </a:lvl3pPr>
      <a:lvl4pPr marL="1600200" indent="-228600" algn="l" rtl="0" eaLnBrk="1" fontAlgn="base" hangingPunct="1">
        <a:spcBef>
          <a:spcPct val="20000"/>
        </a:spcBef>
        <a:spcAft>
          <a:spcPct val="0"/>
        </a:spcAft>
        <a:buFont typeface="Courier New" panose="02070309020205020404" pitchFamily="49" charset="0"/>
        <a:buChar char="o"/>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4CF181AD-2138-4110-A5E2-8649EDB84903}"/>
              </a:ext>
            </a:extLst>
          </p:cNvPr>
          <p:cNvSpPr>
            <a:spLocks noGrp="1"/>
          </p:cNvSpPr>
          <p:nvPr>
            <p:ph type="ctrTitle"/>
          </p:nvPr>
        </p:nvSpPr>
        <p:spPr/>
        <p:txBody>
          <a:bodyPr/>
          <a:lstStyle/>
          <a:p>
            <a:r>
              <a:rPr lang="de-DE" dirty="0" err="1"/>
              <a:t>Discharge</a:t>
            </a:r>
            <a:r>
              <a:rPr lang="de-DE" dirty="0"/>
              <a:t> </a:t>
            </a:r>
            <a:r>
              <a:rPr lang="de-DE" dirty="0" err="1"/>
              <a:t>speed</a:t>
            </a:r>
            <a:r>
              <a:rPr lang="de-DE" dirty="0"/>
              <a:t> </a:t>
            </a:r>
            <a:r>
              <a:rPr lang="de-DE" dirty="0" err="1"/>
              <a:t>requirement</a:t>
            </a:r>
            <a:r>
              <a:rPr lang="de-DE" dirty="0"/>
              <a:t> OVC-HEV </a:t>
            </a:r>
            <a:r>
              <a:rPr lang="de-DE" dirty="0" err="1"/>
              <a:t>with</a:t>
            </a:r>
            <a:r>
              <a:rPr lang="de-DE" dirty="0"/>
              <a:t> an </a:t>
            </a:r>
            <a:r>
              <a:rPr lang="de-DE" dirty="0" err="1"/>
              <a:t>operating</a:t>
            </a:r>
            <a:r>
              <a:rPr lang="de-DE" dirty="0"/>
              <a:t> </a:t>
            </a:r>
            <a:r>
              <a:rPr lang="de-DE" dirty="0" err="1"/>
              <a:t>mode</a:t>
            </a:r>
            <a:r>
              <a:rPr lang="de-DE" dirty="0"/>
              <a:t> switch</a:t>
            </a:r>
            <a:endParaRPr lang="fr-FR" dirty="0"/>
          </a:p>
        </p:txBody>
      </p:sp>
      <p:sp>
        <p:nvSpPr>
          <p:cNvPr id="5" name="Sous-titre 4">
            <a:extLst>
              <a:ext uri="{FF2B5EF4-FFF2-40B4-BE49-F238E27FC236}">
                <a16:creationId xmlns:a16="http://schemas.microsoft.com/office/drawing/2014/main" id="{15054904-277D-4336-8282-11732B047032}"/>
              </a:ext>
            </a:extLst>
          </p:cNvPr>
          <p:cNvSpPr>
            <a:spLocks noGrp="1"/>
          </p:cNvSpPr>
          <p:nvPr>
            <p:ph type="subTitle" idx="1"/>
          </p:nvPr>
        </p:nvSpPr>
        <p:spPr/>
        <p:txBody>
          <a:bodyPr/>
          <a:lstStyle/>
          <a:p>
            <a:r>
              <a:rPr lang="fr-FR" dirty="0"/>
              <a:t>GRPE 85th session</a:t>
            </a:r>
          </a:p>
          <a:p>
            <a:r>
              <a:rPr lang="fr-FR" dirty="0" err="1"/>
              <a:t>January</a:t>
            </a:r>
            <a:r>
              <a:rPr lang="fr-FR" dirty="0"/>
              <a:t> 2022</a:t>
            </a:r>
          </a:p>
        </p:txBody>
      </p:sp>
      <p:sp>
        <p:nvSpPr>
          <p:cNvPr id="6" name="Rectangle 5">
            <a:extLst>
              <a:ext uri="{FF2B5EF4-FFF2-40B4-BE49-F238E27FC236}">
                <a16:creationId xmlns:a16="http://schemas.microsoft.com/office/drawing/2014/main" id="{9A319568-6BCF-4490-ADD6-D2DA4C7E19F1}"/>
              </a:ext>
            </a:extLst>
          </p:cNvPr>
          <p:cNvSpPr/>
          <p:nvPr/>
        </p:nvSpPr>
        <p:spPr>
          <a:xfrm>
            <a:off x="0" y="-5318"/>
            <a:ext cx="12192000" cy="553998"/>
          </a:xfrm>
          <a:prstGeom prst="rect">
            <a:avLst/>
          </a:prstGeom>
        </p:spPr>
        <p:txBody>
          <a:bodyPr wrap="square">
            <a:spAutoFit/>
          </a:bodyPr>
          <a:ls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GB" sz="1000" dirty="0">
                <a:latin typeface="Times New Roman" panose="02020603050405020304" pitchFamily="18" charset="0"/>
                <a:cs typeface="Times New Roman" panose="02020603050405020304" pitchFamily="18" charset="0"/>
              </a:rPr>
              <a:t>Submitted by the expert of OICA						         				       Informal document </a:t>
            </a:r>
            <a:r>
              <a:rPr lang="en-GB" sz="1000" b="1" dirty="0">
                <a:latin typeface="Times New Roman" panose="02020603050405020304" pitchFamily="18" charset="0"/>
                <a:cs typeface="Times New Roman" panose="02020603050405020304" pitchFamily="18" charset="0"/>
              </a:rPr>
              <a:t>GRPE-85-17</a:t>
            </a:r>
            <a:br>
              <a:rPr lang="en-GB" sz="1000" dirty="0">
                <a:latin typeface="Times New Roman" panose="02020603050405020304" pitchFamily="18" charset="0"/>
                <a:cs typeface="Times New Roman" panose="02020603050405020304" pitchFamily="18" charset="0"/>
              </a:rPr>
            </a:br>
            <a:r>
              <a:rPr lang="en-GB" sz="1000" dirty="0">
                <a:latin typeface="Times New Roman" panose="02020603050405020304" pitchFamily="18" charset="0"/>
                <a:cs typeface="Times New Roman" panose="02020603050405020304" pitchFamily="18" charset="0"/>
              </a:rPr>
              <a:t>						      	                        				       </a:t>
            </a:r>
            <a:r>
              <a:rPr lang="en-US" sz="1000" dirty="0">
                <a:latin typeface="Times New Roman" panose="02020603050405020304" pitchFamily="18" charset="0"/>
                <a:cs typeface="Times New Roman" panose="02020603050405020304" pitchFamily="18" charset="0"/>
              </a:rPr>
              <a:t>85</a:t>
            </a:r>
            <a:r>
              <a:rPr lang="en-US" sz="1000" baseline="30000" dirty="0">
                <a:latin typeface="Times New Roman" panose="02020603050405020304" pitchFamily="18" charset="0"/>
                <a:cs typeface="Times New Roman" panose="02020603050405020304" pitchFamily="18" charset="0"/>
              </a:rPr>
              <a:t>th</a:t>
            </a:r>
            <a:r>
              <a:rPr lang="en-US" sz="1000" dirty="0">
                <a:latin typeface="Times New Roman" panose="02020603050405020304" pitchFamily="18" charset="0"/>
                <a:cs typeface="Times New Roman" panose="02020603050405020304" pitchFamily="18" charset="0"/>
              </a:rPr>
              <a:t> GRPE, 11-14 January 2022</a:t>
            </a:r>
            <a:r>
              <a:rPr lang="en-GB" sz="1000" dirty="0">
                <a:latin typeface="Times New Roman" panose="02020603050405020304" pitchFamily="18" charset="0"/>
                <a:cs typeface="Times New Roman" panose="02020603050405020304" pitchFamily="18" charset="0"/>
              </a:rPr>
              <a:t>							                   				       agenda item 3.(a)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el 3">
            <a:extLst>
              <a:ext uri="{FF2B5EF4-FFF2-40B4-BE49-F238E27FC236}">
                <a16:creationId xmlns:a16="http://schemas.microsoft.com/office/drawing/2014/main" id="{388CFCB1-EBA3-4C46-923A-FAEC24991661}"/>
              </a:ext>
            </a:extLst>
          </p:cNvPr>
          <p:cNvSpPr>
            <a:spLocks noGrp="1"/>
          </p:cNvSpPr>
          <p:nvPr>
            <p:ph type="title"/>
          </p:nvPr>
        </p:nvSpPr>
        <p:spPr>
          <a:xfrm>
            <a:off x="838200" y="365125"/>
            <a:ext cx="10515600" cy="1325563"/>
          </a:xfrm>
        </p:spPr>
        <p:txBody>
          <a:bodyPr/>
          <a:lstStyle/>
          <a:p>
            <a:r>
              <a:rPr lang="de-DE" sz="4000" dirty="0" err="1"/>
              <a:t>Discharge</a:t>
            </a:r>
            <a:r>
              <a:rPr lang="de-DE" sz="4000" dirty="0"/>
              <a:t> </a:t>
            </a:r>
            <a:r>
              <a:rPr lang="de-DE" sz="4000" dirty="0" err="1"/>
              <a:t>speed</a:t>
            </a:r>
            <a:r>
              <a:rPr lang="de-DE" sz="4000" dirty="0"/>
              <a:t> </a:t>
            </a:r>
            <a:r>
              <a:rPr lang="de-DE" sz="4000" dirty="0" err="1"/>
              <a:t>requirements</a:t>
            </a:r>
            <a:r>
              <a:rPr lang="de-DE" sz="4000" dirty="0"/>
              <a:t> </a:t>
            </a:r>
            <a:r>
              <a:rPr lang="de-DE" sz="4000" dirty="0" err="1"/>
              <a:t>of</a:t>
            </a:r>
            <a:r>
              <a:rPr lang="de-DE" sz="4000" dirty="0"/>
              <a:t> </a:t>
            </a:r>
            <a:br>
              <a:rPr lang="de-DE" sz="4000" dirty="0"/>
            </a:br>
            <a:r>
              <a:rPr lang="de-DE" sz="4000" dirty="0"/>
              <a:t>OVC-HEV </a:t>
            </a:r>
            <a:r>
              <a:rPr lang="en-US" sz="4000" dirty="0"/>
              <a:t>with an operating mode switch. </a:t>
            </a:r>
            <a:endParaRPr lang="de-DE" sz="4000" dirty="0"/>
          </a:p>
        </p:txBody>
      </p:sp>
      <p:graphicFrame>
        <p:nvGraphicFramePr>
          <p:cNvPr id="22" name="Tabelle 3">
            <a:extLst>
              <a:ext uri="{FF2B5EF4-FFF2-40B4-BE49-F238E27FC236}">
                <a16:creationId xmlns:a16="http://schemas.microsoft.com/office/drawing/2014/main" id="{4A6C645E-4CAA-4092-8E72-FFCF76DA9679}"/>
              </a:ext>
            </a:extLst>
          </p:cNvPr>
          <p:cNvGraphicFramePr>
            <a:graphicFrameLocks noGrp="1"/>
          </p:cNvGraphicFramePr>
          <p:nvPr>
            <p:extLst>
              <p:ext uri="{D42A27DB-BD31-4B8C-83A1-F6EECF244321}">
                <p14:modId xmlns:p14="http://schemas.microsoft.com/office/powerpoint/2010/main" val="581702350"/>
              </p:ext>
            </p:extLst>
          </p:nvPr>
        </p:nvGraphicFramePr>
        <p:xfrm>
          <a:off x="610105" y="1844824"/>
          <a:ext cx="10897391" cy="4399280"/>
        </p:xfrm>
        <a:graphic>
          <a:graphicData uri="http://schemas.openxmlformats.org/drawingml/2006/table">
            <a:tbl>
              <a:tblPr firstRow="1" bandRow="1">
                <a:tableStyleId>{2D5ABB26-0587-4C30-8999-92F81FD0307C}</a:tableStyleId>
              </a:tblPr>
              <a:tblGrid>
                <a:gridCol w="1556770">
                  <a:extLst>
                    <a:ext uri="{9D8B030D-6E8A-4147-A177-3AD203B41FA5}">
                      <a16:colId xmlns:a16="http://schemas.microsoft.com/office/drawing/2014/main" val="3553521251"/>
                    </a:ext>
                  </a:extLst>
                </a:gridCol>
                <a:gridCol w="904789">
                  <a:extLst>
                    <a:ext uri="{9D8B030D-6E8A-4147-A177-3AD203B41FA5}">
                      <a16:colId xmlns:a16="http://schemas.microsoft.com/office/drawing/2014/main" val="3112132237"/>
                    </a:ext>
                  </a:extLst>
                </a:gridCol>
                <a:gridCol w="1152128">
                  <a:extLst>
                    <a:ext uri="{9D8B030D-6E8A-4147-A177-3AD203B41FA5}">
                      <a16:colId xmlns:a16="http://schemas.microsoft.com/office/drawing/2014/main" val="2106697244"/>
                    </a:ext>
                  </a:extLst>
                </a:gridCol>
                <a:gridCol w="2880320">
                  <a:extLst>
                    <a:ext uri="{9D8B030D-6E8A-4147-A177-3AD203B41FA5}">
                      <a16:colId xmlns:a16="http://schemas.microsoft.com/office/drawing/2014/main" val="2356912219"/>
                    </a:ext>
                  </a:extLst>
                </a:gridCol>
                <a:gridCol w="1423307">
                  <a:extLst>
                    <a:ext uri="{9D8B030D-6E8A-4147-A177-3AD203B41FA5}">
                      <a16:colId xmlns:a16="http://schemas.microsoft.com/office/drawing/2014/main" val="3577303670"/>
                    </a:ext>
                  </a:extLst>
                </a:gridCol>
                <a:gridCol w="1423307">
                  <a:extLst>
                    <a:ext uri="{9D8B030D-6E8A-4147-A177-3AD203B41FA5}">
                      <a16:colId xmlns:a16="http://schemas.microsoft.com/office/drawing/2014/main" val="1435294809"/>
                    </a:ext>
                  </a:extLst>
                </a:gridCol>
                <a:gridCol w="1556770">
                  <a:extLst>
                    <a:ext uri="{9D8B030D-6E8A-4147-A177-3AD203B41FA5}">
                      <a16:colId xmlns:a16="http://schemas.microsoft.com/office/drawing/2014/main" val="1160750383"/>
                    </a:ext>
                  </a:extLst>
                </a:gridCol>
              </a:tblGrid>
              <a:tr h="370840">
                <a:tc gridSpan="4">
                  <a:txBody>
                    <a:bodyPr/>
                    <a:lstStyle/>
                    <a:p>
                      <a:pPr algn="ctr"/>
                      <a:endParaRPr lang="de-DE"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de-DE"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e-DE"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e-DE"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de-DE" sz="1400" b="1" dirty="0" err="1"/>
                        <a:t>Discharge</a:t>
                      </a:r>
                      <a:endParaRPr lang="de-DE"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sz="1400" b="1" dirty="0" err="1"/>
                        <a:t>Stop</a:t>
                      </a:r>
                      <a:r>
                        <a:rPr lang="de-DE" sz="1400" b="1" dirty="0"/>
                        <a:t> </a:t>
                      </a:r>
                      <a:r>
                        <a:rPr lang="de-DE" sz="1400" b="1" dirty="0" err="1"/>
                        <a:t>criterion</a:t>
                      </a:r>
                      <a:endParaRPr lang="de-DE"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971279691"/>
                  </a:ext>
                </a:extLst>
              </a:tr>
              <a:tr h="370840">
                <a:tc>
                  <a:txBody>
                    <a:bodyPr/>
                    <a:lstStyle/>
                    <a:p>
                      <a:pPr algn="ctr"/>
                      <a:r>
                        <a:rPr lang="de-DE" sz="1400" b="1" dirty="0"/>
                        <a:t>Purpose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de-DE" sz="1400" b="1" dirty="0"/>
                        <a:t>Reg.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de-DE" sz="1400" b="1" dirty="0" err="1"/>
                        <a:t>Condition</a:t>
                      </a:r>
                      <a:endParaRPr lang="de-DE"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de-DE" sz="1400" b="1" dirty="0" err="1"/>
                        <a:t>Annex+Paragraph</a:t>
                      </a:r>
                      <a:endParaRPr lang="de-DE"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de-DE" sz="1400" dirty="0"/>
                        <a:t>70 % ± 5 % </a:t>
                      </a:r>
                      <a:r>
                        <a:rPr lang="de-DE" sz="1400" dirty="0" err="1"/>
                        <a:t>of</a:t>
                      </a:r>
                      <a:r>
                        <a:rPr lang="de-DE" sz="1400" dirty="0"/>
                        <a:t> </a:t>
                      </a:r>
                    </a:p>
                    <a:p>
                      <a:pPr algn="ctr"/>
                      <a:r>
                        <a:rPr lang="de-DE" sz="1400" b="1" u="sng" dirty="0"/>
                        <a:t>max. 30-min </a:t>
                      </a:r>
                      <a:r>
                        <a:rPr lang="de-DE" sz="1400" b="1" u="sng" dirty="0" err="1"/>
                        <a:t>speed</a:t>
                      </a:r>
                      <a:endParaRPr lang="de-DE" sz="1400" b="1" u="sng"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400" dirty="0"/>
                        <a:t>70 % ± 5 % </a:t>
                      </a:r>
                      <a:r>
                        <a:rPr lang="de-DE" sz="1400" dirty="0" err="1"/>
                        <a:t>of</a:t>
                      </a:r>
                      <a:r>
                        <a:rPr lang="de-DE" sz="1400" dirty="0"/>
                        <a:t> </a:t>
                      </a:r>
                      <a:br>
                        <a:rPr lang="de-DE" sz="1400" dirty="0"/>
                      </a:br>
                      <a:r>
                        <a:rPr lang="de-DE" sz="1400" b="1" u="sng" dirty="0"/>
                        <a:t>max. </a:t>
                      </a:r>
                      <a:r>
                        <a:rPr lang="de-DE" sz="1400" b="1" u="sng" dirty="0" err="1"/>
                        <a:t>speed</a:t>
                      </a:r>
                      <a:r>
                        <a:rPr lang="de-DE" sz="1400" b="1" u="sng" dirty="0"/>
                        <a:t> (pure </a:t>
                      </a:r>
                      <a:r>
                        <a:rPr lang="de-DE" sz="1400" b="1" u="sng" dirty="0" err="1"/>
                        <a:t>electric</a:t>
                      </a:r>
                      <a:r>
                        <a:rPr lang="de-DE" sz="1400" b="1" u="sng" dirty="0"/>
                        <a:t> max. </a:t>
                      </a:r>
                      <a:r>
                        <a:rPr lang="de-DE" sz="1400" b="1" u="sng" dirty="0" err="1"/>
                        <a:t>speed</a:t>
                      </a:r>
                      <a:r>
                        <a:rPr lang="de-DE" sz="1400" b="1" u="sng" dirty="0"/>
                        <a:t>)</a:t>
                      </a:r>
                    </a:p>
                    <a:p>
                      <a:pPr algn="ctr"/>
                      <a:endParaRPr lang="de-DE"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400" dirty="0"/>
                        <a:t>e.g. 65 % </a:t>
                      </a:r>
                      <a:r>
                        <a:rPr lang="de-DE" sz="1400" dirty="0" err="1"/>
                        <a:t>of</a:t>
                      </a:r>
                      <a:r>
                        <a:rPr lang="de-DE" sz="1400" dirty="0"/>
                        <a:t> </a:t>
                      </a:r>
                    </a:p>
                    <a:p>
                      <a:pPr marL="0" marR="0" lvl="0" indent="0" algn="ctr" defTabSz="914400" rtl="0" eaLnBrk="1" fontAlgn="auto" latinLnBrk="0" hangingPunct="1">
                        <a:lnSpc>
                          <a:spcPct val="100000"/>
                        </a:lnSpc>
                        <a:spcBef>
                          <a:spcPts val="0"/>
                        </a:spcBef>
                        <a:spcAft>
                          <a:spcPts val="0"/>
                        </a:spcAft>
                        <a:buClrTx/>
                        <a:buSzTx/>
                        <a:buFontTx/>
                        <a:buNone/>
                        <a:tabLst/>
                        <a:defRPr/>
                      </a:pPr>
                      <a:r>
                        <a:rPr lang="de-DE" sz="1400" b="1" u="sng" dirty="0"/>
                        <a:t>max. 30-min </a:t>
                      </a:r>
                      <a:r>
                        <a:rPr lang="de-DE" sz="1400" b="1" u="sng" dirty="0" err="1"/>
                        <a:t>speed</a:t>
                      </a:r>
                      <a:endParaRPr lang="de-DE" sz="1400" b="1" u="sng" dirty="0"/>
                    </a:p>
                    <a:p>
                      <a:pPr algn="ctr"/>
                      <a:endParaRPr lang="de-DE"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402812146"/>
                  </a:ext>
                </a:extLst>
              </a:tr>
              <a:tr h="370840">
                <a:tc>
                  <a:txBody>
                    <a:bodyPr/>
                    <a:lstStyle/>
                    <a:p>
                      <a:pPr algn="ctr"/>
                      <a:r>
                        <a:rPr lang="de-DE" sz="1400" dirty="0"/>
                        <a:t>Electric </a:t>
                      </a:r>
                      <a:r>
                        <a:rPr lang="de-DE" sz="1400" dirty="0" err="1"/>
                        <a:t>range</a:t>
                      </a:r>
                      <a:endParaRPr lang="de-DE"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de-DE" sz="1400" dirty="0"/>
                        <a:t>R101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de-DE" sz="1400" dirty="0"/>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de-DE" sz="1400" dirty="0"/>
                        <a:t>Annex 9, §4.1.1.3.2. + §4.1.1.3.3.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de-DE" sz="1400" dirty="0"/>
                        <a:t>x</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DE" sz="14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sz="1400" dirty="0"/>
                        <a:t>x</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3403120"/>
                  </a:ext>
                </a:extLst>
              </a:tr>
              <a:tr h="370840">
                <a:tc>
                  <a:txBody>
                    <a:bodyPr/>
                    <a:lstStyle/>
                    <a:p>
                      <a:pPr algn="ctr"/>
                      <a:r>
                        <a:rPr lang="de-DE" sz="1400" dirty="0"/>
                        <a:t>CO2, </a:t>
                      </a:r>
                      <a:r>
                        <a:rPr lang="de-DE" sz="1400" dirty="0" err="1"/>
                        <a:t>fuel</a:t>
                      </a:r>
                      <a:r>
                        <a:rPr lang="de-DE" sz="1400" dirty="0"/>
                        <a:t> and </a:t>
                      </a:r>
                      <a:r>
                        <a:rPr lang="de-DE" sz="1400" dirty="0" err="1"/>
                        <a:t>electric</a:t>
                      </a:r>
                      <a:r>
                        <a:rPr lang="de-DE" sz="1400" dirty="0"/>
                        <a:t> </a:t>
                      </a:r>
                      <a:r>
                        <a:rPr lang="de-DE" sz="1400" dirty="0" err="1"/>
                        <a:t>energy</a:t>
                      </a:r>
                      <a:r>
                        <a:rPr lang="de-DE" sz="1400" dirty="0"/>
                        <a:t> </a:t>
                      </a:r>
                      <a:r>
                        <a:rPr lang="de-DE" sz="1400" dirty="0" err="1"/>
                        <a:t>consumption</a:t>
                      </a:r>
                      <a:endParaRPr lang="de-DE"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de-DE" sz="1400" dirty="0"/>
                        <a:t>R101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de-DE" sz="1400" dirty="0"/>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de-DE" sz="1400" dirty="0"/>
                        <a:t>Annex 8, §4.2.2.1.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algn="ctr"/>
                      <a:r>
                        <a:rPr lang="de-DE" sz="1400" dirty="0" err="1"/>
                        <a:t>Proposal</a:t>
                      </a:r>
                      <a:r>
                        <a:rPr lang="de-DE" sz="1400" dirty="0"/>
                        <a:t>: </a:t>
                      </a:r>
                    </a:p>
                    <a:p>
                      <a:pPr algn="ctr"/>
                      <a:r>
                        <a:rPr lang="de-DE" sz="1400" dirty="0" err="1"/>
                        <a:t>may</a:t>
                      </a:r>
                      <a:r>
                        <a:rPr lang="de-DE" sz="1400" dirty="0"/>
                        <a:t> </a:t>
                      </a:r>
                      <a:r>
                        <a:rPr lang="de-DE" sz="1400" dirty="0" err="1"/>
                        <a:t>be</a:t>
                      </a:r>
                      <a:r>
                        <a:rPr lang="de-DE" sz="1400" dirty="0"/>
                        <a:t> </a:t>
                      </a:r>
                      <a:r>
                        <a:rPr lang="de-DE" sz="1400" dirty="0" err="1"/>
                        <a:t>used</a:t>
                      </a:r>
                      <a:endParaRPr lang="de-DE"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r>
                        <a:rPr lang="de-DE" sz="1400" dirty="0"/>
                        <a:t>x</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r>
                        <a:rPr lang="de-DE" sz="1400" dirty="0"/>
                        <a:t>x</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76067282"/>
                  </a:ext>
                </a:extLst>
              </a:tr>
              <a:tr h="370840">
                <a:tc>
                  <a:txBody>
                    <a:bodyPr/>
                    <a:lstStyle/>
                    <a:p>
                      <a:pPr algn="ctr"/>
                      <a:r>
                        <a:rPr lang="de-DE" sz="1400" dirty="0"/>
                        <a:t>CO2, </a:t>
                      </a:r>
                      <a:r>
                        <a:rPr lang="de-DE" sz="1400" dirty="0" err="1"/>
                        <a:t>fuel</a:t>
                      </a:r>
                      <a:r>
                        <a:rPr lang="de-DE" sz="1400" dirty="0"/>
                        <a:t> and </a:t>
                      </a:r>
                      <a:r>
                        <a:rPr lang="de-DE" sz="1400" dirty="0" err="1"/>
                        <a:t>electric</a:t>
                      </a:r>
                      <a:r>
                        <a:rPr lang="de-DE" sz="1400" dirty="0"/>
                        <a:t> </a:t>
                      </a:r>
                      <a:r>
                        <a:rPr lang="de-DE" sz="1400" dirty="0" err="1"/>
                        <a:t>energy</a:t>
                      </a:r>
                      <a:r>
                        <a:rPr lang="de-DE" sz="1400" dirty="0"/>
                        <a:t> </a:t>
                      </a:r>
                      <a:r>
                        <a:rPr lang="de-DE" sz="1400" dirty="0" err="1"/>
                        <a:t>consumption</a:t>
                      </a:r>
                      <a:endParaRPr lang="de-DE"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de-DE" sz="1400" dirty="0"/>
                        <a:t>R101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de-DE" sz="1400" dirty="0"/>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400" dirty="0"/>
                        <a:t>Annex 8, §4.3.4 (</a:t>
                      </a:r>
                      <a:r>
                        <a:rPr lang="de-DE" sz="1400" dirty="0">
                          <a:sym typeface="Wingdings" panose="05000000000000000000" pitchFamily="2" charset="2"/>
                        </a:rPr>
                        <a:t> §4.2.2.1.)</a:t>
                      </a:r>
                      <a:endParaRPr lang="de-DE"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vMerge="1">
                  <a:txBody>
                    <a:bodyPr/>
                    <a:lstStyle/>
                    <a:p>
                      <a:endParaRPr lang="de-DE" dirty="0"/>
                    </a:p>
                  </a:txBody>
                  <a:tcPr/>
                </a:tc>
                <a:tc vMerge="1">
                  <a:txBody>
                    <a:bodyPr/>
                    <a:lstStyle/>
                    <a:p>
                      <a:endParaRPr lang="de-DE" dirty="0"/>
                    </a:p>
                  </a:txBody>
                  <a:tcPr/>
                </a:tc>
                <a:tc vMerge="1">
                  <a:txBody>
                    <a:bodyPr/>
                    <a:lstStyle/>
                    <a:p>
                      <a:endParaRPr lang="de-DE" dirty="0"/>
                    </a:p>
                  </a:txBody>
                  <a:tcPr/>
                </a:tc>
                <a:extLst>
                  <a:ext uri="{0D108BD9-81ED-4DB2-BD59-A6C34878D82A}">
                    <a16:rowId xmlns:a16="http://schemas.microsoft.com/office/drawing/2014/main" val="2112336334"/>
                  </a:ext>
                </a:extLst>
              </a:tr>
              <a:tr h="370840">
                <a:tc>
                  <a:txBody>
                    <a:bodyPr/>
                    <a:lstStyle/>
                    <a:p>
                      <a:pPr algn="ctr"/>
                      <a:r>
                        <a:rPr lang="de-DE" sz="1400" dirty="0" err="1"/>
                        <a:t>Emissions</a:t>
                      </a:r>
                      <a:r>
                        <a:rPr lang="de-DE" sz="1400" dirty="0"/>
                        <a:t> </a:t>
                      </a:r>
                      <a:r>
                        <a:rPr lang="de-DE" sz="1400" dirty="0" err="1"/>
                        <a:t>test</a:t>
                      </a:r>
                      <a:r>
                        <a:rPr lang="de-DE" sz="1400" dirty="0"/>
                        <a:t> </a:t>
                      </a:r>
                      <a:r>
                        <a:rPr lang="de-DE" sz="1400" dirty="0" err="1"/>
                        <a:t>procedure</a:t>
                      </a:r>
                      <a:endParaRPr lang="de-DE"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de-DE" sz="1400" dirty="0"/>
                        <a:t>R83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de-DE" sz="1400" dirty="0"/>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de-DE" sz="1400" dirty="0"/>
                        <a:t>Annex 14, §3.2.2.2.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algn="ctr"/>
                      <a:r>
                        <a:rPr lang="de-DE" sz="1400" dirty="0"/>
                        <a:t>x</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endParaRPr lang="de-DE"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r>
                        <a:rPr lang="de-DE" sz="1400" dirty="0"/>
                        <a:t>X</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77425796"/>
                  </a:ext>
                </a:extLst>
              </a:tr>
              <a:tr h="370840">
                <a:tc>
                  <a:txBody>
                    <a:bodyPr/>
                    <a:lstStyle/>
                    <a:p>
                      <a:pPr algn="ctr"/>
                      <a:r>
                        <a:rPr lang="de-DE" sz="1400" dirty="0" err="1"/>
                        <a:t>Emissions</a:t>
                      </a:r>
                      <a:r>
                        <a:rPr lang="de-DE" sz="1400" dirty="0"/>
                        <a:t> </a:t>
                      </a:r>
                      <a:r>
                        <a:rPr lang="de-DE" sz="1400" dirty="0" err="1"/>
                        <a:t>test</a:t>
                      </a:r>
                      <a:r>
                        <a:rPr lang="de-DE" sz="1400" dirty="0"/>
                        <a:t> </a:t>
                      </a:r>
                      <a:r>
                        <a:rPr lang="de-DE" sz="1400" dirty="0" err="1"/>
                        <a:t>procedure</a:t>
                      </a:r>
                      <a:endParaRPr lang="de-DE"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de-DE" sz="1400" dirty="0"/>
                        <a:t>R83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de-DE" sz="1400" dirty="0"/>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de-DE" sz="1400" dirty="0"/>
                        <a:t>Annex 14, §3.2.3.2. (</a:t>
                      </a:r>
                      <a:r>
                        <a:rPr lang="de-DE" sz="1400" dirty="0">
                          <a:sym typeface="Wingdings" panose="05000000000000000000" pitchFamily="2" charset="2"/>
                        </a:rPr>
                        <a:t> </a:t>
                      </a:r>
                      <a:r>
                        <a:rPr lang="de-DE" sz="1400" dirty="0"/>
                        <a:t>§3.2.2.2.)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vMerge="1">
                  <a:txBody>
                    <a:bodyPr/>
                    <a:lstStyle/>
                    <a:p>
                      <a:endParaRPr lang="de-DE" dirty="0"/>
                    </a:p>
                  </a:txBody>
                  <a:tcPr/>
                </a:tc>
                <a:tc vMerge="1">
                  <a:txBody>
                    <a:bodyPr/>
                    <a:lstStyle/>
                    <a:p>
                      <a:r>
                        <a:rPr lang="de-DE" dirty="0"/>
                        <a:t>X</a:t>
                      </a:r>
                    </a:p>
                  </a:txBody>
                  <a:tcPr/>
                </a:tc>
                <a:tc vMerge="1">
                  <a:txBody>
                    <a:bodyPr/>
                    <a:lstStyle/>
                    <a:p>
                      <a:endParaRPr lang="de-DE" dirty="0"/>
                    </a:p>
                  </a:txBody>
                  <a:tcPr/>
                </a:tc>
                <a:extLst>
                  <a:ext uri="{0D108BD9-81ED-4DB2-BD59-A6C34878D82A}">
                    <a16:rowId xmlns:a16="http://schemas.microsoft.com/office/drawing/2014/main" val="1598036416"/>
                  </a:ext>
                </a:extLst>
              </a:tr>
            </a:tbl>
          </a:graphicData>
        </a:graphic>
      </p:graphicFrame>
      <p:sp>
        <p:nvSpPr>
          <p:cNvPr id="23" name="Sprechblase: rechteckig mit abgerundeten Ecken 22">
            <a:extLst>
              <a:ext uri="{FF2B5EF4-FFF2-40B4-BE49-F238E27FC236}">
                <a16:creationId xmlns:a16="http://schemas.microsoft.com/office/drawing/2014/main" id="{D70E357B-43F6-466B-B031-3A8664072B1B}"/>
              </a:ext>
            </a:extLst>
          </p:cNvPr>
          <p:cNvSpPr/>
          <p:nvPr/>
        </p:nvSpPr>
        <p:spPr>
          <a:xfrm>
            <a:off x="10197188" y="4626356"/>
            <a:ext cx="1846384" cy="682059"/>
          </a:xfrm>
          <a:prstGeom prst="wedgeRoundRectCallout">
            <a:avLst>
              <a:gd name="adj1" fmla="val -67228"/>
              <a:gd name="adj2" fmla="val -60435"/>
              <a:gd name="adj3" fmla="val 16667"/>
            </a:avLst>
          </a:prstGeom>
          <a:solidFill>
            <a:schemeClr val="bg1">
              <a:lumMod val="50000"/>
            </a:schemeClr>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1200" dirty="0"/>
              <a:t>Is it the intention to use different speeds for discharging and stop criteria?</a:t>
            </a:r>
          </a:p>
        </p:txBody>
      </p:sp>
      <p:sp>
        <p:nvSpPr>
          <p:cNvPr id="6" name="Gewitterblitz 5">
            <a:extLst>
              <a:ext uri="{FF2B5EF4-FFF2-40B4-BE49-F238E27FC236}">
                <a16:creationId xmlns:a16="http://schemas.microsoft.com/office/drawing/2014/main" id="{453D0D4F-E39A-4ACB-9E6E-C1CE077B6FAA}"/>
              </a:ext>
            </a:extLst>
          </p:cNvPr>
          <p:cNvSpPr/>
          <p:nvPr/>
        </p:nvSpPr>
        <p:spPr>
          <a:xfrm rot="1239512">
            <a:off x="8206248" y="4707787"/>
            <a:ext cx="577970" cy="638355"/>
          </a:xfrm>
          <a:prstGeom prst="lightningBolt">
            <a:avLst/>
          </a:prstGeom>
          <a:solidFill>
            <a:srgbClr val="FFFF00"/>
          </a:solidFill>
          <a:ln w="19050">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l"/>
            <a:endParaRPr lang="de-DE" dirty="0">
              <a:solidFill>
                <a:schemeClr val="tx1"/>
              </a:solidFill>
            </a:endParaRPr>
          </a:p>
        </p:txBody>
      </p:sp>
      <p:sp>
        <p:nvSpPr>
          <p:cNvPr id="7" name="Sprechblase: rechteckig mit abgerundeten Ecken 6">
            <a:extLst>
              <a:ext uri="{FF2B5EF4-FFF2-40B4-BE49-F238E27FC236}">
                <a16:creationId xmlns:a16="http://schemas.microsoft.com/office/drawing/2014/main" id="{97EE1C05-2F1B-4C7C-9AFD-CE910FBF1265}"/>
              </a:ext>
            </a:extLst>
          </p:cNvPr>
          <p:cNvSpPr/>
          <p:nvPr/>
        </p:nvSpPr>
        <p:spPr>
          <a:xfrm>
            <a:off x="8666137" y="5997486"/>
            <a:ext cx="1846384" cy="852854"/>
          </a:xfrm>
          <a:prstGeom prst="wedgeRoundRectCallout">
            <a:avLst>
              <a:gd name="adj1" fmla="val -49046"/>
              <a:gd name="adj2" fmla="val -120394"/>
              <a:gd name="adj3" fmla="val 16667"/>
            </a:avLst>
          </a:prstGeom>
          <a:solidFill>
            <a:schemeClr val="bg1">
              <a:lumMod val="50000"/>
            </a:schemeClr>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1200" dirty="0"/>
              <a:t>Preconditioning of UN Regulation No. 101 is different to UN Regulation No. 83</a:t>
            </a:r>
          </a:p>
        </p:txBody>
      </p:sp>
      <p:sp>
        <p:nvSpPr>
          <p:cNvPr id="3" name="Rechteck 2">
            <a:extLst>
              <a:ext uri="{FF2B5EF4-FFF2-40B4-BE49-F238E27FC236}">
                <a16:creationId xmlns:a16="http://schemas.microsoft.com/office/drawing/2014/main" id="{373F914A-6978-4FDC-A1AE-E9FD6F122363}"/>
              </a:ext>
            </a:extLst>
          </p:cNvPr>
          <p:cNvSpPr/>
          <p:nvPr/>
        </p:nvSpPr>
        <p:spPr>
          <a:xfrm>
            <a:off x="9589329" y="3703026"/>
            <a:ext cx="607859" cy="923330"/>
          </a:xfrm>
          <a:prstGeom prst="rect">
            <a:avLst/>
          </a:prstGeom>
          <a:noFill/>
          <a:ln>
            <a:noFill/>
          </a:ln>
        </p:spPr>
        <p:txBody>
          <a:bodyPr wrap="none" lIns="91440" tIns="45720" rIns="91440" bIns="45720">
            <a:spAutoFit/>
          </a:bodyPr>
          <a:lstStyle/>
          <a:p>
            <a:pPr algn="ctr"/>
            <a:r>
              <a:rPr lang="de-DE" sz="5400" b="1" cap="none" spc="0" dirty="0">
                <a:ln w="19050">
                  <a:solidFill>
                    <a:schemeClr val="tx1"/>
                  </a:solidFill>
                  <a:prstDash val="solid"/>
                </a:ln>
                <a:solidFill>
                  <a:srgbClr val="FFFF00"/>
                </a:solidFill>
                <a:effectLst/>
              </a:rPr>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25CF308-4D27-4A78-BA51-5C765787AD3B}"/>
              </a:ext>
            </a:extLst>
          </p:cNvPr>
          <p:cNvSpPr>
            <a:spLocks noGrp="1"/>
          </p:cNvSpPr>
          <p:nvPr>
            <p:ph type="title"/>
          </p:nvPr>
        </p:nvSpPr>
        <p:spPr/>
        <p:txBody>
          <a:bodyPr/>
          <a:lstStyle/>
          <a:p>
            <a:r>
              <a:rPr lang="de-DE" dirty="0" err="1"/>
              <a:t>Proposal</a:t>
            </a:r>
            <a:r>
              <a:rPr lang="de-DE" dirty="0"/>
              <a:t> and </a:t>
            </a:r>
            <a:r>
              <a:rPr lang="de-DE"/>
              <a:t>Justification</a:t>
            </a:r>
            <a:endParaRPr lang="de-DE" dirty="0"/>
          </a:p>
        </p:txBody>
      </p:sp>
      <p:sp>
        <p:nvSpPr>
          <p:cNvPr id="3" name="Inhaltsplatzhalter 2">
            <a:extLst>
              <a:ext uri="{FF2B5EF4-FFF2-40B4-BE49-F238E27FC236}">
                <a16:creationId xmlns:a16="http://schemas.microsoft.com/office/drawing/2014/main" id="{2AEF0B38-38C3-48C4-BC1D-AC7C353DF26C}"/>
              </a:ext>
            </a:extLst>
          </p:cNvPr>
          <p:cNvSpPr>
            <a:spLocks noGrp="1"/>
          </p:cNvSpPr>
          <p:nvPr>
            <p:ph idx="1"/>
          </p:nvPr>
        </p:nvSpPr>
        <p:spPr/>
        <p:txBody>
          <a:bodyPr/>
          <a:lstStyle/>
          <a:p>
            <a:pPr marL="0" indent="0" algn="just">
              <a:spcAft>
                <a:spcPts val="600"/>
              </a:spcAft>
              <a:buNone/>
            </a:pPr>
            <a:r>
              <a:rPr lang="en-US" sz="1200" b="1" u="sng" dirty="0">
                <a:effectLst/>
                <a:ea typeface="Times New Roman" panose="02020603050405020304" pitchFamily="18" charset="0"/>
              </a:rPr>
              <a:t>Proposal</a:t>
            </a:r>
            <a:endParaRPr lang="en-US" sz="1100" b="1" u="sng" dirty="0">
              <a:effectLst/>
              <a:ea typeface="Times New Roman" panose="02020603050405020304" pitchFamily="18" charset="0"/>
            </a:endParaRPr>
          </a:p>
          <a:p>
            <a:pPr marL="0" indent="0" algn="just">
              <a:spcAft>
                <a:spcPts val="600"/>
              </a:spcAft>
              <a:buNone/>
            </a:pPr>
            <a:r>
              <a:rPr lang="en-US" sz="1100" i="1" dirty="0">
                <a:effectLst/>
                <a:ea typeface="Times New Roman" panose="02020603050405020304" pitchFamily="18" charset="0"/>
              </a:rPr>
              <a:t>Annex 8, Paragraph 4.2.2.1 of 01 series; </a:t>
            </a:r>
            <a:r>
              <a:rPr lang="en-US" sz="1100" dirty="0">
                <a:effectLst/>
                <a:ea typeface="Times New Roman" panose="02020603050405020304" pitchFamily="18" charset="0"/>
              </a:rPr>
              <a:t>amend to read:</a:t>
            </a:r>
            <a:endParaRPr lang="de-DE" sz="1100" dirty="0">
              <a:effectLst/>
              <a:ea typeface="Times New Roman" panose="02020603050405020304" pitchFamily="18" charset="0"/>
            </a:endParaRPr>
          </a:p>
          <a:p>
            <a:pPr marL="0" indent="0" algn="just">
              <a:spcAft>
                <a:spcPts val="600"/>
              </a:spcAft>
              <a:buNone/>
            </a:pPr>
            <a:r>
              <a:rPr lang="en-GB" sz="1100" dirty="0">
                <a:effectLst/>
                <a:ea typeface="MS Mincho" panose="02020609040205080304" pitchFamily="49" charset="-128"/>
              </a:rPr>
              <a:t>"4.2.2.1. 	The electrical energy/power storage device of the vehicle is discharged while driving with the switch in pure electric position (on the test track, on a chassis dynamometer, etc.) at a steady speed of 70 per cent ± 5 per cent of the maximum speed of the vehicle in pure electric mode, which is to be determined according to the test procedure for electric vehicles defined in Regulation No. 68. </a:t>
            </a:r>
            <a:r>
              <a:rPr lang="en-GB" sz="1100" b="1" dirty="0">
                <a:effectLst/>
                <a:ea typeface="MS Mincho" panose="02020609040205080304" pitchFamily="49" charset="-128"/>
              </a:rPr>
              <a:t>At the request of the manufacturer a steady speed of 70 per cent ± 5 per cent of the maximum thirty minutes speed of the vehicle in pure electric mode may be applied.</a:t>
            </a:r>
            <a:endParaRPr lang="de-DE" sz="1100" dirty="0">
              <a:effectLst/>
              <a:ea typeface="Times New Roman" panose="02020603050405020304" pitchFamily="18" charset="0"/>
            </a:endParaRPr>
          </a:p>
          <a:p>
            <a:pPr marL="0" indent="0" algn="just">
              <a:spcAft>
                <a:spcPts val="600"/>
              </a:spcAft>
              <a:buNone/>
            </a:pPr>
            <a:r>
              <a:rPr lang="en-GB" sz="1100" dirty="0">
                <a:effectLst/>
                <a:ea typeface="MS Mincho" panose="02020609040205080304" pitchFamily="49" charset="-128"/>
              </a:rPr>
              <a:t>Stopping the discharge occurs:</a:t>
            </a:r>
            <a:endParaRPr lang="de-DE" sz="1100" dirty="0">
              <a:effectLst/>
              <a:ea typeface="Times New Roman" panose="02020603050405020304" pitchFamily="18" charset="0"/>
            </a:endParaRPr>
          </a:p>
          <a:p>
            <a:pPr marL="0" indent="0" algn="just">
              <a:spcAft>
                <a:spcPts val="600"/>
              </a:spcAft>
              <a:buNone/>
            </a:pPr>
            <a:r>
              <a:rPr lang="en-GB" sz="1100" dirty="0">
                <a:effectLst/>
                <a:ea typeface="MS Mincho" panose="02020609040205080304" pitchFamily="49" charset="-128"/>
              </a:rPr>
              <a:t>(a) When the vehicle is not able to run at 65 per cent of the maximum thirty minutes speed; or</a:t>
            </a:r>
            <a:endParaRPr lang="de-DE" sz="1100" dirty="0">
              <a:effectLst/>
              <a:ea typeface="Times New Roman" panose="02020603050405020304" pitchFamily="18" charset="0"/>
            </a:endParaRPr>
          </a:p>
          <a:p>
            <a:pPr marL="0" indent="0" algn="just">
              <a:spcAft>
                <a:spcPts val="600"/>
              </a:spcAft>
              <a:buNone/>
            </a:pPr>
            <a:r>
              <a:rPr lang="en-GB" sz="1100" dirty="0">
                <a:effectLst/>
                <a:ea typeface="MS Mincho" panose="02020609040205080304" pitchFamily="49" charset="-128"/>
              </a:rPr>
              <a:t>(b) When an indication to stop the vehicle is given to the driver by the standard on-board instrumentation, or</a:t>
            </a:r>
            <a:endParaRPr lang="de-DE" sz="1100" dirty="0">
              <a:effectLst/>
              <a:ea typeface="Times New Roman" panose="02020603050405020304" pitchFamily="18" charset="0"/>
            </a:endParaRPr>
          </a:p>
          <a:p>
            <a:pPr marL="0" indent="0" algn="just">
              <a:spcAft>
                <a:spcPts val="600"/>
              </a:spcAft>
              <a:buNone/>
            </a:pPr>
            <a:r>
              <a:rPr lang="en-GB" sz="1100" dirty="0">
                <a:effectLst/>
                <a:ea typeface="MS Mincho" panose="02020609040205080304" pitchFamily="49" charset="-128"/>
              </a:rPr>
              <a:t>(c) After covering a distance of 100 km.</a:t>
            </a:r>
            <a:endParaRPr lang="de-DE" sz="1100" dirty="0">
              <a:effectLst/>
              <a:ea typeface="Times New Roman" panose="02020603050405020304" pitchFamily="18" charset="0"/>
            </a:endParaRPr>
          </a:p>
          <a:p>
            <a:pPr marL="0" indent="0" algn="just">
              <a:spcAft>
                <a:spcPts val="600"/>
              </a:spcAft>
              <a:buNone/>
            </a:pPr>
            <a:r>
              <a:rPr lang="en-GB" sz="1100" dirty="0">
                <a:effectLst/>
                <a:ea typeface="MS Mincho" panose="02020609040205080304" pitchFamily="49" charset="-128"/>
              </a:rPr>
              <a:t>If the vehicle is not equipped with a pure electric mode, </a:t>
            </a:r>
            <a:r>
              <a:rPr lang="de-DE" sz="1100" dirty="0">
                <a:effectLst/>
                <a:ea typeface="MS Mincho" panose="02020609040205080304" pitchFamily="49" charset="-128"/>
              </a:rPr>
              <a:t>[…]</a:t>
            </a:r>
            <a:r>
              <a:rPr lang="en-GB" sz="1100" dirty="0">
                <a:effectLst/>
                <a:ea typeface="MS Mincho" panose="02020609040205080304" pitchFamily="49" charset="-128"/>
              </a:rPr>
              <a:t>”</a:t>
            </a:r>
            <a:endParaRPr lang="de-DE" sz="1100" dirty="0">
              <a:effectLst/>
              <a:ea typeface="Times New Roman" panose="02020603050405020304" pitchFamily="18" charset="0"/>
            </a:endParaRPr>
          </a:p>
          <a:p>
            <a:pPr marL="0" indent="0">
              <a:buNone/>
            </a:pPr>
            <a:endParaRPr kumimoji="0" lang="en-US" sz="1200" b="1" i="0" u="sng" strike="noStrike" kern="0" cap="none" spc="0" normalizeH="0" baseline="0" noProof="0" dirty="0">
              <a:ln>
                <a:noFill/>
              </a:ln>
              <a:solidFill>
                <a:srgbClr val="000000"/>
              </a:solidFill>
              <a:effectLst/>
              <a:uLnTx/>
              <a:uFillTx/>
              <a:latin typeface="Arial"/>
              <a:ea typeface="Times New Roman" panose="02020603050405020304" pitchFamily="18" charset="0"/>
              <a:cs typeface="+mn-cs"/>
            </a:endParaRPr>
          </a:p>
          <a:p>
            <a:pPr marL="0" indent="0">
              <a:buNone/>
            </a:pPr>
            <a:r>
              <a:rPr kumimoji="0" lang="en-US" sz="1200" b="1" i="0" u="sng" strike="noStrike" kern="0" cap="none" spc="0" normalizeH="0" baseline="0" noProof="0" dirty="0">
                <a:ln>
                  <a:noFill/>
                </a:ln>
                <a:solidFill>
                  <a:srgbClr val="000000"/>
                </a:solidFill>
                <a:effectLst/>
                <a:uLnTx/>
                <a:uFillTx/>
                <a:latin typeface="Arial"/>
                <a:ea typeface="Times New Roman" panose="02020603050405020304" pitchFamily="18" charset="0"/>
                <a:cs typeface="+mn-cs"/>
              </a:rPr>
              <a:t>Justification</a:t>
            </a:r>
          </a:p>
          <a:p>
            <a:pPr marL="0" indent="0" algn="just">
              <a:spcAft>
                <a:spcPts val="600"/>
              </a:spcAft>
              <a:buNone/>
            </a:pPr>
            <a:r>
              <a:rPr lang="en-US" sz="1100" dirty="0">
                <a:ea typeface="MS Mincho" panose="02020609040205080304" pitchFamily="49" charset="-128"/>
              </a:rPr>
              <a:t>1. The discharge speed (70 per cent ± 5 per cent of the </a:t>
            </a:r>
            <a:r>
              <a:rPr lang="en-US" sz="1100" b="1" dirty="0">
                <a:ea typeface="MS Mincho" panose="02020609040205080304" pitchFamily="49" charset="-128"/>
              </a:rPr>
              <a:t>maximum speed</a:t>
            </a:r>
            <a:r>
              <a:rPr lang="en-US" sz="1100" dirty="0">
                <a:ea typeface="MS Mincho" panose="02020609040205080304" pitchFamily="49" charset="-128"/>
              </a:rPr>
              <a:t>) requirement for Condition A and B of OVC-HEV with an operating mode switch in Annex 8 “Method of measuring the emissions of carbon dioxide, fuel consumption and the electric energy consumption of vehicles powered by a hybrid electric power train” in the 01 series of UN Regulation No. 101 does not fit to one of its stop criteria (65 per cent of the </a:t>
            </a:r>
            <a:r>
              <a:rPr lang="en-US" sz="1100" b="1" dirty="0">
                <a:ea typeface="MS Mincho" panose="02020609040205080304" pitchFamily="49" charset="-128"/>
              </a:rPr>
              <a:t>maximum thirty minutes speed</a:t>
            </a:r>
            <a:r>
              <a:rPr lang="en-US" sz="1100" dirty="0">
                <a:ea typeface="MS Mincho" panose="02020609040205080304" pitchFamily="49" charset="-128"/>
              </a:rPr>
              <a:t>). </a:t>
            </a:r>
          </a:p>
          <a:p>
            <a:pPr marL="0" indent="0" algn="just">
              <a:spcAft>
                <a:spcPts val="600"/>
              </a:spcAft>
              <a:buNone/>
            </a:pPr>
            <a:r>
              <a:rPr lang="en-US" sz="1100" dirty="0">
                <a:ea typeface="MS Mincho" panose="02020609040205080304" pitchFamily="49" charset="-128"/>
              </a:rPr>
              <a:t>2. The discharge speed and speed stop requirement for condition A of OVC-HEV with an operating mode switch in Annex 9 “Method of measuring the electric range of vehicles powered by an electric power train only or by a hybrid electric power train”, paragraphs 4.1.1.3.2. and 4.1.1.3.3. of the 01 series of amendments of UN Regulation No. 101 and for condition A and B OVC-HEV with an operating mode switch in Annex 14 “Emissions test procedure for hybrid electric vehicles (HEV)”, paragraphs 3.2.2.2. and 3.2.3.2. of the 06 and 07 series of amendments of UN Regulation No. 83 are both referring to the maximum thirty minutes speed. </a:t>
            </a:r>
          </a:p>
          <a:p>
            <a:pPr marL="0" indent="0" algn="just">
              <a:spcAft>
                <a:spcPts val="600"/>
              </a:spcAft>
              <a:buNone/>
            </a:pPr>
            <a:r>
              <a:rPr lang="en-US" sz="1100" dirty="0">
                <a:ea typeface="MS Mincho" panose="02020609040205080304" pitchFamily="49" charset="-128"/>
              </a:rPr>
              <a:t>3.The preconditioning requirement of UN Regulation No. 101 and UN Regulation No. 83 are harmonized with this proposal.</a:t>
            </a:r>
          </a:p>
          <a:p>
            <a:pPr marL="0" indent="0">
              <a:buNone/>
            </a:pPr>
            <a:endParaRPr lang="de-DE" sz="2000" dirty="0"/>
          </a:p>
        </p:txBody>
      </p:sp>
    </p:spTree>
    <p:extLst>
      <p:ext uri="{BB962C8B-B14F-4D97-AF65-F5344CB8AC3E}">
        <p14:creationId xmlns:p14="http://schemas.microsoft.com/office/powerpoint/2010/main" val="4174235788"/>
      </p:ext>
    </p:extLst>
  </p:cSld>
  <p:clrMapOvr>
    <a:masterClrMapping/>
  </p:clrMapOvr>
</p:sld>
</file>

<file path=ppt/theme/theme1.xml><?xml version="1.0" encoding="utf-8"?>
<a:theme xmlns:a="http://schemas.openxmlformats.org/drawingml/2006/main" name="Masque présentation OICA">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asque présentation avec nouveau logo et format 16x9" id="{85D48C29-F5D1-45D1-86B0-358C96AA2DC8}" vid="{438186FC-A8D2-4D68-B072-911AEBB13642}"/>
    </a:ext>
  </a:ext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4" ma:contentTypeDescription="Create a new document." ma:contentTypeScope="" ma:versionID="92a9dd4e8c7f8be46150dda41d58f11b">
  <xsd:schema xmlns:xsd="http://www.w3.org/2001/XMLSchema" xmlns:xs="http://www.w3.org/2001/XMLSchema" xmlns:p="http://schemas.microsoft.com/office/2006/metadata/properties" xmlns:ns2="4b4a1c0d-4a69-4996-a84a-fc699b9f49de" xmlns:ns3="acccb6d4-dbe5-46d2-b4d3-5733603d8cc6" targetNamespace="http://schemas.microsoft.com/office/2006/metadata/properties" ma:root="true" ma:fieldsID="fb9d01cd92e8bcc0c6298e0f34402dac" ns2:_="" ns3:_="">
    <xsd:import namespace="4b4a1c0d-4a69-4996-a84a-fc699b9f49de"/>
    <xsd:import namespace="acccb6d4-dbe5-46d2-b4d3-5733603d8cc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F4FE1AB-0D74-4D5A-BE41-0BE225F3F3DD}">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78970AE2-E97C-4EA7-AE6B-1947A2634940}">
  <ds:schemaRefs>
    <ds:schemaRef ds:uri="http://schemas.microsoft.com/sharepoint/v3/contenttype/forms"/>
  </ds:schemaRefs>
</ds:datastoreItem>
</file>

<file path=customXml/itemProps3.xml><?xml version="1.0" encoding="utf-8"?>
<ds:datastoreItem xmlns:ds="http://schemas.openxmlformats.org/officeDocument/2006/customXml" ds:itemID="{F217156D-1FF0-4FB8-B163-1F4613C29EF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Masque présentation avec nouveau logo et format 16x9</Template>
  <TotalTime>1</TotalTime>
  <Words>695</Words>
  <Application>Microsoft Office PowerPoint</Application>
  <PresentationFormat>Widescreen</PresentationFormat>
  <Paragraphs>62</Paragraphs>
  <Slides>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Courier New</vt:lpstr>
      <vt:lpstr>Times New Roman</vt:lpstr>
      <vt:lpstr>Wingdings</vt:lpstr>
      <vt:lpstr>Masque présentation OICA</vt:lpstr>
      <vt:lpstr>Discharge speed requirement OVC-HEV with an operating mode switch</vt:lpstr>
      <vt:lpstr>Discharge speed requirements of  OVC-HEV with an operating mode switch. </vt:lpstr>
      <vt:lpstr>Proposal and Justification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Special Purpose Vehicles</dc:title>
  <dc:creator>Jean-Marc Prigent</dc:creator>
  <cp:lastModifiedBy>Francois Cuenot</cp:lastModifiedBy>
  <cp:revision>22</cp:revision>
  <dcterms:created xsi:type="dcterms:W3CDTF">2021-05-28T16:10:18Z</dcterms:created>
  <dcterms:modified xsi:type="dcterms:W3CDTF">2021-12-21T21:48:18Z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0x0101003B8422D08C252547BB1CFA7F78E2CB83</vt:lpwstr>
  </property>
</Properties>
</file>