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3EFD13C6-3332-40A7-B719-01C543A4435C}"/>
    <pc:docChg chg="undo custSel modSld">
      <pc:chgData name="Francois Cuenot" userId="9928dff3-8fa4-42b5-9d6e-cd4dcb89281b" providerId="ADAL" clId="{3EFD13C6-3332-40A7-B719-01C543A4435C}" dt="2021-12-21T23:00:57.528" v="52" actId="6549"/>
      <pc:docMkLst>
        <pc:docMk/>
      </pc:docMkLst>
      <pc:sldChg chg="modSp mod">
        <pc:chgData name="Francois Cuenot" userId="9928dff3-8fa4-42b5-9d6e-cd4dcb89281b" providerId="ADAL" clId="{3EFD13C6-3332-40A7-B719-01C543A4435C}" dt="2021-12-21T23:00:57.528" v="52" actId="6549"/>
        <pc:sldMkLst>
          <pc:docMk/>
          <pc:sldMk cId="0" sldId="256"/>
        </pc:sldMkLst>
        <pc:spChg chg="mod">
          <ac:chgData name="Francois Cuenot" userId="9928dff3-8fa4-42b5-9d6e-cd4dcb89281b" providerId="ADAL" clId="{3EFD13C6-3332-40A7-B719-01C543A4435C}" dt="2021-12-21T23:00:57.528" v="52" actId="6549"/>
          <ac:spMkLst>
            <pc:docMk/>
            <pc:sldMk cId="0" sldId="256"/>
            <ac:spMk id="4" creationId="{2EFB3BFE-026A-4511-BF97-ED4E1E36CD88}"/>
          </ac:spMkLst>
        </pc:spChg>
        <pc:spChg chg="mod">
          <ac:chgData name="Francois Cuenot" userId="9928dff3-8fa4-42b5-9d6e-cd4dcb89281b" providerId="ADAL" clId="{3EFD13C6-3332-40A7-B719-01C543A4435C}" dt="2021-12-21T20:42:15.116" v="6" actId="6549"/>
          <ac:spMkLst>
            <pc:docMk/>
            <pc:sldMk cId="0" sldId="256"/>
            <ac:spMk id="7" creationId="{861A86F0-AC5C-4C45-B960-8A308F81C4D8}"/>
          </ac:spMkLst>
        </pc:spChg>
      </pc:sldChg>
      <pc:sldChg chg="modSp mod">
        <pc:chgData name="Francois Cuenot" userId="9928dff3-8fa4-42b5-9d6e-cd4dcb89281b" providerId="ADAL" clId="{3EFD13C6-3332-40A7-B719-01C543A4435C}" dt="2021-12-21T20:51:28.104" v="40" actId="20577"/>
        <pc:sldMkLst>
          <pc:docMk/>
          <pc:sldMk cId="143229205" sldId="258"/>
        </pc:sldMkLst>
        <pc:spChg chg="mod">
          <ac:chgData name="Francois Cuenot" userId="9928dff3-8fa4-42b5-9d6e-cd4dcb89281b" providerId="ADAL" clId="{3EFD13C6-3332-40A7-B719-01C543A4435C}" dt="2021-12-21T20:51:28.104" v="40" actId="20577"/>
          <ac:spMkLst>
            <pc:docMk/>
            <pc:sldMk cId="143229205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B702179-BB20-4D4E-A8AF-7B99DD8BD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077AA37-839A-40B8-BDFD-D116C7EC7C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EFB3BFE-026A-4511-BF97-ED4E1E36C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GRPE-85-13</a:t>
            </a:r>
            <a:br>
              <a:rPr lang="fr-FR" dirty="0"/>
            </a:br>
            <a:r>
              <a:rPr lang="fr-FR" dirty="0"/>
              <a:t>and GRPE-85-14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6C47E5BB-7161-481E-953C-DA595BFB3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OICA </a:t>
            </a:r>
            <a:r>
              <a:rPr lang="fr-FR" dirty="0" err="1"/>
              <a:t>proposal</a:t>
            </a:r>
            <a:r>
              <a:rPr lang="fr-FR" dirty="0"/>
              <a:t> for </a:t>
            </a:r>
            <a:r>
              <a:rPr lang="fr-FR" dirty="0" err="1"/>
              <a:t>further</a:t>
            </a:r>
            <a:r>
              <a:rPr lang="fr-FR" dirty="0"/>
              <a:t> transposition of content of</a:t>
            </a:r>
          </a:p>
          <a:p>
            <a:r>
              <a:rPr lang="fr-FR" dirty="0"/>
              <a:t>UN R-154 </a:t>
            </a:r>
            <a:r>
              <a:rPr lang="fr-FR" dirty="0" err="1"/>
              <a:t>Series</a:t>
            </a:r>
            <a:r>
              <a:rPr lang="fr-FR" dirty="0"/>
              <a:t> 02 and 03</a:t>
            </a:r>
          </a:p>
        </p:txBody>
      </p:sp>
      <p:sp>
        <p:nvSpPr>
          <p:cNvPr id="7" name="Rectangle 37">
            <a:extLst>
              <a:ext uri="{FF2B5EF4-FFF2-40B4-BE49-F238E27FC236}">
                <a16:creationId xmlns:a16="http://schemas.microsoft.com/office/drawing/2014/main" id="{861A86F0-AC5C-4C45-B960-8A308F81C4D8}"/>
              </a:ext>
            </a:extLst>
          </p:cNvPr>
          <p:cNvSpPr/>
          <p:nvPr/>
        </p:nvSpPr>
        <p:spPr>
          <a:xfrm>
            <a:off x="0" y="-531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of OICA	     	         				                         Informal document </a:t>
            </a: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GRPE-85-13</a:t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	                        				                        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GRPE, 11.-14. Jan 2022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 			                         agenda item 3.(a)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OICA Proposal - WLTP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R-154 Series of Amendments 02 &amp; 03 were adopted by GRPE 84 and will go to WP.29 186 in March 2022</a:t>
            </a:r>
          </a:p>
          <a:p>
            <a:r>
              <a:rPr lang="en-GB" sz="2800" dirty="0"/>
              <a:t>Some new points were introduced (e.g. PN limit in Level 1B, CoP for OBFCM) but also many corrections and clarifications were agreed and included</a:t>
            </a:r>
          </a:p>
          <a:p>
            <a:r>
              <a:rPr lang="en-GB" sz="2800" dirty="0"/>
              <a:t>OICA proposes to retain a level of consistency with previous </a:t>
            </a:r>
            <a:r>
              <a:rPr lang="en-GB" sz="2800" dirty="0" err="1"/>
              <a:t>SoAs</a:t>
            </a:r>
            <a:r>
              <a:rPr lang="en-GB" sz="2800" dirty="0"/>
              <a:t> and GTR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OICA Proposal - WLTP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OICA is therefore developing Working Papers for GRPE 86 in June to amend (where fitting) the original version and the first series of amendments to R-154 as well as to introduce an amendment 7 to GTR 15</a:t>
            </a:r>
          </a:p>
          <a:p>
            <a:r>
              <a:rPr lang="en-GB" sz="2800" dirty="0"/>
              <a:t>As an example of the proposed points for transposition we attach an amended “R-154.</a:t>
            </a:r>
            <a:r>
              <a:rPr lang="en-GB" sz="2800"/>
              <a:t>ov” (GRPE-85-14)</a:t>
            </a:r>
            <a:endParaRPr lang="en-GB" sz="2800" dirty="0"/>
          </a:p>
          <a:p>
            <a:r>
              <a:rPr lang="en-GB" sz="2800" dirty="0"/>
              <a:t>Of course, in the absence of an Informal Working Group, OICA would appreciate cooperation from interested Contracting Parties</a:t>
            </a:r>
          </a:p>
        </p:txBody>
      </p:sp>
    </p:spTree>
    <p:extLst>
      <p:ext uri="{BB962C8B-B14F-4D97-AF65-F5344CB8AC3E}">
        <p14:creationId xmlns:p14="http://schemas.microsoft.com/office/powerpoint/2010/main" val="143229205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" id="{41F3EA33-912A-4903-8CCA-99FF488B0193}" vid="{C303C125-C101-4B8B-B005-6DF588CFC6F5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ED42B8-60EF-4646-BB63-8EE634513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B8FDC3-2E42-483F-B9CC-CED8BC6BF9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D9BCD6-74DB-4EDE-A6FC-B85A2D8B2DE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OICA PP template (standard)</Template>
  <TotalTime>52</TotalTime>
  <Words>226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Wingdings</vt:lpstr>
      <vt:lpstr>Masque présentation OICA</vt:lpstr>
      <vt:lpstr>GRPE-85-13 and GRPE-85-14</vt:lpstr>
      <vt:lpstr>OICA Proposal - WLTP</vt:lpstr>
      <vt:lpstr>OICA Proposal - WLTP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BC</dc:creator>
  <cp:lastModifiedBy>Francois Cuenot</cp:lastModifiedBy>
  <cp:revision>6</cp:revision>
  <dcterms:created xsi:type="dcterms:W3CDTF">2021-12-03T07:41:59Z</dcterms:created>
  <dcterms:modified xsi:type="dcterms:W3CDTF">2021-12-21T23:01:05Z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