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38"/>
  </p:notesMasterIdLst>
  <p:sldIdLst>
    <p:sldId id="256" r:id="rId5"/>
    <p:sldId id="257" r:id="rId6"/>
    <p:sldId id="258" r:id="rId7"/>
    <p:sldId id="259" r:id="rId8"/>
    <p:sldId id="261" r:id="rId9"/>
    <p:sldId id="264" r:id="rId10"/>
    <p:sldId id="265" r:id="rId11"/>
    <p:sldId id="291" r:id="rId12"/>
    <p:sldId id="292" r:id="rId13"/>
    <p:sldId id="293" r:id="rId14"/>
    <p:sldId id="294" r:id="rId15"/>
    <p:sldId id="270" r:id="rId16"/>
    <p:sldId id="262" r:id="rId17"/>
    <p:sldId id="272" r:id="rId18"/>
    <p:sldId id="263" r:id="rId19"/>
    <p:sldId id="271" r:id="rId20"/>
    <p:sldId id="273" r:id="rId21"/>
    <p:sldId id="275" r:id="rId22"/>
    <p:sldId id="274" r:id="rId23"/>
    <p:sldId id="285" r:id="rId24"/>
    <p:sldId id="286" r:id="rId25"/>
    <p:sldId id="287" r:id="rId26"/>
    <p:sldId id="288" r:id="rId27"/>
    <p:sldId id="289" r:id="rId28"/>
    <p:sldId id="290" r:id="rId29"/>
    <p:sldId id="276" r:id="rId30"/>
    <p:sldId id="277" r:id="rId31"/>
    <p:sldId id="278" r:id="rId32"/>
    <p:sldId id="279" r:id="rId33"/>
    <p:sldId id="280" r:id="rId34"/>
    <p:sldId id="282" r:id="rId35"/>
    <p:sldId id="284" r:id="rId36"/>
    <p:sldId id="260" r:id="rId37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8C8AFF7-29BB-47A0-8DC8-3F7059BC5D89}" v="6" dt="2021-11-26T13:07:32.0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9692" autoAdjust="0"/>
  </p:normalViewPr>
  <p:slideViewPr>
    <p:cSldViewPr snapToGrid="0">
      <p:cViewPr varScale="1">
        <p:scale>
          <a:sx n="63" d="100"/>
          <a:sy n="63" d="100"/>
        </p:scale>
        <p:origin x="712" y="6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427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42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notesMaster" Target="notesMasters/notesMaster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41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slide" Target="slides/slide33.xml"/><Relationship Id="rId40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slide" Target="slides/slide32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4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slide" Target="slides/slide31.xml"/><Relationship Id="rId43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tija Vajdić" userId="3afeaea7-28e6-402a-9462-633b76f2ed45" providerId="ADAL" clId="{200B7DC3-C655-4D6C-846B-F4809DB727C7}"/>
    <pc:docChg chg="undo custSel addSld modSld sldOrd">
      <pc:chgData name="Matija Vajdić" userId="3afeaea7-28e6-402a-9462-633b76f2ed45" providerId="ADAL" clId="{200B7DC3-C655-4D6C-846B-F4809DB727C7}" dt="2021-09-19T14:25:29.079" v="9255" actId="20577"/>
      <pc:docMkLst>
        <pc:docMk/>
      </pc:docMkLst>
      <pc:sldChg chg="modSp new mod">
        <pc:chgData name="Matija Vajdić" userId="3afeaea7-28e6-402a-9462-633b76f2ed45" providerId="ADAL" clId="{200B7DC3-C655-4D6C-846B-F4809DB727C7}" dt="2021-09-17T07:09:19.624" v="4" actId="27636"/>
        <pc:sldMkLst>
          <pc:docMk/>
          <pc:sldMk cId="1636517326" sldId="256"/>
        </pc:sldMkLst>
        <pc:spChg chg="mod">
          <ac:chgData name="Matija Vajdić" userId="3afeaea7-28e6-402a-9462-633b76f2ed45" providerId="ADAL" clId="{200B7DC3-C655-4D6C-846B-F4809DB727C7}" dt="2021-09-17T07:09:19.624" v="4" actId="27636"/>
          <ac:spMkLst>
            <pc:docMk/>
            <pc:sldMk cId="1636517326" sldId="256"/>
            <ac:spMk id="2" creationId="{00C5C7F4-DB88-4E2B-9263-B6141764396A}"/>
          </ac:spMkLst>
        </pc:spChg>
      </pc:sldChg>
      <pc:sldChg chg="addSp delSp modSp new mod">
        <pc:chgData name="Matija Vajdić" userId="3afeaea7-28e6-402a-9462-633b76f2ed45" providerId="ADAL" clId="{200B7DC3-C655-4D6C-846B-F4809DB727C7}" dt="2021-09-17T07:19:43.404" v="316"/>
        <pc:sldMkLst>
          <pc:docMk/>
          <pc:sldMk cId="386562052" sldId="257"/>
        </pc:sldMkLst>
        <pc:spChg chg="mod">
          <ac:chgData name="Matija Vajdić" userId="3afeaea7-28e6-402a-9462-633b76f2ed45" providerId="ADAL" clId="{200B7DC3-C655-4D6C-846B-F4809DB727C7}" dt="2021-09-17T07:14:13.795" v="192" actId="1076"/>
          <ac:spMkLst>
            <pc:docMk/>
            <pc:sldMk cId="386562052" sldId="257"/>
            <ac:spMk id="2" creationId="{F09516B6-5003-46F3-BDBF-D4394499351C}"/>
          </ac:spMkLst>
        </pc:spChg>
        <pc:spChg chg="add del">
          <ac:chgData name="Matija Vajdić" userId="3afeaea7-28e6-402a-9462-633b76f2ed45" providerId="ADAL" clId="{200B7DC3-C655-4D6C-846B-F4809DB727C7}" dt="2021-09-17T07:11:46.442" v="38" actId="1032"/>
          <ac:spMkLst>
            <pc:docMk/>
            <pc:sldMk cId="386562052" sldId="257"/>
            <ac:spMk id="3" creationId="{4D1CBDF9-AEA3-4BCB-A5A8-5F1ED5C16F30}"/>
          </ac:spMkLst>
        </pc:spChg>
        <pc:graphicFrameChg chg="add del mod modGraphic">
          <ac:chgData name="Matija Vajdić" userId="3afeaea7-28e6-402a-9462-633b76f2ed45" providerId="ADAL" clId="{200B7DC3-C655-4D6C-846B-F4809DB727C7}" dt="2021-09-17T07:11:10.309" v="33" actId="1032"/>
          <ac:graphicFrameMkLst>
            <pc:docMk/>
            <pc:sldMk cId="386562052" sldId="257"/>
            <ac:graphicFrameMk id="4" creationId="{A9A991B0-6B70-49CE-8B5A-117D963D9499}"/>
          </ac:graphicFrameMkLst>
        </pc:graphicFrameChg>
        <pc:graphicFrameChg chg="add del modGraphic">
          <ac:chgData name="Matija Vajdić" userId="3afeaea7-28e6-402a-9462-633b76f2ed45" providerId="ADAL" clId="{200B7DC3-C655-4D6C-846B-F4809DB727C7}" dt="2021-09-17T07:11:16.084" v="35" actId="1032"/>
          <ac:graphicFrameMkLst>
            <pc:docMk/>
            <pc:sldMk cId="386562052" sldId="257"/>
            <ac:graphicFrameMk id="5" creationId="{50F3FCF3-69A6-43A5-95C0-D1B2482A4512}"/>
          </ac:graphicFrameMkLst>
        </pc:graphicFrameChg>
        <pc:graphicFrameChg chg="add del modGraphic">
          <ac:chgData name="Matija Vajdić" userId="3afeaea7-28e6-402a-9462-633b76f2ed45" providerId="ADAL" clId="{200B7DC3-C655-4D6C-846B-F4809DB727C7}" dt="2021-09-17T07:11:34.535" v="37" actId="1032"/>
          <ac:graphicFrameMkLst>
            <pc:docMk/>
            <pc:sldMk cId="386562052" sldId="257"/>
            <ac:graphicFrameMk id="6" creationId="{C56EB1CB-B0C9-4326-ADA9-6DBE1B99EBB9}"/>
          </ac:graphicFrameMkLst>
        </pc:graphicFrameChg>
        <pc:graphicFrameChg chg="add mod modGraphic">
          <ac:chgData name="Matija Vajdić" userId="3afeaea7-28e6-402a-9462-633b76f2ed45" providerId="ADAL" clId="{200B7DC3-C655-4D6C-846B-F4809DB727C7}" dt="2021-09-17T07:19:43.404" v="316"/>
          <ac:graphicFrameMkLst>
            <pc:docMk/>
            <pc:sldMk cId="386562052" sldId="257"/>
            <ac:graphicFrameMk id="7" creationId="{98569B66-2553-4214-80AC-64E9402BE0FD}"/>
          </ac:graphicFrameMkLst>
        </pc:graphicFrameChg>
      </pc:sldChg>
      <pc:sldChg chg="modSp new mod modNotesTx">
        <pc:chgData name="Matija Vajdić" userId="3afeaea7-28e6-402a-9462-633b76f2ed45" providerId="ADAL" clId="{200B7DC3-C655-4D6C-846B-F4809DB727C7}" dt="2021-09-18T16:58:35.303" v="2237" actId="123"/>
        <pc:sldMkLst>
          <pc:docMk/>
          <pc:sldMk cId="2389826885" sldId="258"/>
        </pc:sldMkLst>
        <pc:spChg chg="mod">
          <ac:chgData name="Matija Vajdić" userId="3afeaea7-28e6-402a-9462-633b76f2ed45" providerId="ADAL" clId="{200B7DC3-C655-4D6C-846B-F4809DB727C7}" dt="2021-09-18T16:48:28.920" v="331" actId="20577"/>
          <ac:spMkLst>
            <pc:docMk/>
            <pc:sldMk cId="2389826885" sldId="258"/>
            <ac:spMk id="2" creationId="{4D85CB09-F6E0-4DCC-B05E-A07946E1A81D}"/>
          </ac:spMkLst>
        </pc:spChg>
        <pc:spChg chg="mod">
          <ac:chgData name="Matija Vajdić" userId="3afeaea7-28e6-402a-9462-633b76f2ed45" providerId="ADAL" clId="{200B7DC3-C655-4D6C-846B-F4809DB727C7}" dt="2021-09-18T16:58:35.303" v="2237" actId="123"/>
          <ac:spMkLst>
            <pc:docMk/>
            <pc:sldMk cId="2389826885" sldId="258"/>
            <ac:spMk id="3" creationId="{9ACFCD23-40FC-4BC2-B236-091ADEA5EC3B}"/>
          </ac:spMkLst>
        </pc:spChg>
      </pc:sldChg>
      <pc:sldChg chg="modSp add mod">
        <pc:chgData name="Matija Vajdić" userId="3afeaea7-28e6-402a-9462-633b76f2ed45" providerId="ADAL" clId="{200B7DC3-C655-4D6C-846B-F4809DB727C7}" dt="2021-09-18T17:13:45.923" v="3197" actId="20577"/>
        <pc:sldMkLst>
          <pc:docMk/>
          <pc:sldMk cId="1603127761" sldId="259"/>
        </pc:sldMkLst>
        <pc:spChg chg="mod">
          <ac:chgData name="Matija Vajdić" userId="3afeaea7-28e6-402a-9462-633b76f2ed45" providerId="ADAL" clId="{200B7DC3-C655-4D6C-846B-F4809DB727C7}" dt="2021-09-18T17:13:45.923" v="3197" actId="20577"/>
          <ac:spMkLst>
            <pc:docMk/>
            <pc:sldMk cId="1603127761" sldId="259"/>
            <ac:spMk id="2" creationId="{4D85CB09-F6E0-4DCC-B05E-A07946E1A81D}"/>
          </ac:spMkLst>
        </pc:spChg>
        <pc:spChg chg="mod">
          <ac:chgData name="Matija Vajdić" userId="3afeaea7-28e6-402a-9462-633b76f2ed45" providerId="ADAL" clId="{200B7DC3-C655-4D6C-846B-F4809DB727C7}" dt="2021-09-18T16:58:46.804" v="2240" actId="6549"/>
          <ac:spMkLst>
            <pc:docMk/>
            <pc:sldMk cId="1603127761" sldId="259"/>
            <ac:spMk id="3" creationId="{9ACFCD23-40FC-4BC2-B236-091ADEA5EC3B}"/>
          </ac:spMkLst>
        </pc:spChg>
      </pc:sldChg>
      <pc:sldChg chg="modSp new mod">
        <pc:chgData name="Matija Vajdić" userId="3afeaea7-28e6-402a-9462-633b76f2ed45" providerId="ADAL" clId="{200B7DC3-C655-4D6C-846B-F4809DB727C7}" dt="2021-09-18T17:37:35.485" v="4788" actId="20577"/>
        <pc:sldMkLst>
          <pc:docMk/>
          <pc:sldMk cId="1538250566" sldId="260"/>
        </pc:sldMkLst>
        <pc:spChg chg="mod">
          <ac:chgData name="Matija Vajdić" userId="3afeaea7-28e6-402a-9462-633b76f2ed45" providerId="ADAL" clId="{200B7DC3-C655-4D6C-846B-F4809DB727C7}" dt="2021-09-18T17:37:18.994" v="4733" actId="20577"/>
          <ac:spMkLst>
            <pc:docMk/>
            <pc:sldMk cId="1538250566" sldId="260"/>
            <ac:spMk id="2" creationId="{175FC9F9-4193-4B33-833C-EB063E6099D3}"/>
          </ac:spMkLst>
        </pc:spChg>
        <pc:spChg chg="mod">
          <ac:chgData name="Matija Vajdić" userId="3afeaea7-28e6-402a-9462-633b76f2ed45" providerId="ADAL" clId="{200B7DC3-C655-4D6C-846B-F4809DB727C7}" dt="2021-09-18T17:37:35.485" v="4788" actId="20577"/>
          <ac:spMkLst>
            <pc:docMk/>
            <pc:sldMk cId="1538250566" sldId="260"/>
            <ac:spMk id="3" creationId="{AC838636-FDEA-430F-BD65-13FDC4DF38EE}"/>
          </ac:spMkLst>
        </pc:spChg>
      </pc:sldChg>
      <pc:sldChg chg="modSp add mod">
        <pc:chgData name="Matija Vajdić" userId="3afeaea7-28e6-402a-9462-633b76f2ed45" providerId="ADAL" clId="{200B7DC3-C655-4D6C-846B-F4809DB727C7}" dt="2021-09-18T17:03:29.917" v="2942" actId="20577"/>
        <pc:sldMkLst>
          <pc:docMk/>
          <pc:sldMk cId="4134368311" sldId="261"/>
        </pc:sldMkLst>
        <pc:spChg chg="mod">
          <ac:chgData name="Matija Vajdić" userId="3afeaea7-28e6-402a-9462-633b76f2ed45" providerId="ADAL" clId="{200B7DC3-C655-4D6C-846B-F4809DB727C7}" dt="2021-09-18T17:03:29.917" v="2942" actId="20577"/>
          <ac:spMkLst>
            <pc:docMk/>
            <pc:sldMk cId="4134368311" sldId="261"/>
            <ac:spMk id="3" creationId="{9ACFCD23-40FC-4BC2-B236-091ADEA5EC3B}"/>
          </ac:spMkLst>
        </pc:spChg>
      </pc:sldChg>
      <pc:sldChg chg="modSp add mod ord">
        <pc:chgData name="Matija Vajdić" userId="3afeaea7-28e6-402a-9462-633b76f2ed45" providerId="ADAL" clId="{200B7DC3-C655-4D6C-846B-F4809DB727C7}" dt="2021-09-18T17:35:43.235" v="4610"/>
        <pc:sldMkLst>
          <pc:docMk/>
          <pc:sldMk cId="3662206660" sldId="262"/>
        </pc:sldMkLst>
        <pc:spChg chg="mod">
          <ac:chgData name="Matija Vajdić" userId="3afeaea7-28e6-402a-9462-633b76f2ed45" providerId="ADAL" clId="{200B7DC3-C655-4D6C-846B-F4809DB727C7}" dt="2021-09-18T17:04:02.256" v="2960" actId="20577"/>
          <ac:spMkLst>
            <pc:docMk/>
            <pc:sldMk cId="3662206660" sldId="262"/>
            <ac:spMk id="2" creationId="{4D85CB09-F6E0-4DCC-B05E-A07946E1A81D}"/>
          </ac:spMkLst>
        </pc:spChg>
        <pc:spChg chg="mod">
          <ac:chgData name="Matija Vajdić" userId="3afeaea7-28e6-402a-9462-633b76f2ed45" providerId="ADAL" clId="{200B7DC3-C655-4D6C-846B-F4809DB727C7}" dt="2021-09-18T17:04:44.030" v="3185" actId="20577"/>
          <ac:spMkLst>
            <pc:docMk/>
            <pc:sldMk cId="3662206660" sldId="262"/>
            <ac:spMk id="3" creationId="{9ACFCD23-40FC-4BC2-B236-091ADEA5EC3B}"/>
          </ac:spMkLst>
        </pc:spChg>
      </pc:sldChg>
      <pc:sldChg chg="modSp new mod ord">
        <pc:chgData name="Matija Vajdić" userId="3afeaea7-28e6-402a-9462-633b76f2ed45" providerId="ADAL" clId="{200B7DC3-C655-4D6C-846B-F4809DB727C7}" dt="2021-09-19T13:57:19.439" v="6777" actId="20577"/>
        <pc:sldMkLst>
          <pc:docMk/>
          <pc:sldMk cId="1712956634" sldId="263"/>
        </pc:sldMkLst>
        <pc:spChg chg="mod">
          <ac:chgData name="Matija Vajdić" userId="3afeaea7-28e6-402a-9462-633b76f2ed45" providerId="ADAL" clId="{200B7DC3-C655-4D6C-846B-F4809DB727C7}" dt="2021-09-18T17:35:21.319" v="4586" actId="20577"/>
          <ac:spMkLst>
            <pc:docMk/>
            <pc:sldMk cId="1712956634" sldId="263"/>
            <ac:spMk id="2" creationId="{EB359124-DDB8-47F3-A229-9CF992DA78EF}"/>
          </ac:spMkLst>
        </pc:spChg>
        <pc:spChg chg="mod">
          <ac:chgData name="Matija Vajdić" userId="3afeaea7-28e6-402a-9462-633b76f2ed45" providerId="ADAL" clId="{200B7DC3-C655-4D6C-846B-F4809DB727C7}" dt="2021-09-19T13:57:19.439" v="6777" actId="20577"/>
          <ac:spMkLst>
            <pc:docMk/>
            <pc:sldMk cId="1712956634" sldId="263"/>
            <ac:spMk id="3" creationId="{3A04C076-1640-4037-8CF3-77F48D7C8DFF}"/>
          </ac:spMkLst>
        </pc:spChg>
      </pc:sldChg>
      <pc:sldChg chg="modSp add mod">
        <pc:chgData name="Matija Vajdić" userId="3afeaea7-28e6-402a-9462-633b76f2ed45" providerId="ADAL" clId="{200B7DC3-C655-4D6C-846B-F4809DB727C7}" dt="2021-09-18T17:33:50.142" v="4429" actId="1076"/>
        <pc:sldMkLst>
          <pc:docMk/>
          <pc:sldMk cId="2083715934" sldId="264"/>
        </pc:sldMkLst>
        <pc:spChg chg="mod">
          <ac:chgData name="Matija Vajdić" userId="3afeaea7-28e6-402a-9462-633b76f2ed45" providerId="ADAL" clId="{200B7DC3-C655-4D6C-846B-F4809DB727C7}" dt="2021-09-18T17:14:47.050" v="3227" actId="20577"/>
          <ac:spMkLst>
            <pc:docMk/>
            <pc:sldMk cId="2083715934" sldId="264"/>
            <ac:spMk id="2" creationId="{4D85CB09-F6E0-4DCC-B05E-A07946E1A81D}"/>
          </ac:spMkLst>
        </pc:spChg>
        <pc:spChg chg="mod">
          <ac:chgData name="Matija Vajdić" userId="3afeaea7-28e6-402a-9462-633b76f2ed45" providerId="ADAL" clId="{200B7DC3-C655-4D6C-846B-F4809DB727C7}" dt="2021-09-18T17:33:50.142" v="4429" actId="1076"/>
          <ac:spMkLst>
            <pc:docMk/>
            <pc:sldMk cId="2083715934" sldId="264"/>
            <ac:spMk id="3" creationId="{9ACFCD23-40FC-4BC2-B236-091ADEA5EC3B}"/>
          </ac:spMkLst>
        </pc:spChg>
      </pc:sldChg>
      <pc:sldChg chg="addSp delSp modSp add mod">
        <pc:chgData name="Matija Vajdić" userId="3afeaea7-28e6-402a-9462-633b76f2ed45" providerId="ADAL" clId="{200B7DC3-C655-4D6C-846B-F4809DB727C7}" dt="2021-09-18T17:32:15.596" v="4409" actId="478"/>
        <pc:sldMkLst>
          <pc:docMk/>
          <pc:sldMk cId="1472149188" sldId="265"/>
        </pc:sldMkLst>
        <pc:spChg chg="del mod">
          <ac:chgData name="Matija Vajdić" userId="3afeaea7-28e6-402a-9462-633b76f2ed45" providerId="ADAL" clId="{200B7DC3-C655-4D6C-846B-F4809DB727C7}" dt="2021-09-18T17:32:15.596" v="4409" actId="478"/>
          <ac:spMkLst>
            <pc:docMk/>
            <pc:sldMk cId="1472149188" sldId="265"/>
            <ac:spMk id="3" creationId="{9ACFCD23-40FC-4BC2-B236-091ADEA5EC3B}"/>
          </ac:spMkLst>
        </pc:spChg>
        <pc:graphicFrameChg chg="add mod">
          <ac:chgData name="Matija Vajdić" userId="3afeaea7-28e6-402a-9462-633b76f2ed45" providerId="ADAL" clId="{200B7DC3-C655-4D6C-846B-F4809DB727C7}" dt="2021-09-18T17:32:13.056" v="4408"/>
          <ac:graphicFrameMkLst>
            <pc:docMk/>
            <pc:sldMk cId="1472149188" sldId="265"/>
            <ac:graphicFrameMk id="4" creationId="{71C5713C-5581-414B-8EF5-5047CFBA8F2E}"/>
          </ac:graphicFrameMkLst>
        </pc:graphicFrameChg>
      </pc:sldChg>
      <pc:sldChg chg="addSp delSp modSp add mod">
        <pc:chgData name="Matija Vajdić" userId="3afeaea7-28e6-402a-9462-633b76f2ed45" providerId="ADAL" clId="{200B7DC3-C655-4D6C-846B-F4809DB727C7}" dt="2021-09-18T17:32:27.023" v="4412" actId="1076"/>
        <pc:sldMkLst>
          <pc:docMk/>
          <pc:sldMk cId="3930586657" sldId="266"/>
        </pc:sldMkLst>
        <pc:spChg chg="del">
          <ac:chgData name="Matija Vajdić" userId="3afeaea7-28e6-402a-9462-633b76f2ed45" providerId="ADAL" clId="{200B7DC3-C655-4D6C-846B-F4809DB727C7}" dt="2021-09-18T17:32:23.401" v="4411" actId="478"/>
          <ac:spMkLst>
            <pc:docMk/>
            <pc:sldMk cId="3930586657" sldId="266"/>
            <ac:spMk id="3" creationId="{9ACFCD23-40FC-4BC2-B236-091ADEA5EC3B}"/>
          </ac:spMkLst>
        </pc:spChg>
        <pc:picChg chg="add mod">
          <ac:chgData name="Matija Vajdić" userId="3afeaea7-28e6-402a-9462-633b76f2ed45" providerId="ADAL" clId="{200B7DC3-C655-4D6C-846B-F4809DB727C7}" dt="2021-09-18T17:32:27.023" v="4412" actId="1076"/>
          <ac:picMkLst>
            <pc:docMk/>
            <pc:sldMk cId="3930586657" sldId="266"/>
            <ac:picMk id="4" creationId="{4C008553-C6BC-40BD-B977-A57C4A77BEB2}"/>
          </ac:picMkLst>
        </pc:picChg>
        <pc:picChg chg="add mod">
          <ac:chgData name="Matija Vajdić" userId="3afeaea7-28e6-402a-9462-633b76f2ed45" providerId="ADAL" clId="{200B7DC3-C655-4D6C-846B-F4809DB727C7}" dt="2021-09-18T17:32:27.023" v="4412" actId="1076"/>
          <ac:picMkLst>
            <pc:docMk/>
            <pc:sldMk cId="3930586657" sldId="266"/>
            <ac:picMk id="5" creationId="{CB7F9651-6773-4B3B-8D8E-C31666CAF08D}"/>
          </ac:picMkLst>
        </pc:picChg>
      </pc:sldChg>
      <pc:sldChg chg="addSp delSp modSp add mod">
        <pc:chgData name="Matija Vajdić" userId="3afeaea7-28e6-402a-9462-633b76f2ed45" providerId="ADAL" clId="{200B7DC3-C655-4D6C-846B-F4809DB727C7}" dt="2021-09-18T17:32:35.623" v="4415" actId="1076"/>
        <pc:sldMkLst>
          <pc:docMk/>
          <pc:sldMk cId="1882597205" sldId="267"/>
        </pc:sldMkLst>
        <pc:spChg chg="del">
          <ac:chgData name="Matija Vajdić" userId="3afeaea7-28e6-402a-9462-633b76f2ed45" providerId="ADAL" clId="{200B7DC3-C655-4D6C-846B-F4809DB727C7}" dt="2021-09-18T17:32:34.097" v="4413" actId="478"/>
          <ac:spMkLst>
            <pc:docMk/>
            <pc:sldMk cId="1882597205" sldId="267"/>
            <ac:spMk id="3" creationId="{9ACFCD23-40FC-4BC2-B236-091ADEA5EC3B}"/>
          </ac:spMkLst>
        </pc:spChg>
        <pc:picChg chg="add mod">
          <ac:chgData name="Matija Vajdić" userId="3afeaea7-28e6-402a-9462-633b76f2ed45" providerId="ADAL" clId="{200B7DC3-C655-4D6C-846B-F4809DB727C7}" dt="2021-09-18T17:32:35.623" v="4415" actId="1076"/>
          <ac:picMkLst>
            <pc:docMk/>
            <pc:sldMk cId="1882597205" sldId="267"/>
            <ac:picMk id="4" creationId="{DCA842AE-C81F-4D9B-9341-D0CF80D5A893}"/>
          </ac:picMkLst>
        </pc:picChg>
      </pc:sldChg>
      <pc:sldChg chg="addSp delSp modSp add mod replId">
        <pc:chgData name="Matija Vajdić" userId="3afeaea7-28e6-402a-9462-633b76f2ed45" providerId="ADAL" clId="{200B7DC3-C655-4D6C-846B-F4809DB727C7}" dt="2021-09-18T17:32:46.078" v="4419" actId="1076"/>
        <pc:sldMkLst>
          <pc:docMk/>
          <pc:sldMk cId="3936988101" sldId="268"/>
        </pc:sldMkLst>
        <pc:spChg chg="del">
          <ac:chgData name="Matija Vajdić" userId="3afeaea7-28e6-402a-9462-633b76f2ed45" providerId="ADAL" clId="{200B7DC3-C655-4D6C-846B-F4809DB727C7}" dt="2021-09-18T17:32:43.713" v="4416" actId="478"/>
          <ac:spMkLst>
            <pc:docMk/>
            <pc:sldMk cId="3936988101" sldId="268"/>
            <ac:spMk id="3" creationId="{9ACFCD23-40FC-4BC2-B236-091ADEA5EC3B}"/>
          </ac:spMkLst>
        </pc:spChg>
        <pc:picChg chg="add mod">
          <ac:chgData name="Matija Vajdić" userId="3afeaea7-28e6-402a-9462-633b76f2ed45" providerId="ADAL" clId="{200B7DC3-C655-4D6C-846B-F4809DB727C7}" dt="2021-09-18T17:32:46.078" v="4419" actId="1076"/>
          <ac:picMkLst>
            <pc:docMk/>
            <pc:sldMk cId="3936988101" sldId="268"/>
            <ac:picMk id="4" creationId="{C866001E-243E-4304-964B-200CEFDF8BEA}"/>
          </ac:picMkLst>
        </pc:picChg>
      </pc:sldChg>
      <pc:sldChg chg="addSp delSp modSp add mod">
        <pc:chgData name="Matija Vajdić" userId="3afeaea7-28e6-402a-9462-633b76f2ed45" providerId="ADAL" clId="{200B7DC3-C655-4D6C-846B-F4809DB727C7}" dt="2021-09-18T17:33:01.830" v="4424" actId="1076"/>
        <pc:sldMkLst>
          <pc:docMk/>
          <pc:sldMk cId="1728072661" sldId="269"/>
        </pc:sldMkLst>
        <pc:picChg chg="del">
          <ac:chgData name="Matija Vajdić" userId="3afeaea7-28e6-402a-9462-633b76f2ed45" providerId="ADAL" clId="{200B7DC3-C655-4D6C-846B-F4809DB727C7}" dt="2021-09-18T17:32:57.895" v="4421" actId="478"/>
          <ac:picMkLst>
            <pc:docMk/>
            <pc:sldMk cId="1728072661" sldId="269"/>
            <ac:picMk id="4" creationId="{C866001E-243E-4304-964B-200CEFDF8BEA}"/>
          </ac:picMkLst>
        </pc:picChg>
        <pc:picChg chg="add mod">
          <ac:chgData name="Matija Vajdić" userId="3afeaea7-28e6-402a-9462-633b76f2ed45" providerId="ADAL" clId="{200B7DC3-C655-4D6C-846B-F4809DB727C7}" dt="2021-09-18T17:33:01.830" v="4424" actId="1076"/>
          <ac:picMkLst>
            <pc:docMk/>
            <pc:sldMk cId="1728072661" sldId="269"/>
            <ac:picMk id="5" creationId="{3377588F-24DC-4678-8408-B2598858B03C}"/>
          </ac:picMkLst>
        </pc:picChg>
      </pc:sldChg>
      <pc:sldChg chg="addSp delSp modSp add mod">
        <pc:chgData name="Matija Vajdić" userId="3afeaea7-28e6-402a-9462-633b76f2ed45" providerId="ADAL" clId="{200B7DC3-C655-4D6C-846B-F4809DB727C7}" dt="2021-09-18T17:34:25.242" v="4560" actId="20577"/>
        <pc:sldMkLst>
          <pc:docMk/>
          <pc:sldMk cId="4086913170" sldId="270"/>
        </pc:sldMkLst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4" creationId="{2683D36E-C912-421A-A0A5-919A3271E7BC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6" creationId="{E4ED9F74-5BB0-43AF-8F89-5C77140CAE62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7" creationId="{E15F2177-4CEC-4D4E-B133-D1C92BAD8BAB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8" creationId="{613D9F7D-C916-4336-BAA0-79CF44D289C3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9" creationId="{0255EEB5-FC61-4C01-9DB6-E7ABCA3AB74B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0" creationId="{30371E78-5325-409D-AB9C-43E9F8C69A16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1" creationId="{205302D2-EFA6-42FC-80B2-C3C0B824D118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2" creationId="{29089AF8-D681-44D7-9BCD-2ACB2DCB3AE4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3" creationId="{84E0C089-39F6-4508-A1F7-566BBF06931C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4" creationId="{473A98BA-DBF3-46FF-864B-92445C3BA49F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5" creationId="{483D0258-1A0B-4736-8BC7-298ACA74AFBE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6" creationId="{A90A7BDC-D998-4AAE-B10A-501C5F9F995C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7" creationId="{1ED18095-EBDC-4D07-88D0-43579EEB917F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8" creationId="{65BE3288-5046-4923-A44A-D2DF757F28AD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19" creationId="{185355EF-2ACA-4307-90C5-890E6A855E9A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20" creationId="{CFF311F6-8DF6-4F03-B073-7C9CFB3F04C6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21" creationId="{FDCD9BF1-B4F1-43F0-9301-C55C856C9E4B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22" creationId="{D3FC7929-EA6E-4174-BDAC-65DFD0237B3C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23" creationId="{8024FD45-2F65-4C58-93D8-A4F970A612C4}"/>
          </ac:spMkLst>
        </pc:spChg>
        <pc:spChg chg="add mod">
          <ac:chgData name="Matija Vajdić" userId="3afeaea7-28e6-402a-9462-633b76f2ed45" providerId="ADAL" clId="{200B7DC3-C655-4D6C-846B-F4809DB727C7}" dt="2021-09-18T17:33:40.649" v="4428" actId="1076"/>
          <ac:spMkLst>
            <pc:docMk/>
            <pc:sldMk cId="4086913170" sldId="270"/>
            <ac:spMk id="24" creationId="{68C8A95A-5A51-401D-9376-84D721154C9C}"/>
          </ac:spMkLst>
        </pc:spChg>
        <pc:spChg chg="add mod">
          <ac:chgData name="Matija Vajdić" userId="3afeaea7-28e6-402a-9462-633b76f2ed45" providerId="ADAL" clId="{200B7DC3-C655-4D6C-846B-F4809DB727C7}" dt="2021-09-18T17:34:25.242" v="4560" actId="20577"/>
          <ac:spMkLst>
            <pc:docMk/>
            <pc:sldMk cId="4086913170" sldId="270"/>
            <ac:spMk id="25" creationId="{61A79AD9-453A-4FBB-85D5-037AF94CD4A7}"/>
          </ac:spMkLst>
        </pc:spChg>
        <pc:picChg chg="del">
          <ac:chgData name="Matija Vajdić" userId="3afeaea7-28e6-402a-9462-633b76f2ed45" providerId="ADAL" clId="{200B7DC3-C655-4D6C-846B-F4809DB727C7}" dt="2021-09-18T17:33:21.959" v="4426" actId="478"/>
          <ac:picMkLst>
            <pc:docMk/>
            <pc:sldMk cId="4086913170" sldId="270"/>
            <ac:picMk id="5" creationId="{3377588F-24DC-4678-8408-B2598858B03C}"/>
          </ac:picMkLst>
        </pc:picChg>
      </pc:sldChg>
      <pc:sldChg chg="modSp add mod">
        <pc:chgData name="Matija Vajdić" userId="3afeaea7-28e6-402a-9462-633b76f2ed45" providerId="ADAL" clId="{200B7DC3-C655-4D6C-846B-F4809DB727C7}" dt="2021-09-19T14:00:53.179" v="6781" actId="20577"/>
        <pc:sldMkLst>
          <pc:docMk/>
          <pc:sldMk cId="4290047162" sldId="271"/>
        </pc:sldMkLst>
        <pc:spChg chg="mod">
          <ac:chgData name="Matija Vajdić" userId="3afeaea7-28e6-402a-9462-633b76f2ed45" providerId="ADAL" clId="{200B7DC3-C655-4D6C-846B-F4809DB727C7}" dt="2021-09-19T14:00:53.179" v="6781" actId="20577"/>
          <ac:spMkLst>
            <pc:docMk/>
            <pc:sldMk cId="4290047162" sldId="271"/>
            <ac:spMk id="3" creationId="{3A04C076-1640-4037-8CF3-77F48D7C8DFF}"/>
          </ac:spMkLst>
        </pc:spChg>
      </pc:sldChg>
      <pc:sldChg chg="modSp add mod ord">
        <pc:chgData name="Matija Vajdić" userId="3afeaea7-28e6-402a-9462-633b76f2ed45" providerId="ADAL" clId="{200B7DC3-C655-4D6C-846B-F4809DB727C7}" dt="2021-09-19T13:56:24.622" v="6712" actId="20577"/>
        <pc:sldMkLst>
          <pc:docMk/>
          <pc:sldMk cId="3209289242" sldId="272"/>
        </pc:sldMkLst>
        <pc:spChg chg="mod">
          <ac:chgData name="Matija Vajdić" userId="3afeaea7-28e6-402a-9462-633b76f2ed45" providerId="ADAL" clId="{200B7DC3-C655-4D6C-846B-F4809DB727C7}" dt="2021-09-19T13:56:24.622" v="6712" actId="20577"/>
          <ac:spMkLst>
            <pc:docMk/>
            <pc:sldMk cId="3209289242" sldId="272"/>
            <ac:spMk id="3" creationId="{3A04C076-1640-4037-8CF3-77F48D7C8DFF}"/>
          </ac:spMkLst>
        </pc:spChg>
      </pc:sldChg>
      <pc:sldChg chg="modSp add mod modNotesTx">
        <pc:chgData name="Matija Vajdić" userId="3afeaea7-28e6-402a-9462-633b76f2ed45" providerId="ADAL" clId="{200B7DC3-C655-4D6C-846B-F4809DB727C7}" dt="2021-09-19T14:21:14.841" v="8404" actId="20577"/>
        <pc:sldMkLst>
          <pc:docMk/>
          <pc:sldMk cId="1965043938" sldId="273"/>
        </pc:sldMkLst>
        <pc:spChg chg="mod">
          <ac:chgData name="Matija Vajdić" userId="3afeaea7-28e6-402a-9462-633b76f2ed45" providerId="ADAL" clId="{200B7DC3-C655-4D6C-846B-F4809DB727C7}" dt="2021-09-18T17:35:40.850" v="4608" actId="20577"/>
          <ac:spMkLst>
            <pc:docMk/>
            <pc:sldMk cId="1965043938" sldId="273"/>
            <ac:spMk id="2" creationId="{EB359124-DDB8-47F3-A229-9CF992DA78EF}"/>
          </ac:spMkLst>
        </pc:spChg>
        <pc:spChg chg="mod">
          <ac:chgData name="Matija Vajdić" userId="3afeaea7-28e6-402a-9462-633b76f2ed45" providerId="ADAL" clId="{200B7DC3-C655-4D6C-846B-F4809DB727C7}" dt="2021-09-19T14:21:14.841" v="8404" actId="20577"/>
          <ac:spMkLst>
            <pc:docMk/>
            <pc:sldMk cId="1965043938" sldId="273"/>
            <ac:spMk id="3" creationId="{3A04C076-1640-4037-8CF3-77F48D7C8DFF}"/>
          </ac:spMkLst>
        </pc:spChg>
      </pc:sldChg>
      <pc:sldChg chg="modSp add mod">
        <pc:chgData name="Matija Vajdić" userId="3afeaea7-28e6-402a-9462-633b76f2ed45" providerId="ADAL" clId="{200B7DC3-C655-4D6C-846B-F4809DB727C7}" dt="2021-09-19T14:22:24.209" v="8694" actId="20577"/>
        <pc:sldMkLst>
          <pc:docMk/>
          <pc:sldMk cId="369481897" sldId="274"/>
        </pc:sldMkLst>
        <pc:spChg chg="mod">
          <ac:chgData name="Matija Vajdić" userId="3afeaea7-28e6-402a-9462-633b76f2ed45" providerId="ADAL" clId="{200B7DC3-C655-4D6C-846B-F4809DB727C7}" dt="2021-09-19T14:21:28.894" v="8425" actId="20577"/>
          <ac:spMkLst>
            <pc:docMk/>
            <pc:sldMk cId="369481897" sldId="274"/>
            <ac:spMk id="2" creationId="{EB359124-DDB8-47F3-A229-9CF992DA78EF}"/>
          </ac:spMkLst>
        </pc:spChg>
        <pc:spChg chg="mod">
          <ac:chgData name="Matija Vajdić" userId="3afeaea7-28e6-402a-9462-633b76f2ed45" providerId="ADAL" clId="{200B7DC3-C655-4D6C-846B-F4809DB727C7}" dt="2021-09-19T14:22:24.209" v="8694" actId="20577"/>
          <ac:spMkLst>
            <pc:docMk/>
            <pc:sldMk cId="369481897" sldId="274"/>
            <ac:spMk id="3" creationId="{3A04C076-1640-4037-8CF3-77F48D7C8DFF}"/>
          </ac:spMkLst>
        </pc:spChg>
      </pc:sldChg>
      <pc:sldChg chg="modSp add mod">
        <pc:chgData name="Matija Vajdić" userId="3afeaea7-28e6-402a-9462-633b76f2ed45" providerId="ADAL" clId="{200B7DC3-C655-4D6C-846B-F4809DB727C7}" dt="2021-09-19T14:19:23.278" v="8275" actId="27636"/>
        <pc:sldMkLst>
          <pc:docMk/>
          <pc:sldMk cId="2576687872" sldId="275"/>
        </pc:sldMkLst>
        <pc:spChg chg="mod">
          <ac:chgData name="Matija Vajdić" userId="3afeaea7-28e6-402a-9462-633b76f2ed45" providerId="ADAL" clId="{200B7DC3-C655-4D6C-846B-F4809DB727C7}" dt="2021-09-19T14:19:23.278" v="8275" actId="27636"/>
          <ac:spMkLst>
            <pc:docMk/>
            <pc:sldMk cId="2576687872" sldId="275"/>
            <ac:spMk id="3" creationId="{3A04C076-1640-4037-8CF3-77F48D7C8DFF}"/>
          </ac:spMkLst>
        </pc:spChg>
      </pc:sldChg>
      <pc:sldChg chg="modSp add mod">
        <pc:chgData name="Matija Vajdić" userId="3afeaea7-28e6-402a-9462-633b76f2ed45" providerId="ADAL" clId="{200B7DC3-C655-4D6C-846B-F4809DB727C7}" dt="2021-09-18T17:36:20.291" v="4654" actId="20577"/>
        <pc:sldMkLst>
          <pc:docMk/>
          <pc:sldMk cId="2900184060" sldId="276"/>
        </pc:sldMkLst>
        <pc:spChg chg="mod">
          <ac:chgData name="Matija Vajdić" userId="3afeaea7-28e6-402a-9462-633b76f2ed45" providerId="ADAL" clId="{200B7DC3-C655-4D6C-846B-F4809DB727C7}" dt="2021-09-18T17:36:20.291" v="4654" actId="20577"/>
          <ac:spMkLst>
            <pc:docMk/>
            <pc:sldMk cId="2900184060" sldId="276"/>
            <ac:spMk id="2" creationId="{EB359124-DDB8-47F3-A229-9CF992DA78EF}"/>
          </ac:spMkLst>
        </pc:spChg>
      </pc:sldChg>
      <pc:sldChg chg="add">
        <pc:chgData name="Matija Vajdić" userId="3afeaea7-28e6-402a-9462-633b76f2ed45" providerId="ADAL" clId="{200B7DC3-C655-4D6C-846B-F4809DB727C7}" dt="2021-09-18T17:36:23.906" v="4655" actId="2890"/>
        <pc:sldMkLst>
          <pc:docMk/>
          <pc:sldMk cId="3084597289" sldId="277"/>
        </pc:sldMkLst>
      </pc:sldChg>
      <pc:sldChg chg="add">
        <pc:chgData name="Matija Vajdić" userId="3afeaea7-28e6-402a-9462-633b76f2ed45" providerId="ADAL" clId="{200B7DC3-C655-4D6C-846B-F4809DB727C7}" dt="2021-09-18T17:36:26.006" v="4656" actId="2890"/>
        <pc:sldMkLst>
          <pc:docMk/>
          <pc:sldMk cId="122876849" sldId="278"/>
        </pc:sldMkLst>
      </pc:sldChg>
      <pc:sldChg chg="modSp add mod">
        <pc:chgData name="Matija Vajdić" userId="3afeaea7-28e6-402a-9462-633b76f2ed45" providerId="ADAL" clId="{200B7DC3-C655-4D6C-846B-F4809DB727C7}" dt="2021-09-18T17:36:38.536" v="4700" actId="20577"/>
        <pc:sldMkLst>
          <pc:docMk/>
          <pc:sldMk cId="2517909235" sldId="279"/>
        </pc:sldMkLst>
        <pc:spChg chg="mod">
          <ac:chgData name="Matija Vajdić" userId="3afeaea7-28e6-402a-9462-633b76f2ed45" providerId="ADAL" clId="{200B7DC3-C655-4D6C-846B-F4809DB727C7}" dt="2021-09-18T17:36:38.536" v="4700" actId="20577"/>
          <ac:spMkLst>
            <pc:docMk/>
            <pc:sldMk cId="2517909235" sldId="279"/>
            <ac:spMk id="2" creationId="{EB359124-DDB8-47F3-A229-9CF992DA78EF}"/>
          </ac:spMkLst>
        </pc:spChg>
      </pc:sldChg>
      <pc:sldChg chg="add">
        <pc:chgData name="Matija Vajdić" userId="3afeaea7-28e6-402a-9462-633b76f2ed45" providerId="ADAL" clId="{200B7DC3-C655-4D6C-846B-F4809DB727C7}" dt="2021-09-18T17:36:41.567" v="4701" actId="2890"/>
        <pc:sldMkLst>
          <pc:docMk/>
          <pc:sldMk cId="3158680929" sldId="280"/>
        </pc:sldMkLst>
      </pc:sldChg>
      <pc:sldChg chg="add">
        <pc:chgData name="Matija Vajdić" userId="3afeaea7-28e6-402a-9462-633b76f2ed45" providerId="ADAL" clId="{200B7DC3-C655-4D6C-846B-F4809DB727C7}" dt="2021-09-18T17:36:43.635" v="4702" actId="2890"/>
        <pc:sldMkLst>
          <pc:docMk/>
          <pc:sldMk cId="1441105748" sldId="281"/>
        </pc:sldMkLst>
      </pc:sldChg>
      <pc:sldChg chg="modSp add mod">
        <pc:chgData name="Matija Vajdić" userId="3afeaea7-28e6-402a-9462-633b76f2ed45" providerId="ADAL" clId="{200B7DC3-C655-4D6C-846B-F4809DB727C7}" dt="2021-09-18T17:36:50.295" v="4712" actId="20577"/>
        <pc:sldMkLst>
          <pc:docMk/>
          <pc:sldMk cId="2631571207" sldId="282"/>
        </pc:sldMkLst>
        <pc:spChg chg="mod">
          <ac:chgData name="Matija Vajdić" userId="3afeaea7-28e6-402a-9462-633b76f2ed45" providerId="ADAL" clId="{200B7DC3-C655-4D6C-846B-F4809DB727C7}" dt="2021-09-18T17:36:50.295" v="4712" actId="20577"/>
          <ac:spMkLst>
            <pc:docMk/>
            <pc:sldMk cId="2631571207" sldId="282"/>
            <ac:spMk id="2" creationId="{EB359124-DDB8-47F3-A229-9CF992DA78EF}"/>
          </ac:spMkLst>
        </pc:spChg>
      </pc:sldChg>
      <pc:sldChg chg="add">
        <pc:chgData name="Matija Vajdić" userId="3afeaea7-28e6-402a-9462-633b76f2ed45" providerId="ADAL" clId="{200B7DC3-C655-4D6C-846B-F4809DB727C7}" dt="2021-09-18T17:36:57.171" v="4713" actId="2890"/>
        <pc:sldMkLst>
          <pc:docMk/>
          <pc:sldMk cId="2577130482" sldId="283"/>
        </pc:sldMkLst>
      </pc:sldChg>
      <pc:sldChg chg="add">
        <pc:chgData name="Matija Vajdić" userId="3afeaea7-28e6-402a-9462-633b76f2ed45" providerId="ADAL" clId="{200B7DC3-C655-4D6C-846B-F4809DB727C7}" dt="2021-09-18T17:36:59.170" v="4714" actId="2890"/>
        <pc:sldMkLst>
          <pc:docMk/>
          <pc:sldMk cId="1049802525" sldId="284"/>
        </pc:sldMkLst>
      </pc:sldChg>
      <pc:sldChg chg="modSp add mod">
        <pc:chgData name="Matija Vajdić" userId="3afeaea7-28e6-402a-9462-633b76f2ed45" providerId="ADAL" clId="{200B7DC3-C655-4D6C-846B-F4809DB727C7}" dt="2021-09-19T14:25:29.079" v="9255" actId="20577"/>
        <pc:sldMkLst>
          <pc:docMk/>
          <pc:sldMk cId="2082568725" sldId="285"/>
        </pc:sldMkLst>
        <pc:spChg chg="mod">
          <ac:chgData name="Matija Vajdić" userId="3afeaea7-28e6-402a-9462-633b76f2ed45" providerId="ADAL" clId="{200B7DC3-C655-4D6C-846B-F4809DB727C7}" dt="2021-09-19T14:22:34.920" v="8712" actId="20577"/>
          <ac:spMkLst>
            <pc:docMk/>
            <pc:sldMk cId="2082568725" sldId="285"/>
            <ac:spMk id="2" creationId="{EB359124-DDB8-47F3-A229-9CF992DA78EF}"/>
          </ac:spMkLst>
        </pc:spChg>
        <pc:spChg chg="mod">
          <ac:chgData name="Matija Vajdić" userId="3afeaea7-28e6-402a-9462-633b76f2ed45" providerId="ADAL" clId="{200B7DC3-C655-4D6C-846B-F4809DB727C7}" dt="2021-09-19T14:25:29.079" v="9255" actId="20577"/>
          <ac:spMkLst>
            <pc:docMk/>
            <pc:sldMk cId="2082568725" sldId="285"/>
            <ac:spMk id="3" creationId="{3A04C076-1640-4037-8CF3-77F48D7C8DFF}"/>
          </ac:spMkLst>
        </pc:spChg>
      </pc:sldChg>
      <pc:sldChg chg="add replId">
        <pc:chgData name="Matija Vajdić" userId="3afeaea7-28e6-402a-9462-633b76f2ed45" providerId="ADAL" clId="{200B7DC3-C655-4D6C-846B-F4809DB727C7}" dt="2021-09-19T14:14:19.616" v="7527" actId="2890"/>
        <pc:sldMkLst>
          <pc:docMk/>
          <pc:sldMk cId="3436347857" sldId="286"/>
        </pc:sldMkLst>
      </pc:sldChg>
      <pc:sldChg chg="add">
        <pc:chgData name="Matija Vajdić" userId="3afeaea7-28e6-402a-9462-633b76f2ed45" providerId="ADAL" clId="{200B7DC3-C655-4D6C-846B-F4809DB727C7}" dt="2021-09-19T14:19:31.349" v="8276" actId="2890"/>
        <pc:sldMkLst>
          <pc:docMk/>
          <pc:sldMk cId="2730353503" sldId="287"/>
        </pc:sldMkLst>
      </pc:sldChg>
      <pc:sldChg chg="add replId">
        <pc:chgData name="Matija Vajdić" userId="3afeaea7-28e6-402a-9462-633b76f2ed45" providerId="ADAL" clId="{200B7DC3-C655-4D6C-846B-F4809DB727C7}" dt="2021-09-19T14:19:31.349" v="8276" actId="2890"/>
        <pc:sldMkLst>
          <pc:docMk/>
          <pc:sldMk cId="1580716957" sldId="288"/>
        </pc:sldMkLst>
      </pc:sldChg>
    </pc:docChg>
  </pc:docChgLst>
  <pc:docChgLst>
    <pc:chgData name="Nadejda Khamrakulova" userId="1ed4916c-2d93-4a2b-bcba-237fc4e80a97" providerId="ADAL" clId="{C8C8AFF7-29BB-47A0-8DC8-3F7059BC5D89}"/>
    <pc:docChg chg="undo custSel modSld">
      <pc:chgData name="Nadejda Khamrakulova" userId="1ed4916c-2d93-4a2b-bcba-237fc4e80a97" providerId="ADAL" clId="{C8C8AFF7-29BB-47A0-8DC8-3F7059BC5D89}" dt="2021-11-26T14:07:58.612" v="66" actId="478"/>
      <pc:docMkLst>
        <pc:docMk/>
      </pc:docMkLst>
      <pc:sldChg chg="delSp modSp mod">
        <pc:chgData name="Nadejda Khamrakulova" userId="1ed4916c-2d93-4a2b-bcba-237fc4e80a97" providerId="ADAL" clId="{C8C8AFF7-29BB-47A0-8DC8-3F7059BC5D89}" dt="2021-11-26T12:26:44.833" v="7" actId="478"/>
        <pc:sldMkLst>
          <pc:docMk/>
          <pc:sldMk cId="1636517326" sldId="256"/>
        </pc:sldMkLst>
        <pc:spChg chg="del mod">
          <ac:chgData name="Nadejda Khamrakulova" userId="1ed4916c-2d93-4a2b-bcba-237fc4e80a97" providerId="ADAL" clId="{C8C8AFF7-29BB-47A0-8DC8-3F7059BC5D89}" dt="2021-11-26T12:26:38.493" v="5" actId="478"/>
          <ac:spMkLst>
            <pc:docMk/>
            <pc:sldMk cId="1636517326" sldId="256"/>
            <ac:spMk id="7" creationId="{00000000-0000-0000-0000-000000000000}"/>
          </ac:spMkLst>
        </pc:spChg>
        <pc:spChg chg="del">
          <ac:chgData name="Nadejda Khamrakulova" userId="1ed4916c-2d93-4a2b-bcba-237fc4e80a97" providerId="ADAL" clId="{C8C8AFF7-29BB-47A0-8DC8-3F7059BC5D89}" dt="2021-11-26T12:26:41.244" v="6" actId="478"/>
          <ac:spMkLst>
            <pc:docMk/>
            <pc:sldMk cId="1636517326" sldId="256"/>
            <ac:spMk id="9" creationId="{00000000-0000-0000-0000-000000000000}"/>
          </ac:spMkLst>
        </pc:spChg>
        <pc:spChg chg="del">
          <ac:chgData name="Nadejda Khamrakulova" userId="1ed4916c-2d93-4a2b-bcba-237fc4e80a97" providerId="ADAL" clId="{C8C8AFF7-29BB-47A0-8DC8-3F7059BC5D89}" dt="2021-11-26T12:26:44.833" v="7" actId="478"/>
          <ac:spMkLst>
            <pc:docMk/>
            <pc:sldMk cId="1636517326" sldId="256"/>
            <ac:spMk id="10" creationId="{0B64831E-EE63-4582-A4F9-566859F03DE9}"/>
          </ac:spMkLst>
        </pc:spChg>
        <pc:picChg chg="del">
          <ac:chgData name="Nadejda Khamrakulova" userId="1ed4916c-2d93-4a2b-bcba-237fc4e80a97" providerId="ADAL" clId="{C8C8AFF7-29BB-47A0-8DC8-3F7059BC5D89}" dt="2021-11-26T12:26:17.142" v="0" actId="478"/>
          <ac:picMkLst>
            <pc:docMk/>
            <pc:sldMk cId="1636517326" sldId="256"/>
            <ac:picMk id="3" creationId="{00000000-0000-0000-0000-000000000000}"/>
          </ac:picMkLst>
        </pc:picChg>
        <pc:picChg chg="del">
          <ac:chgData name="Nadejda Khamrakulova" userId="1ed4916c-2d93-4a2b-bcba-237fc4e80a97" providerId="ADAL" clId="{C8C8AFF7-29BB-47A0-8DC8-3F7059BC5D89}" dt="2021-11-26T12:26:18.701" v="1" actId="478"/>
          <ac:picMkLst>
            <pc:docMk/>
            <pc:sldMk cId="1636517326" sldId="256"/>
            <ac:picMk id="4" creationId="{3A34F248-5496-434E-8872-3E21BFA91B3D}"/>
          </ac:picMkLst>
        </pc:picChg>
        <pc:picChg chg="del">
          <ac:chgData name="Nadejda Khamrakulova" userId="1ed4916c-2d93-4a2b-bcba-237fc4e80a97" providerId="ADAL" clId="{C8C8AFF7-29BB-47A0-8DC8-3F7059BC5D89}" dt="2021-11-26T12:26:20.252" v="2" actId="478"/>
          <ac:picMkLst>
            <pc:docMk/>
            <pc:sldMk cId="1636517326" sldId="256"/>
            <ac:picMk id="5" creationId="{AC145B8F-257A-4381-B135-11245C7527D4}"/>
          </ac:picMkLst>
        </pc:picChg>
        <pc:picChg chg="del">
          <ac:chgData name="Nadejda Khamrakulova" userId="1ed4916c-2d93-4a2b-bcba-237fc4e80a97" providerId="ADAL" clId="{C8C8AFF7-29BB-47A0-8DC8-3F7059BC5D89}" dt="2021-11-26T12:26:22.576" v="3" actId="478"/>
          <ac:picMkLst>
            <pc:docMk/>
            <pc:sldMk cId="1636517326" sldId="256"/>
            <ac:picMk id="6" creationId="{9EDF62D0-3C73-415F-AA6C-1B945388EEFF}"/>
          </ac:picMkLst>
        </pc:picChg>
      </pc:sldChg>
      <pc:sldChg chg="delSp modSp mod">
        <pc:chgData name="Nadejda Khamrakulova" userId="1ed4916c-2d93-4a2b-bcba-237fc4e80a97" providerId="ADAL" clId="{C8C8AFF7-29BB-47A0-8DC8-3F7059BC5D89}" dt="2021-11-26T14:07:58.612" v="66" actId="478"/>
        <pc:sldMkLst>
          <pc:docMk/>
          <pc:sldMk cId="1538250566" sldId="260"/>
        </pc:sldMkLst>
        <pc:spChg chg="mod">
          <ac:chgData name="Nadejda Khamrakulova" userId="1ed4916c-2d93-4a2b-bcba-237fc4e80a97" providerId="ADAL" clId="{C8C8AFF7-29BB-47A0-8DC8-3F7059BC5D89}" dt="2021-11-26T14:07:55.371" v="65" actId="20577"/>
          <ac:spMkLst>
            <pc:docMk/>
            <pc:sldMk cId="1538250566" sldId="260"/>
            <ac:spMk id="3" creationId="{AC838636-FDEA-430F-BD65-13FDC4DF38EE}"/>
          </ac:spMkLst>
        </pc:spChg>
        <pc:picChg chg="del">
          <ac:chgData name="Nadejda Khamrakulova" userId="1ed4916c-2d93-4a2b-bcba-237fc4e80a97" providerId="ADAL" clId="{C8C8AFF7-29BB-47A0-8DC8-3F7059BC5D89}" dt="2021-11-26T14:07:58.612" v="66" actId="478"/>
          <ac:picMkLst>
            <pc:docMk/>
            <pc:sldMk cId="1538250566" sldId="260"/>
            <ac:picMk id="4" creationId="{942DD880-089B-4E38-8D31-05ED97288182}"/>
          </ac:picMkLst>
        </pc:picChg>
      </pc:sldChg>
      <pc:sldChg chg="modSp mod">
        <pc:chgData name="Nadejda Khamrakulova" userId="1ed4916c-2d93-4a2b-bcba-237fc4e80a97" providerId="ADAL" clId="{C8C8AFF7-29BB-47A0-8DC8-3F7059BC5D89}" dt="2021-11-26T12:39:41.004" v="35" actId="27636"/>
        <pc:sldMkLst>
          <pc:docMk/>
          <pc:sldMk cId="4134368311" sldId="261"/>
        </pc:sldMkLst>
        <pc:spChg chg="mod">
          <ac:chgData name="Nadejda Khamrakulova" userId="1ed4916c-2d93-4a2b-bcba-237fc4e80a97" providerId="ADAL" clId="{C8C8AFF7-29BB-47A0-8DC8-3F7059BC5D89}" dt="2021-11-26T12:39:41.004" v="35" actId="27636"/>
          <ac:spMkLst>
            <pc:docMk/>
            <pc:sldMk cId="4134368311" sldId="261"/>
            <ac:spMk id="3" creationId="{9ACFCD23-40FC-4BC2-B236-091ADEA5EC3B}"/>
          </ac:spMkLst>
        </pc:spChg>
      </pc:sldChg>
      <pc:sldChg chg="modSp mod">
        <pc:chgData name="Nadejda Khamrakulova" userId="1ed4916c-2d93-4a2b-bcba-237fc4e80a97" providerId="ADAL" clId="{C8C8AFF7-29BB-47A0-8DC8-3F7059BC5D89}" dt="2021-11-26T12:59:17.218" v="43" actId="20577"/>
        <pc:sldMkLst>
          <pc:docMk/>
          <pc:sldMk cId="3662206660" sldId="262"/>
        </pc:sldMkLst>
        <pc:spChg chg="mod">
          <ac:chgData name="Nadejda Khamrakulova" userId="1ed4916c-2d93-4a2b-bcba-237fc4e80a97" providerId="ADAL" clId="{C8C8AFF7-29BB-47A0-8DC8-3F7059BC5D89}" dt="2021-11-26T12:59:17.218" v="43" actId="20577"/>
          <ac:spMkLst>
            <pc:docMk/>
            <pc:sldMk cId="3662206660" sldId="262"/>
            <ac:spMk id="3" creationId="{9ACFCD23-40FC-4BC2-B236-091ADEA5EC3B}"/>
          </ac:spMkLst>
        </pc:spChg>
      </pc:sldChg>
      <pc:sldChg chg="modSp mod">
        <pc:chgData name="Nadejda Khamrakulova" userId="1ed4916c-2d93-4a2b-bcba-237fc4e80a97" providerId="ADAL" clId="{C8C8AFF7-29BB-47A0-8DC8-3F7059BC5D89}" dt="2021-11-26T13:01:21.140" v="52" actId="20577"/>
        <pc:sldMkLst>
          <pc:docMk/>
          <pc:sldMk cId="1712956634" sldId="263"/>
        </pc:sldMkLst>
        <pc:spChg chg="mod">
          <ac:chgData name="Nadejda Khamrakulova" userId="1ed4916c-2d93-4a2b-bcba-237fc4e80a97" providerId="ADAL" clId="{C8C8AFF7-29BB-47A0-8DC8-3F7059BC5D89}" dt="2021-11-26T13:01:21.140" v="52" actId="20577"/>
          <ac:spMkLst>
            <pc:docMk/>
            <pc:sldMk cId="1712956634" sldId="263"/>
            <ac:spMk id="3" creationId="{3A04C076-1640-4037-8CF3-77F48D7C8DFF}"/>
          </ac:spMkLst>
        </pc:spChg>
      </pc:sldChg>
      <pc:sldChg chg="modSp mod">
        <pc:chgData name="Nadejda Khamrakulova" userId="1ed4916c-2d93-4a2b-bcba-237fc4e80a97" providerId="ADAL" clId="{C8C8AFF7-29BB-47A0-8DC8-3F7059BC5D89}" dt="2021-11-26T12:41:09.909" v="39" actId="14734"/>
        <pc:sldMkLst>
          <pc:docMk/>
          <pc:sldMk cId="1472149188" sldId="265"/>
        </pc:sldMkLst>
        <pc:graphicFrameChg chg="mod modGraphic">
          <ac:chgData name="Nadejda Khamrakulova" userId="1ed4916c-2d93-4a2b-bcba-237fc4e80a97" providerId="ADAL" clId="{C8C8AFF7-29BB-47A0-8DC8-3F7059BC5D89}" dt="2021-11-26T12:41:09.909" v="39" actId="14734"/>
          <ac:graphicFrameMkLst>
            <pc:docMk/>
            <pc:sldMk cId="1472149188" sldId="265"/>
            <ac:graphicFrameMk id="4" creationId="{71C5713C-5581-414B-8EF5-5047CFBA8F2E}"/>
          </ac:graphicFrameMkLst>
        </pc:graphicFrameChg>
      </pc:sldChg>
      <pc:sldChg chg="modSp mod">
        <pc:chgData name="Nadejda Khamrakulova" userId="1ed4916c-2d93-4a2b-bcba-237fc4e80a97" providerId="ADAL" clId="{C8C8AFF7-29BB-47A0-8DC8-3F7059BC5D89}" dt="2021-11-26T13:00:24.696" v="44" actId="20577"/>
        <pc:sldMkLst>
          <pc:docMk/>
          <pc:sldMk cId="3209289242" sldId="272"/>
        </pc:sldMkLst>
        <pc:spChg chg="mod">
          <ac:chgData name="Nadejda Khamrakulova" userId="1ed4916c-2d93-4a2b-bcba-237fc4e80a97" providerId="ADAL" clId="{C8C8AFF7-29BB-47A0-8DC8-3F7059BC5D89}" dt="2021-11-26T13:00:24.696" v="44" actId="20577"/>
          <ac:spMkLst>
            <pc:docMk/>
            <pc:sldMk cId="3209289242" sldId="272"/>
            <ac:spMk id="3" creationId="{3A04C076-1640-4037-8CF3-77F48D7C8DFF}"/>
          </ac:spMkLst>
        </pc:spChg>
      </pc:sldChg>
      <pc:sldChg chg="modSp mod">
        <pc:chgData name="Nadejda Khamrakulova" userId="1ed4916c-2d93-4a2b-bcba-237fc4e80a97" providerId="ADAL" clId="{C8C8AFF7-29BB-47A0-8DC8-3F7059BC5D89}" dt="2021-11-26T13:04:18.657" v="54" actId="20577"/>
        <pc:sldMkLst>
          <pc:docMk/>
          <pc:sldMk cId="369481897" sldId="274"/>
        </pc:sldMkLst>
        <pc:spChg chg="mod">
          <ac:chgData name="Nadejda Khamrakulova" userId="1ed4916c-2d93-4a2b-bcba-237fc4e80a97" providerId="ADAL" clId="{C8C8AFF7-29BB-47A0-8DC8-3F7059BC5D89}" dt="2021-11-26T13:04:18.657" v="54" actId="20577"/>
          <ac:spMkLst>
            <pc:docMk/>
            <pc:sldMk cId="369481897" sldId="274"/>
            <ac:spMk id="3" creationId="{3A04C076-1640-4037-8CF3-77F48D7C8DFF}"/>
          </ac:spMkLst>
        </pc:spChg>
      </pc:sldChg>
      <pc:sldChg chg="modSp mod">
        <pc:chgData name="Nadejda Khamrakulova" userId="1ed4916c-2d93-4a2b-bcba-237fc4e80a97" providerId="ADAL" clId="{C8C8AFF7-29BB-47A0-8DC8-3F7059BC5D89}" dt="2021-11-26T13:07:52.086" v="63" actId="27636"/>
        <pc:sldMkLst>
          <pc:docMk/>
          <pc:sldMk cId="2900184060" sldId="276"/>
        </pc:sldMkLst>
        <pc:spChg chg="mod">
          <ac:chgData name="Nadejda Khamrakulova" userId="1ed4916c-2d93-4a2b-bcba-237fc4e80a97" providerId="ADAL" clId="{C8C8AFF7-29BB-47A0-8DC8-3F7059BC5D89}" dt="2021-11-26T13:07:52.086" v="63" actId="27636"/>
          <ac:spMkLst>
            <pc:docMk/>
            <pc:sldMk cId="2900184060" sldId="276"/>
            <ac:spMk id="3" creationId="{3A04C076-1640-4037-8CF3-77F48D7C8DFF}"/>
          </ac:spMkLst>
        </pc:spChg>
      </pc:sldChg>
      <pc:sldChg chg="modSp mod">
        <pc:chgData name="Nadejda Khamrakulova" userId="1ed4916c-2d93-4a2b-bcba-237fc4e80a97" providerId="ADAL" clId="{C8C8AFF7-29BB-47A0-8DC8-3F7059BC5D89}" dt="2021-11-26T13:09:19.064" v="64" actId="20577"/>
        <pc:sldMkLst>
          <pc:docMk/>
          <pc:sldMk cId="2517909235" sldId="279"/>
        </pc:sldMkLst>
        <pc:spChg chg="mod">
          <ac:chgData name="Nadejda Khamrakulova" userId="1ed4916c-2d93-4a2b-bcba-237fc4e80a97" providerId="ADAL" clId="{C8C8AFF7-29BB-47A0-8DC8-3F7059BC5D89}" dt="2021-11-26T13:09:19.064" v="64" actId="20577"/>
          <ac:spMkLst>
            <pc:docMk/>
            <pc:sldMk cId="2517909235" sldId="279"/>
            <ac:spMk id="3" creationId="{3A04C076-1640-4037-8CF3-77F48D7C8DFF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56D4F60-35E2-4BDA-B5D3-884B0FA9036A}" type="doc">
      <dgm:prSet loTypeId="urn:microsoft.com/office/officeart/2005/8/layout/hProcess11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r-HR"/>
        </a:p>
      </dgm:t>
    </dgm:pt>
    <dgm:pt modelId="{BE36AFD2-CE17-4BBB-915E-768D1F1EEE2B}">
      <dgm:prSet phldrT="[Text]" custT="1"/>
      <dgm:spPr/>
      <dgm:t>
        <a:bodyPr vert="vert270" anchor="ctr"/>
        <a:lstStyle/>
        <a:p>
          <a:pPr algn="l"/>
          <a:r>
            <a:rPr lang="ru-RU" sz="2400" dirty="0"/>
            <a:t>Введение </a:t>
          </a:r>
          <a:endParaRPr lang="hr-HR" sz="1900" dirty="0"/>
        </a:p>
      </dgm:t>
    </dgm:pt>
    <dgm:pt modelId="{E5F63535-6EEC-4575-9770-A9A8B2695251}" type="parTrans" cxnId="{637F08E1-1F4D-470D-9101-C12DDAEDAD9E}">
      <dgm:prSet/>
      <dgm:spPr/>
      <dgm:t>
        <a:bodyPr/>
        <a:lstStyle/>
        <a:p>
          <a:endParaRPr lang="hr-HR"/>
        </a:p>
      </dgm:t>
    </dgm:pt>
    <dgm:pt modelId="{F12C454F-53BA-48C4-96E2-4E5FEBF2CFA6}" type="sibTrans" cxnId="{637F08E1-1F4D-470D-9101-C12DDAEDAD9E}">
      <dgm:prSet/>
      <dgm:spPr/>
      <dgm:t>
        <a:bodyPr/>
        <a:lstStyle/>
        <a:p>
          <a:endParaRPr lang="hr-HR"/>
        </a:p>
      </dgm:t>
    </dgm:pt>
    <dgm:pt modelId="{BCCF9CFC-803D-44B9-9AB6-EA88C630E9E1}">
      <dgm:prSet phldrT="[Text]" custT="1"/>
      <dgm:spPr/>
      <dgm:t>
        <a:bodyPr vert="vert270" anchor="ctr" anchorCtr="1"/>
        <a:lstStyle/>
        <a:p>
          <a:pPr algn="r"/>
          <a:r>
            <a:rPr lang="ru-RU" sz="2400" dirty="0"/>
            <a:t>Энергоаудит </a:t>
          </a:r>
          <a:endParaRPr lang="hr-HR" sz="2400" dirty="0"/>
        </a:p>
      </dgm:t>
    </dgm:pt>
    <dgm:pt modelId="{068CB18C-6E66-4E78-8454-6D941EE14D09}" type="parTrans" cxnId="{376BE1A0-0AD0-4CE2-9911-D80696666EAB}">
      <dgm:prSet/>
      <dgm:spPr/>
      <dgm:t>
        <a:bodyPr/>
        <a:lstStyle/>
        <a:p>
          <a:endParaRPr lang="hr-HR"/>
        </a:p>
      </dgm:t>
    </dgm:pt>
    <dgm:pt modelId="{A2883450-2141-48C7-87D9-02BE501AF330}" type="sibTrans" cxnId="{376BE1A0-0AD0-4CE2-9911-D80696666EAB}">
      <dgm:prSet/>
      <dgm:spPr/>
      <dgm:t>
        <a:bodyPr/>
        <a:lstStyle/>
        <a:p>
          <a:endParaRPr lang="hr-HR"/>
        </a:p>
      </dgm:t>
    </dgm:pt>
    <dgm:pt modelId="{526D266D-B1FD-4548-B829-C4E1FEB76611}">
      <dgm:prSet phldrT="[Text]" custT="1"/>
      <dgm:spPr/>
      <dgm:t>
        <a:bodyPr vert="vert270" anchor="ctr"/>
        <a:lstStyle/>
        <a:p>
          <a:pPr algn="l"/>
          <a:r>
            <a:rPr lang="ru-RU" sz="2400" dirty="0"/>
            <a:t>Подготовка </a:t>
          </a:r>
          <a:endParaRPr lang="hr-HR" sz="2000" dirty="0"/>
        </a:p>
      </dgm:t>
    </dgm:pt>
    <dgm:pt modelId="{9DD22C3C-C392-4EC3-9CF4-7C300BB81B17}" type="parTrans" cxnId="{ADBD63D1-B354-447D-9B98-2198E512211C}">
      <dgm:prSet/>
      <dgm:spPr/>
      <dgm:t>
        <a:bodyPr/>
        <a:lstStyle/>
        <a:p>
          <a:endParaRPr lang="hr-HR"/>
        </a:p>
      </dgm:t>
    </dgm:pt>
    <dgm:pt modelId="{B66367FB-C365-4D4B-BBF7-A6EA4245F0B6}" type="sibTrans" cxnId="{ADBD63D1-B354-447D-9B98-2198E512211C}">
      <dgm:prSet/>
      <dgm:spPr/>
      <dgm:t>
        <a:bodyPr/>
        <a:lstStyle/>
        <a:p>
          <a:endParaRPr lang="hr-HR"/>
        </a:p>
      </dgm:t>
    </dgm:pt>
    <dgm:pt modelId="{5A539E61-EFAE-4B76-B711-FC9A46D4143E}">
      <dgm:prSet phldrT="[Text]" custT="1"/>
      <dgm:spPr/>
      <dgm:t>
        <a:bodyPr vert="vert270" anchor="ctr" anchorCtr="1"/>
        <a:lstStyle/>
        <a:p>
          <a:pPr algn="r"/>
          <a:r>
            <a:rPr lang="ru-RU" sz="2400" dirty="0"/>
            <a:t>Посещение </a:t>
          </a:r>
          <a:endParaRPr lang="hr-HR" sz="2400" dirty="0"/>
        </a:p>
      </dgm:t>
    </dgm:pt>
    <dgm:pt modelId="{9E348891-D5C5-407B-B799-0863C0EB9C1A}" type="parTrans" cxnId="{103ECE8A-7F6E-461C-812A-962B0C937CD0}">
      <dgm:prSet/>
      <dgm:spPr/>
      <dgm:t>
        <a:bodyPr/>
        <a:lstStyle/>
        <a:p>
          <a:endParaRPr lang="hr-HR"/>
        </a:p>
      </dgm:t>
    </dgm:pt>
    <dgm:pt modelId="{25680A86-0C7E-4BA0-8815-78F9E53810D6}" type="sibTrans" cxnId="{103ECE8A-7F6E-461C-812A-962B0C937CD0}">
      <dgm:prSet/>
      <dgm:spPr/>
      <dgm:t>
        <a:bodyPr/>
        <a:lstStyle/>
        <a:p>
          <a:endParaRPr lang="hr-HR"/>
        </a:p>
      </dgm:t>
    </dgm:pt>
    <dgm:pt modelId="{D4D675A3-B512-461B-B2AD-600A4ED8CF61}">
      <dgm:prSet phldrT="[Text]" custT="1"/>
      <dgm:spPr/>
      <dgm:t>
        <a:bodyPr vert="vert270" anchor="ctr"/>
        <a:lstStyle/>
        <a:p>
          <a:pPr algn="l"/>
          <a:r>
            <a:rPr lang="ru-RU" sz="2400" dirty="0"/>
            <a:t>Измерения </a:t>
          </a:r>
          <a:endParaRPr lang="hr-HR" sz="2400" dirty="0"/>
        </a:p>
      </dgm:t>
    </dgm:pt>
    <dgm:pt modelId="{AD834448-C4D5-4D53-8D6C-352AAFC3D85C}" type="parTrans" cxnId="{986915EB-E2DD-4035-97D4-14A80A5749DB}">
      <dgm:prSet/>
      <dgm:spPr/>
      <dgm:t>
        <a:bodyPr/>
        <a:lstStyle/>
        <a:p>
          <a:endParaRPr lang="hr-HR"/>
        </a:p>
      </dgm:t>
    </dgm:pt>
    <dgm:pt modelId="{BF19228B-0BB8-492B-ACF9-ED2E59D6B2AA}" type="sibTrans" cxnId="{986915EB-E2DD-4035-97D4-14A80A5749DB}">
      <dgm:prSet/>
      <dgm:spPr/>
      <dgm:t>
        <a:bodyPr/>
        <a:lstStyle/>
        <a:p>
          <a:endParaRPr lang="hr-HR"/>
        </a:p>
      </dgm:t>
    </dgm:pt>
    <dgm:pt modelId="{0A6AC350-1E6E-41FA-8154-429338A5B719}">
      <dgm:prSet phldrT="[Text]" custT="1"/>
      <dgm:spPr/>
      <dgm:t>
        <a:bodyPr vert="vert270" anchor="ctr" anchorCtr="1"/>
        <a:lstStyle/>
        <a:p>
          <a:pPr algn="r"/>
          <a:r>
            <a:rPr lang="en-GB" sz="2400" dirty="0"/>
            <a:t>    </a:t>
          </a:r>
          <a:r>
            <a:rPr lang="ru-RU" sz="2400" dirty="0"/>
            <a:t>Анализ </a:t>
          </a:r>
          <a:endParaRPr lang="hr-HR" sz="2400" dirty="0"/>
        </a:p>
      </dgm:t>
    </dgm:pt>
    <dgm:pt modelId="{D28AFC08-46AE-47C2-99EB-EC527AB37910}" type="parTrans" cxnId="{D4CE67CC-F97D-4BDB-94A1-556F61BE26CC}">
      <dgm:prSet/>
      <dgm:spPr/>
      <dgm:t>
        <a:bodyPr/>
        <a:lstStyle/>
        <a:p>
          <a:endParaRPr lang="hr-HR"/>
        </a:p>
      </dgm:t>
    </dgm:pt>
    <dgm:pt modelId="{B39A84CD-66D8-4D98-87C9-F61AF9663DA1}" type="sibTrans" cxnId="{D4CE67CC-F97D-4BDB-94A1-556F61BE26CC}">
      <dgm:prSet/>
      <dgm:spPr/>
      <dgm:t>
        <a:bodyPr/>
        <a:lstStyle/>
        <a:p>
          <a:endParaRPr lang="hr-HR"/>
        </a:p>
      </dgm:t>
    </dgm:pt>
    <dgm:pt modelId="{F72891C7-EC5C-4CDD-B6C0-6DDCB54B3B11}">
      <dgm:prSet phldrT="[Text]" custT="1"/>
      <dgm:spPr/>
      <dgm:t>
        <a:bodyPr vert="vert270" anchor="ctr"/>
        <a:lstStyle/>
        <a:p>
          <a:pPr algn="l"/>
          <a:r>
            <a:rPr lang="ru-RU" sz="2400" dirty="0"/>
            <a:t>Мероприятия </a:t>
          </a:r>
          <a:r>
            <a:rPr lang="en-GB" sz="2000" dirty="0"/>
            <a:t> </a:t>
          </a:r>
          <a:endParaRPr lang="hr-HR" sz="2000" dirty="0"/>
        </a:p>
      </dgm:t>
    </dgm:pt>
    <dgm:pt modelId="{0E512B42-606E-4E6A-92BB-07847EC76648}" type="parTrans" cxnId="{D93925F6-7240-4488-ADD6-0DB1FB68AC4B}">
      <dgm:prSet/>
      <dgm:spPr/>
      <dgm:t>
        <a:bodyPr/>
        <a:lstStyle/>
        <a:p>
          <a:endParaRPr lang="hr-HR"/>
        </a:p>
      </dgm:t>
    </dgm:pt>
    <dgm:pt modelId="{9F7EE4B3-6DAE-4F69-B0A5-D35D13F70CAE}" type="sibTrans" cxnId="{D93925F6-7240-4488-ADD6-0DB1FB68AC4B}">
      <dgm:prSet/>
      <dgm:spPr/>
      <dgm:t>
        <a:bodyPr/>
        <a:lstStyle/>
        <a:p>
          <a:endParaRPr lang="hr-HR"/>
        </a:p>
      </dgm:t>
    </dgm:pt>
    <dgm:pt modelId="{83554D58-DAD9-4519-AC87-9FD11CF49BC6}" type="pres">
      <dgm:prSet presAssocID="{656D4F60-35E2-4BDA-B5D3-884B0FA9036A}" presName="Name0" presStyleCnt="0">
        <dgm:presLayoutVars>
          <dgm:dir/>
          <dgm:resizeHandles val="exact"/>
        </dgm:presLayoutVars>
      </dgm:prSet>
      <dgm:spPr/>
    </dgm:pt>
    <dgm:pt modelId="{FAC43965-5A4D-40AC-9DC8-877464236783}" type="pres">
      <dgm:prSet presAssocID="{656D4F60-35E2-4BDA-B5D3-884B0FA9036A}" presName="arrow" presStyleLbl="bgShp" presStyleIdx="0" presStyleCnt="1"/>
      <dgm:spPr/>
    </dgm:pt>
    <dgm:pt modelId="{8CF91272-C882-41DB-BEC0-0E7A446F01A8}" type="pres">
      <dgm:prSet presAssocID="{656D4F60-35E2-4BDA-B5D3-884B0FA9036A}" presName="points" presStyleCnt="0"/>
      <dgm:spPr/>
    </dgm:pt>
    <dgm:pt modelId="{C9250613-B25D-4AB9-A797-41D0D323797D}" type="pres">
      <dgm:prSet presAssocID="{BE36AFD2-CE17-4BBB-915E-768D1F1EEE2B}" presName="compositeA" presStyleCnt="0"/>
      <dgm:spPr/>
    </dgm:pt>
    <dgm:pt modelId="{6A137977-674A-41BE-98C3-6068B9AD3766}" type="pres">
      <dgm:prSet presAssocID="{BE36AFD2-CE17-4BBB-915E-768D1F1EEE2B}" presName="textA" presStyleLbl="revTx" presStyleIdx="0" presStyleCnt="7" custAng="1428350" custLinFactNeighborX="32109" custLinFactNeighborY="2437">
        <dgm:presLayoutVars>
          <dgm:bulletEnabled val="1"/>
        </dgm:presLayoutVars>
      </dgm:prSet>
      <dgm:spPr/>
    </dgm:pt>
    <dgm:pt modelId="{2AC2ADA9-CDD0-47ED-9D72-DCAECEC35D05}" type="pres">
      <dgm:prSet presAssocID="{BE36AFD2-CE17-4BBB-915E-768D1F1EEE2B}" presName="circleA" presStyleLbl="node1" presStyleIdx="0" presStyleCnt="7"/>
      <dgm:spPr/>
    </dgm:pt>
    <dgm:pt modelId="{089D3AA5-7D8A-4764-9289-69CA17BE9804}" type="pres">
      <dgm:prSet presAssocID="{BE36AFD2-CE17-4BBB-915E-768D1F1EEE2B}" presName="spaceA" presStyleCnt="0"/>
      <dgm:spPr/>
    </dgm:pt>
    <dgm:pt modelId="{D51FFE08-A830-4094-8B21-3F166A8EC50B}" type="pres">
      <dgm:prSet presAssocID="{F12C454F-53BA-48C4-96E2-4E5FEBF2CFA6}" presName="space" presStyleCnt="0"/>
      <dgm:spPr/>
    </dgm:pt>
    <dgm:pt modelId="{049CA1C9-967B-4BD0-9010-4B0B5CA9F0BF}" type="pres">
      <dgm:prSet presAssocID="{BCCF9CFC-803D-44B9-9AB6-EA88C630E9E1}" presName="compositeB" presStyleCnt="0"/>
      <dgm:spPr/>
    </dgm:pt>
    <dgm:pt modelId="{CCB4802E-DDD3-4807-82A7-7B6AA90EF1EA}" type="pres">
      <dgm:prSet presAssocID="{BCCF9CFC-803D-44B9-9AB6-EA88C630E9E1}" presName="textB" presStyleLbl="revTx" presStyleIdx="1" presStyleCnt="7" custAng="1540643" custLinFactNeighborX="-56073" custLinFactNeighborY="-6063">
        <dgm:presLayoutVars>
          <dgm:bulletEnabled val="1"/>
        </dgm:presLayoutVars>
      </dgm:prSet>
      <dgm:spPr/>
    </dgm:pt>
    <dgm:pt modelId="{570C4C50-8702-44E2-88E8-D081AB9BBAA9}" type="pres">
      <dgm:prSet presAssocID="{BCCF9CFC-803D-44B9-9AB6-EA88C630E9E1}" presName="circleB" presStyleLbl="node1" presStyleIdx="1" presStyleCnt="7"/>
      <dgm:spPr/>
    </dgm:pt>
    <dgm:pt modelId="{439457B4-3087-4B23-93B1-A54255451D77}" type="pres">
      <dgm:prSet presAssocID="{BCCF9CFC-803D-44B9-9AB6-EA88C630E9E1}" presName="spaceB" presStyleCnt="0"/>
      <dgm:spPr/>
    </dgm:pt>
    <dgm:pt modelId="{2140BF2A-BA5E-4437-B313-2EEB4E786E25}" type="pres">
      <dgm:prSet presAssocID="{A2883450-2141-48C7-87D9-02BE501AF330}" presName="space" presStyleCnt="0"/>
      <dgm:spPr/>
    </dgm:pt>
    <dgm:pt modelId="{7C529070-FED4-4EC0-BAF0-BCA7CAF7F2C4}" type="pres">
      <dgm:prSet presAssocID="{526D266D-B1FD-4548-B829-C4E1FEB76611}" presName="compositeA" presStyleCnt="0"/>
      <dgm:spPr/>
    </dgm:pt>
    <dgm:pt modelId="{DD13EB18-4799-4F44-A56E-8D26EF2E1018}" type="pres">
      <dgm:prSet presAssocID="{526D266D-B1FD-4548-B829-C4E1FEB76611}" presName="textA" presStyleLbl="revTx" presStyleIdx="2" presStyleCnt="7" custAng="1428350" custLinFactNeighborX="32109" custLinFactNeighborY="2437">
        <dgm:presLayoutVars>
          <dgm:bulletEnabled val="1"/>
        </dgm:presLayoutVars>
      </dgm:prSet>
      <dgm:spPr/>
    </dgm:pt>
    <dgm:pt modelId="{2526719C-B185-4DCB-8177-0F61181E5954}" type="pres">
      <dgm:prSet presAssocID="{526D266D-B1FD-4548-B829-C4E1FEB76611}" presName="circleA" presStyleLbl="node1" presStyleIdx="2" presStyleCnt="7"/>
      <dgm:spPr/>
    </dgm:pt>
    <dgm:pt modelId="{81E063C4-70B2-4479-AFD8-1990B0246545}" type="pres">
      <dgm:prSet presAssocID="{526D266D-B1FD-4548-B829-C4E1FEB76611}" presName="spaceA" presStyleCnt="0"/>
      <dgm:spPr/>
    </dgm:pt>
    <dgm:pt modelId="{BEE0EE6C-469C-48E7-B01D-AE7B25ADE622}" type="pres">
      <dgm:prSet presAssocID="{B66367FB-C365-4D4B-BBF7-A6EA4245F0B6}" presName="space" presStyleCnt="0"/>
      <dgm:spPr/>
    </dgm:pt>
    <dgm:pt modelId="{58EE7C00-48B8-4846-9A5F-5BD3F6D107B1}" type="pres">
      <dgm:prSet presAssocID="{5A539E61-EFAE-4B76-B711-FC9A46D4143E}" presName="compositeB" presStyleCnt="0"/>
      <dgm:spPr/>
    </dgm:pt>
    <dgm:pt modelId="{804CEDE6-199D-43EC-928D-C495F3B17A37}" type="pres">
      <dgm:prSet presAssocID="{5A539E61-EFAE-4B76-B711-FC9A46D4143E}" presName="textB" presStyleLbl="revTx" presStyleIdx="3" presStyleCnt="7" custAng="1540643" custLinFactNeighborX="-48838" custLinFactNeighborY="-14463">
        <dgm:presLayoutVars>
          <dgm:bulletEnabled val="1"/>
        </dgm:presLayoutVars>
      </dgm:prSet>
      <dgm:spPr/>
    </dgm:pt>
    <dgm:pt modelId="{72B6EABC-3533-4703-A424-A482B24AB9F4}" type="pres">
      <dgm:prSet presAssocID="{5A539E61-EFAE-4B76-B711-FC9A46D4143E}" presName="circleB" presStyleLbl="node1" presStyleIdx="3" presStyleCnt="7"/>
      <dgm:spPr/>
    </dgm:pt>
    <dgm:pt modelId="{0D846AA6-341D-424E-91EC-EE1FB2F62100}" type="pres">
      <dgm:prSet presAssocID="{5A539E61-EFAE-4B76-B711-FC9A46D4143E}" presName="spaceB" presStyleCnt="0"/>
      <dgm:spPr/>
    </dgm:pt>
    <dgm:pt modelId="{F7B541EF-9296-4787-9A27-D5B9C3D422DB}" type="pres">
      <dgm:prSet presAssocID="{25680A86-0C7E-4BA0-8815-78F9E53810D6}" presName="space" presStyleCnt="0"/>
      <dgm:spPr/>
    </dgm:pt>
    <dgm:pt modelId="{28E116EA-DCC9-4A80-89EF-F94BB4C4DAD9}" type="pres">
      <dgm:prSet presAssocID="{D4D675A3-B512-461B-B2AD-600A4ED8CF61}" presName="compositeA" presStyleCnt="0"/>
      <dgm:spPr/>
    </dgm:pt>
    <dgm:pt modelId="{2253C8C4-5C6F-40B0-912F-E41B04AB66BF}" type="pres">
      <dgm:prSet presAssocID="{D4D675A3-B512-461B-B2AD-600A4ED8CF61}" presName="textA" presStyleLbl="revTx" presStyleIdx="4" presStyleCnt="7" custAng="1428350" custLinFactNeighborX="32109" custLinFactNeighborY="2437">
        <dgm:presLayoutVars>
          <dgm:bulletEnabled val="1"/>
        </dgm:presLayoutVars>
      </dgm:prSet>
      <dgm:spPr/>
    </dgm:pt>
    <dgm:pt modelId="{E6A44597-9DEA-4CC2-832D-B4BD5282690D}" type="pres">
      <dgm:prSet presAssocID="{D4D675A3-B512-461B-B2AD-600A4ED8CF61}" presName="circleA" presStyleLbl="node1" presStyleIdx="4" presStyleCnt="7"/>
      <dgm:spPr/>
    </dgm:pt>
    <dgm:pt modelId="{B3B00D5B-6ECD-489E-BCD9-946A3464BB05}" type="pres">
      <dgm:prSet presAssocID="{D4D675A3-B512-461B-B2AD-600A4ED8CF61}" presName="spaceA" presStyleCnt="0"/>
      <dgm:spPr/>
    </dgm:pt>
    <dgm:pt modelId="{FE80CD83-0EFE-434F-A917-5F0CF97D2B94}" type="pres">
      <dgm:prSet presAssocID="{BF19228B-0BB8-492B-ACF9-ED2E59D6B2AA}" presName="space" presStyleCnt="0"/>
      <dgm:spPr/>
    </dgm:pt>
    <dgm:pt modelId="{DC7D6509-12CD-4E1D-A7CF-A68DB3C829C8}" type="pres">
      <dgm:prSet presAssocID="{0A6AC350-1E6E-41FA-8154-429338A5B719}" presName="compositeB" presStyleCnt="0"/>
      <dgm:spPr/>
    </dgm:pt>
    <dgm:pt modelId="{D5BCF745-8CAD-4D34-87F0-76ECBD0FF313}" type="pres">
      <dgm:prSet presAssocID="{0A6AC350-1E6E-41FA-8154-429338A5B719}" presName="textB" presStyleLbl="revTx" presStyleIdx="5" presStyleCnt="7" custAng="1540643" custLinFactNeighborX="-48838" custLinFactNeighborY="-14463">
        <dgm:presLayoutVars>
          <dgm:bulletEnabled val="1"/>
        </dgm:presLayoutVars>
      </dgm:prSet>
      <dgm:spPr/>
    </dgm:pt>
    <dgm:pt modelId="{80B55E2D-83A7-4437-8668-97FD9EDC8D08}" type="pres">
      <dgm:prSet presAssocID="{0A6AC350-1E6E-41FA-8154-429338A5B719}" presName="circleB" presStyleLbl="node1" presStyleIdx="5" presStyleCnt="7"/>
      <dgm:spPr/>
    </dgm:pt>
    <dgm:pt modelId="{E46CC5BF-091B-44A3-A313-C7BE01E9070F}" type="pres">
      <dgm:prSet presAssocID="{0A6AC350-1E6E-41FA-8154-429338A5B719}" presName="spaceB" presStyleCnt="0"/>
      <dgm:spPr/>
    </dgm:pt>
    <dgm:pt modelId="{41AE4B71-9198-4395-A5B3-55EAED364F96}" type="pres">
      <dgm:prSet presAssocID="{B39A84CD-66D8-4D98-87C9-F61AF9663DA1}" presName="space" presStyleCnt="0"/>
      <dgm:spPr/>
    </dgm:pt>
    <dgm:pt modelId="{AEC30075-83E2-46C5-876E-DBCCF80B4179}" type="pres">
      <dgm:prSet presAssocID="{F72891C7-EC5C-4CDD-B6C0-6DDCB54B3B11}" presName="compositeA" presStyleCnt="0"/>
      <dgm:spPr/>
    </dgm:pt>
    <dgm:pt modelId="{ABCC1E35-465B-45E2-A69B-BBF69BBEF44C}" type="pres">
      <dgm:prSet presAssocID="{F72891C7-EC5C-4CDD-B6C0-6DDCB54B3B11}" presName="textA" presStyleLbl="revTx" presStyleIdx="6" presStyleCnt="7" custAng="1428350" custLinFactNeighborX="32109" custLinFactNeighborY="2437">
        <dgm:presLayoutVars>
          <dgm:bulletEnabled val="1"/>
        </dgm:presLayoutVars>
      </dgm:prSet>
      <dgm:spPr/>
    </dgm:pt>
    <dgm:pt modelId="{32D5EF23-3DA5-4673-AF4B-22AB172E710A}" type="pres">
      <dgm:prSet presAssocID="{F72891C7-EC5C-4CDD-B6C0-6DDCB54B3B11}" presName="circleA" presStyleLbl="node1" presStyleIdx="6" presStyleCnt="7"/>
      <dgm:spPr/>
    </dgm:pt>
    <dgm:pt modelId="{9CB3CA73-8248-490F-A93E-10CF3C816295}" type="pres">
      <dgm:prSet presAssocID="{F72891C7-EC5C-4CDD-B6C0-6DDCB54B3B11}" presName="spaceA" presStyleCnt="0"/>
      <dgm:spPr/>
    </dgm:pt>
  </dgm:ptLst>
  <dgm:cxnLst>
    <dgm:cxn modelId="{4C0D5613-6D6A-4408-867E-5F2156180BC1}" type="presOf" srcId="{BE36AFD2-CE17-4BBB-915E-768D1F1EEE2B}" destId="{6A137977-674A-41BE-98C3-6068B9AD3766}" srcOrd="0" destOrd="0" presId="urn:microsoft.com/office/officeart/2005/8/layout/hProcess11"/>
    <dgm:cxn modelId="{B643551A-1B47-42C1-B149-20CCF2B927F0}" type="presOf" srcId="{F72891C7-EC5C-4CDD-B6C0-6DDCB54B3B11}" destId="{ABCC1E35-465B-45E2-A69B-BBF69BBEF44C}" srcOrd="0" destOrd="0" presId="urn:microsoft.com/office/officeart/2005/8/layout/hProcess11"/>
    <dgm:cxn modelId="{103ECE8A-7F6E-461C-812A-962B0C937CD0}" srcId="{656D4F60-35E2-4BDA-B5D3-884B0FA9036A}" destId="{5A539E61-EFAE-4B76-B711-FC9A46D4143E}" srcOrd="3" destOrd="0" parTransId="{9E348891-D5C5-407B-B799-0863C0EB9C1A}" sibTransId="{25680A86-0C7E-4BA0-8815-78F9E53810D6}"/>
    <dgm:cxn modelId="{30855B8F-32AA-4086-8031-15A1F7E48145}" type="presOf" srcId="{D4D675A3-B512-461B-B2AD-600A4ED8CF61}" destId="{2253C8C4-5C6F-40B0-912F-E41B04AB66BF}" srcOrd="0" destOrd="0" presId="urn:microsoft.com/office/officeart/2005/8/layout/hProcess11"/>
    <dgm:cxn modelId="{376BE1A0-0AD0-4CE2-9911-D80696666EAB}" srcId="{656D4F60-35E2-4BDA-B5D3-884B0FA9036A}" destId="{BCCF9CFC-803D-44B9-9AB6-EA88C630E9E1}" srcOrd="1" destOrd="0" parTransId="{068CB18C-6E66-4E78-8454-6D941EE14D09}" sibTransId="{A2883450-2141-48C7-87D9-02BE501AF330}"/>
    <dgm:cxn modelId="{C9CE0EA1-1ADE-4B71-8741-4A5CDFFADB3E}" type="presOf" srcId="{BCCF9CFC-803D-44B9-9AB6-EA88C630E9E1}" destId="{CCB4802E-DDD3-4807-82A7-7B6AA90EF1EA}" srcOrd="0" destOrd="0" presId="urn:microsoft.com/office/officeart/2005/8/layout/hProcess11"/>
    <dgm:cxn modelId="{15E87DA7-BAE8-4D06-A43A-48F74029DC61}" type="presOf" srcId="{5A539E61-EFAE-4B76-B711-FC9A46D4143E}" destId="{804CEDE6-199D-43EC-928D-C495F3B17A37}" srcOrd="0" destOrd="0" presId="urn:microsoft.com/office/officeart/2005/8/layout/hProcess11"/>
    <dgm:cxn modelId="{2411D6AB-A7CA-4E77-A83E-3593F8296830}" type="presOf" srcId="{526D266D-B1FD-4548-B829-C4E1FEB76611}" destId="{DD13EB18-4799-4F44-A56E-8D26EF2E1018}" srcOrd="0" destOrd="0" presId="urn:microsoft.com/office/officeart/2005/8/layout/hProcess11"/>
    <dgm:cxn modelId="{D2C0F5C6-6BFC-4112-B2FD-4B9495401B1A}" type="presOf" srcId="{0A6AC350-1E6E-41FA-8154-429338A5B719}" destId="{D5BCF745-8CAD-4D34-87F0-76ECBD0FF313}" srcOrd="0" destOrd="0" presId="urn:microsoft.com/office/officeart/2005/8/layout/hProcess11"/>
    <dgm:cxn modelId="{D4CE67CC-F97D-4BDB-94A1-556F61BE26CC}" srcId="{656D4F60-35E2-4BDA-B5D3-884B0FA9036A}" destId="{0A6AC350-1E6E-41FA-8154-429338A5B719}" srcOrd="5" destOrd="0" parTransId="{D28AFC08-46AE-47C2-99EB-EC527AB37910}" sibTransId="{B39A84CD-66D8-4D98-87C9-F61AF9663DA1}"/>
    <dgm:cxn modelId="{ADBD63D1-B354-447D-9B98-2198E512211C}" srcId="{656D4F60-35E2-4BDA-B5D3-884B0FA9036A}" destId="{526D266D-B1FD-4548-B829-C4E1FEB76611}" srcOrd="2" destOrd="0" parTransId="{9DD22C3C-C392-4EC3-9CF4-7C300BB81B17}" sibTransId="{B66367FB-C365-4D4B-BBF7-A6EA4245F0B6}"/>
    <dgm:cxn modelId="{C537E1D6-A1EB-4B67-94B7-42DD700E258D}" type="presOf" srcId="{656D4F60-35E2-4BDA-B5D3-884B0FA9036A}" destId="{83554D58-DAD9-4519-AC87-9FD11CF49BC6}" srcOrd="0" destOrd="0" presId="urn:microsoft.com/office/officeart/2005/8/layout/hProcess11"/>
    <dgm:cxn modelId="{637F08E1-1F4D-470D-9101-C12DDAEDAD9E}" srcId="{656D4F60-35E2-4BDA-B5D3-884B0FA9036A}" destId="{BE36AFD2-CE17-4BBB-915E-768D1F1EEE2B}" srcOrd="0" destOrd="0" parTransId="{E5F63535-6EEC-4575-9770-A9A8B2695251}" sibTransId="{F12C454F-53BA-48C4-96E2-4E5FEBF2CFA6}"/>
    <dgm:cxn modelId="{986915EB-E2DD-4035-97D4-14A80A5749DB}" srcId="{656D4F60-35E2-4BDA-B5D3-884B0FA9036A}" destId="{D4D675A3-B512-461B-B2AD-600A4ED8CF61}" srcOrd="4" destOrd="0" parTransId="{AD834448-C4D5-4D53-8D6C-352AAFC3D85C}" sibTransId="{BF19228B-0BB8-492B-ACF9-ED2E59D6B2AA}"/>
    <dgm:cxn modelId="{D93925F6-7240-4488-ADD6-0DB1FB68AC4B}" srcId="{656D4F60-35E2-4BDA-B5D3-884B0FA9036A}" destId="{F72891C7-EC5C-4CDD-B6C0-6DDCB54B3B11}" srcOrd="6" destOrd="0" parTransId="{0E512B42-606E-4E6A-92BB-07847EC76648}" sibTransId="{9F7EE4B3-6DAE-4F69-B0A5-D35D13F70CAE}"/>
    <dgm:cxn modelId="{C10B1850-DAFD-4183-98B0-727B6412A0B5}" type="presParOf" srcId="{83554D58-DAD9-4519-AC87-9FD11CF49BC6}" destId="{FAC43965-5A4D-40AC-9DC8-877464236783}" srcOrd="0" destOrd="0" presId="urn:microsoft.com/office/officeart/2005/8/layout/hProcess11"/>
    <dgm:cxn modelId="{3B165829-D38E-4D57-884C-EE7236DB3A09}" type="presParOf" srcId="{83554D58-DAD9-4519-AC87-9FD11CF49BC6}" destId="{8CF91272-C882-41DB-BEC0-0E7A446F01A8}" srcOrd="1" destOrd="0" presId="urn:microsoft.com/office/officeart/2005/8/layout/hProcess11"/>
    <dgm:cxn modelId="{7AF01800-2D40-446B-A2C6-D9209631D0B6}" type="presParOf" srcId="{8CF91272-C882-41DB-BEC0-0E7A446F01A8}" destId="{C9250613-B25D-4AB9-A797-41D0D323797D}" srcOrd="0" destOrd="0" presId="urn:microsoft.com/office/officeart/2005/8/layout/hProcess11"/>
    <dgm:cxn modelId="{54FF54F4-3130-481D-803D-7DF0BF04FC93}" type="presParOf" srcId="{C9250613-B25D-4AB9-A797-41D0D323797D}" destId="{6A137977-674A-41BE-98C3-6068B9AD3766}" srcOrd="0" destOrd="0" presId="urn:microsoft.com/office/officeart/2005/8/layout/hProcess11"/>
    <dgm:cxn modelId="{37724B51-B1ED-411D-B4DA-E745A8CEFBDE}" type="presParOf" srcId="{C9250613-B25D-4AB9-A797-41D0D323797D}" destId="{2AC2ADA9-CDD0-47ED-9D72-DCAECEC35D05}" srcOrd="1" destOrd="0" presId="urn:microsoft.com/office/officeart/2005/8/layout/hProcess11"/>
    <dgm:cxn modelId="{53A2D57B-909C-4D40-8846-D7EE3A730A42}" type="presParOf" srcId="{C9250613-B25D-4AB9-A797-41D0D323797D}" destId="{089D3AA5-7D8A-4764-9289-69CA17BE9804}" srcOrd="2" destOrd="0" presId="urn:microsoft.com/office/officeart/2005/8/layout/hProcess11"/>
    <dgm:cxn modelId="{3CAE55D3-8A4C-4C5F-9A19-1305430F236E}" type="presParOf" srcId="{8CF91272-C882-41DB-BEC0-0E7A446F01A8}" destId="{D51FFE08-A830-4094-8B21-3F166A8EC50B}" srcOrd="1" destOrd="0" presId="urn:microsoft.com/office/officeart/2005/8/layout/hProcess11"/>
    <dgm:cxn modelId="{571FB4BE-6ADC-4975-8C28-E64FECCDF8C1}" type="presParOf" srcId="{8CF91272-C882-41DB-BEC0-0E7A446F01A8}" destId="{049CA1C9-967B-4BD0-9010-4B0B5CA9F0BF}" srcOrd="2" destOrd="0" presId="urn:microsoft.com/office/officeart/2005/8/layout/hProcess11"/>
    <dgm:cxn modelId="{824E58FD-0EC9-467D-810F-FA05C2163BB2}" type="presParOf" srcId="{049CA1C9-967B-4BD0-9010-4B0B5CA9F0BF}" destId="{CCB4802E-DDD3-4807-82A7-7B6AA90EF1EA}" srcOrd="0" destOrd="0" presId="urn:microsoft.com/office/officeart/2005/8/layout/hProcess11"/>
    <dgm:cxn modelId="{DFC46A7A-4629-487F-89A9-2411A97BA44C}" type="presParOf" srcId="{049CA1C9-967B-4BD0-9010-4B0B5CA9F0BF}" destId="{570C4C50-8702-44E2-88E8-D081AB9BBAA9}" srcOrd="1" destOrd="0" presId="urn:microsoft.com/office/officeart/2005/8/layout/hProcess11"/>
    <dgm:cxn modelId="{FF8D7431-30C7-4C70-B823-0571F0764170}" type="presParOf" srcId="{049CA1C9-967B-4BD0-9010-4B0B5CA9F0BF}" destId="{439457B4-3087-4B23-93B1-A54255451D77}" srcOrd="2" destOrd="0" presId="urn:microsoft.com/office/officeart/2005/8/layout/hProcess11"/>
    <dgm:cxn modelId="{CA1136E6-B28F-490E-874C-B2AC3BEBC6BA}" type="presParOf" srcId="{8CF91272-C882-41DB-BEC0-0E7A446F01A8}" destId="{2140BF2A-BA5E-4437-B313-2EEB4E786E25}" srcOrd="3" destOrd="0" presId="urn:microsoft.com/office/officeart/2005/8/layout/hProcess11"/>
    <dgm:cxn modelId="{7B96FE28-7BC1-4E07-8095-4715C529C635}" type="presParOf" srcId="{8CF91272-C882-41DB-BEC0-0E7A446F01A8}" destId="{7C529070-FED4-4EC0-BAF0-BCA7CAF7F2C4}" srcOrd="4" destOrd="0" presId="urn:microsoft.com/office/officeart/2005/8/layout/hProcess11"/>
    <dgm:cxn modelId="{10D66BE2-B192-4113-9750-7DE08CEF5444}" type="presParOf" srcId="{7C529070-FED4-4EC0-BAF0-BCA7CAF7F2C4}" destId="{DD13EB18-4799-4F44-A56E-8D26EF2E1018}" srcOrd="0" destOrd="0" presId="urn:microsoft.com/office/officeart/2005/8/layout/hProcess11"/>
    <dgm:cxn modelId="{E5F884FE-6489-48CA-A4BE-40D2DC789700}" type="presParOf" srcId="{7C529070-FED4-4EC0-BAF0-BCA7CAF7F2C4}" destId="{2526719C-B185-4DCB-8177-0F61181E5954}" srcOrd="1" destOrd="0" presId="urn:microsoft.com/office/officeart/2005/8/layout/hProcess11"/>
    <dgm:cxn modelId="{73440F5A-4AA6-4E3E-9DDA-823EA34B1A9C}" type="presParOf" srcId="{7C529070-FED4-4EC0-BAF0-BCA7CAF7F2C4}" destId="{81E063C4-70B2-4479-AFD8-1990B0246545}" srcOrd="2" destOrd="0" presId="urn:microsoft.com/office/officeart/2005/8/layout/hProcess11"/>
    <dgm:cxn modelId="{EEC9D25C-7AE6-4E09-9DF5-D11815C042F6}" type="presParOf" srcId="{8CF91272-C882-41DB-BEC0-0E7A446F01A8}" destId="{BEE0EE6C-469C-48E7-B01D-AE7B25ADE622}" srcOrd="5" destOrd="0" presId="urn:microsoft.com/office/officeart/2005/8/layout/hProcess11"/>
    <dgm:cxn modelId="{DBB43D0D-54F7-46C0-A578-6BB85968BA4B}" type="presParOf" srcId="{8CF91272-C882-41DB-BEC0-0E7A446F01A8}" destId="{58EE7C00-48B8-4846-9A5F-5BD3F6D107B1}" srcOrd="6" destOrd="0" presId="urn:microsoft.com/office/officeart/2005/8/layout/hProcess11"/>
    <dgm:cxn modelId="{08C34BDD-2182-4006-932B-A33679DC2AFC}" type="presParOf" srcId="{58EE7C00-48B8-4846-9A5F-5BD3F6D107B1}" destId="{804CEDE6-199D-43EC-928D-C495F3B17A37}" srcOrd="0" destOrd="0" presId="urn:microsoft.com/office/officeart/2005/8/layout/hProcess11"/>
    <dgm:cxn modelId="{9B6EAE84-9FDB-4C7D-B49A-A5B36C051915}" type="presParOf" srcId="{58EE7C00-48B8-4846-9A5F-5BD3F6D107B1}" destId="{72B6EABC-3533-4703-A424-A482B24AB9F4}" srcOrd="1" destOrd="0" presId="urn:microsoft.com/office/officeart/2005/8/layout/hProcess11"/>
    <dgm:cxn modelId="{9412125D-DE46-4A86-8BE5-F75955D29BEB}" type="presParOf" srcId="{58EE7C00-48B8-4846-9A5F-5BD3F6D107B1}" destId="{0D846AA6-341D-424E-91EC-EE1FB2F62100}" srcOrd="2" destOrd="0" presId="urn:microsoft.com/office/officeart/2005/8/layout/hProcess11"/>
    <dgm:cxn modelId="{27D0183A-9EF7-49D6-9CA4-6FC90DEBC800}" type="presParOf" srcId="{8CF91272-C882-41DB-BEC0-0E7A446F01A8}" destId="{F7B541EF-9296-4787-9A27-D5B9C3D422DB}" srcOrd="7" destOrd="0" presId="urn:microsoft.com/office/officeart/2005/8/layout/hProcess11"/>
    <dgm:cxn modelId="{23147604-6B33-4959-B372-B5723BA28884}" type="presParOf" srcId="{8CF91272-C882-41DB-BEC0-0E7A446F01A8}" destId="{28E116EA-DCC9-4A80-89EF-F94BB4C4DAD9}" srcOrd="8" destOrd="0" presId="urn:microsoft.com/office/officeart/2005/8/layout/hProcess11"/>
    <dgm:cxn modelId="{C7A009A3-CBE4-4195-807F-F83AFBD32937}" type="presParOf" srcId="{28E116EA-DCC9-4A80-89EF-F94BB4C4DAD9}" destId="{2253C8C4-5C6F-40B0-912F-E41B04AB66BF}" srcOrd="0" destOrd="0" presId="urn:microsoft.com/office/officeart/2005/8/layout/hProcess11"/>
    <dgm:cxn modelId="{D04573BE-3617-415B-8E7C-CC7B80E7954A}" type="presParOf" srcId="{28E116EA-DCC9-4A80-89EF-F94BB4C4DAD9}" destId="{E6A44597-9DEA-4CC2-832D-B4BD5282690D}" srcOrd="1" destOrd="0" presId="urn:microsoft.com/office/officeart/2005/8/layout/hProcess11"/>
    <dgm:cxn modelId="{9D814D8B-DA93-4D60-ADE2-BB4E8C3F9291}" type="presParOf" srcId="{28E116EA-DCC9-4A80-89EF-F94BB4C4DAD9}" destId="{B3B00D5B-6ECD-489E-BCD9-946A3464BB05}" srcOrd="2" destOrd="0" presId="urn:microsoft.com/office/officeart/2005/8/layout/hProcess11"/>
    <dgm:cxn modelId="{1D3BFDFA-1D55-466B-9ADD-6C7EF0FE645A}" type="presParOf" srcId="{8CF91272-C882-41DB-BEC0-0E7A446F01A8}" destId="{FE80CD83-0EFE-434F-A917-5F0CF97D2B94}" srcOrd="9" destOrd="0" presId="urn:microsoft.com/office/officeart/2005/8/layout/hProcess11"/>
    <dgm:cxn modelId="{D707D91D-FCFA-4DC0-BBFF-1F84318A0AA2}" type="presParOf" srcId="{8CF91272-C882-41DB-BEC0-0E7A446F01A8}" destId="{DC7D6509-12CD-4E1D-A7CF-A68DB3C829C8}" srcOrd="10" destOrd="0" presId="urn:microsoft.com/office/officeart/2005/8/layout/hProcess11"/>
    <dgm:cxn modelId="{AD9CB322-6727-4853-B784-FD251DD11C1F}" type="presParOf" srcId="{DC7D6509-12CD-4E1D-A7CF-A68DB3C829C8}" destId="{D5BCF745-8CAD-4D34-87F0-76ECBD0FF313}" srcOrd="0" destOrd="0" presId="urn:microsoft.com/office/officeart/2005/8/layout/hProcess11"/>
    <dgm:cxn modelId="{A4F9A8D5-5C40-4342-9734-B536B16FF244}" type="presParOf" srcId="{DC7D6509-12CD-4E1D-A7CF-A68DB3C829C8}" destId="{80B55E2D-83A7-4437-8668-97FD9EDC8D08}" srcOrd="1" destOrd="0" presId="urn:microsoft.com/office/officeart/2005/8/layout/hProcess11"/>
    <dgm:cxn modelId="{0998C754-63AB-4789-8BFA-78751E414B0B}" type="presParOf" srcId="{DC7D6509-12CD-4E1D-A7CF-A68DB3C829C8}" destId="{E46CC5BF-091B-44A3-A313-C7BE01E9070F}" srcOrd="2" destOrd="0" presId="urn:microsoft.com/office/officeart/2005/8/layout/hProcess11"/>
    <dgm:cxn modelId="{21450F87-10EC-4150-A58D-2A3C33CD3888}" type="presParOf" srcId="{8CF91272-C882-41DB-BEC0-0E7A446F01A8}" destId="{41AE4B71-9198-4395-A5B3-55EAED364F96}" srcOrd="11" destOrd="0" presId="urn:microsoft.com/office/officeart/2005/8/layout/hProcess11"/>
    <dgm:cxn modelId="{C8B15D10-DD00-433F-BA20-AD97071E3595}" type="presParOf" srcId="{8CF91272-C882-41DB-BEC0-0E7A446F01A8}" destId="{AEC30075-83E2-46C5-876E-DBCCF80B4179}" srcOrd="12" destOrd="0" presId="urn:microsoft.com/office/officeart/2005/8/layout/hProcess11"/>
    <dgm:cxn modelId="{23B794BD-30E7-4C27-928A-E7270A2DA317}" type="presParOf" srcId="{AEC30075-83E2-46C5-876E-DBCCF80B4179}" destId="{ABCC1E35-465B-45E2-A69B-BBF69BBEF44C}" srcOrd="0" destOrd="0" presId="urn:microsoft.com/office/officeart/2005/8/layout/hProcess11"/>
    <dgm:cxn modelId="{D1A2C918-170D-4383-A1A3-85630A3D379E}" type="presParOf" srcId="{AEC30075-83E2-46C5-876E-DBCCF80B4179}" destId="{32D5EF23-3DA5-4673-AF4B-22AB172E710A}" srcOrd="1" destOrd="0" presId="urn:microsoft.com/office/officeart/2005/8/layout/hProcess11"/>
    <dgm:cxn modelId="{D27B8803-9981-4259-8428-14A5AA30A82D}" type="presParOf" srcId="{AEC30075-83E2-46C5-876E-DBCCF80B4179}" destId="{9CB3CA73-8248-490F-A93E-10CF3C816295}" srcOrd="2" destOrd="0" presId="urn:microsoft.com/office/officeart/2005/8/layout/hProcess1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AC43965-5A4D-40AC-9DC8-877464236783}">
      <dsp:nvSpPr>
        <dsp:cNvPr id="0" name=""/>
        <dsp:cNvSpPr/>
      </dsp:nvSpPr>
      <dsp:spPr>
        <a:xfrm>
          <a:off x="0" y="1674795"/>
          <a:ext cx="10515600" cy="2233060"/>
        </a:xfrm>
        <a:prstGeom prst="notched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137977-674A-41BE-98C3-6068B9AD3766}">
      <dsp:nvSpPr>
        <dsp:cNvPr id="0" name=""/>
        <dsp:cNvSpPr/>
      </dsp:nvSpPr>
      <dsp:spPr>
        <a:xfrm rot="1428350">
          <a:off x="417012" y="54419"/>
          <a:ext cx="1296222" cy="2233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Введение </a:t>
          </a:r>
          <a:endParaRPr lang="hr-HR" sz="1900" kern="1200" dirty="0"/>
        </a:p>
      </dsp:txBody>
      <dsp:txXfrm>
        <a:off x="417012" y="54419"/>
        <a:ext cx="1296222" cy="2233060"/>
      </dsp:txXfrm>
    </dsp:sp>
    <dsp:sp modelId="{2AC2ADA9-CDD0-47ED-9D72-DCAECEC35D05}">
      <dsp:nvSpPr>
        <dsp:cNvPr id="0" name=""/>
        <dsp:cNvSpPr/>
      </dsp:nvSpPr>
      <dsp:spPr>
        <a:xfrm>
          <a:off x="369787" y="2512193"/>
          <a:ext cx="558265" cy="558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CB4802E-DDD3-4807-82A7-7B6AA90EF1EA}">
      <dsp:nvSpPr>
        <dsp:cNvPr id="0" name=""/>
        <dsp:cNvSpPr/>
      </dsp:nvSpPr>
      <dsp:spPr>
        <a:xfrm rot="1540643">
          <a:off x="635011" y="3214200"/>
          <a:ext cx="1296222" cy="2233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70688" tIns="170688" rIns="170688" bIns="170688" numCol="1" spcCol="1270" anchor="ctr" anchorCtr="1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Энергоаудит </a:t>
          </a:r>
          <a:endParaRPr lang="hr-HR" sz="2400" kern="1200" dirty="0"/>
        </a:p>
      </dsp:txBody>
      <dsp:txXfrm>
        <a:off x="635011" y="3214200"/>
        <a:ext cx="1296222" cy="2233060"/>
      </dsp:txXfrm>
    </dsp:sp>
    <dsp:sp modelId="{570C4C50-8702-44E2-88E8-D081AB9BBAA9}">
      <dsp:nvSpPr>
        <dsp:cNvPr id="0" name=""/>
        <dsp:cNvSpPr/>
      </dsp:nvSpPr>
      <dsp:spPr>
        <a:xfrm>
          <a:off x="1730820" y="2512193"/>
          <a:ext cx="558265" cy="558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13EB18-4799-4F44-A56E-8D26EF2E1018}">
      <dsp:nvSpPr>
        <dsp:cNvPr id="0" name=""/>
        <dsp:cNvSpPr/>
      </dsp:nvSpPr>
      <dsp:spPr>
        <a:xfrm rot="1428350">
          <a:off x="3139079" y="54419"/>
          <a:ext cx="1296222" cy="2233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Подготовка </a:t>
          </a:r>
          <a:endParaRPr lang="hr-HR" sz="2000" kern="1200" dirty="0"/>
        </a:p>
      </dsp:txBody>
      <dsp:txXfrm>
        <a:off x="3139079" y="54419"/>
        <a:ext cx="1296222" cy="2233060"/>
      </dsp:txXfrm>
    </dsp:sp>
    <dsp:sp modelId="{2526719C-B185-4DCB-8177-0F61181E5954}">
      <dsp:nvSpPr>
        <dsp:cNvPr id="0" name=""/>
        <dsp:cNvSpPr/>
      </dsp:nvSpPr>
      <dsp:spPr>
        <a:xfrm>
          <a:off x="3091854" y="2512193"/>
          <a:ext cx="558265" cy="558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CEDE6-199D-43EC-928D-C495F3B17A37}">
      <dsp:nvSpPr>
        <dsp:cNvPr id="0" name=""/>
        <dsp:cNvSpPr/>
      </dsp:nvSpPr>
      <dsp:spPr>
        <a:xfrm rot="1540643">
          <a:off x="3450859" y="3026623"/>
          <a:ext cx="1296222" cy="2233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70688" tIns="170688" rIns="170688" bIns="170688" numCol="1" spcCol="1270" anchor="ctr" anchorCtr="1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Посещение </a:t>
          </a:r>
          <a:endParaRPr lang="hr-HR" sz="2400" kern="1200" dirty="0"/>
        </a:p>
      </dsp:txBody>
      <dsp:txXfrm>
        <a:off x="3450859" y="3026623"/>
        <a:ext cx="1296222" cy="2233060"/>
      </dsp:txXfrm>
    </dsp:sp>
    <dsp:sp modelId="{72B6EABC-3533-4703-A424-A482B24AB9F4}">
      <dsp:nvSpPr>
        <dsp:cNvPr id="0" name=""/>
        <dsp:cNvSpPr/>
      </dsp:nvSpPr>
      <dsp:spPr>
        <a:xfrm>
          <a:off x="4452887" y="2512193"/>
          <a:ext cx="558265" cy="558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253C8C4-5C6F-40B0-912F-E41B04AB66BF}">
      <dsp:nvSpPr>
        <dsp:cNvPr id="0" name=""/>
        <dsp:cNvSpPr/>
      </dsp:nvSpPr>
      <dsp:spPr>
        <a:xfrm rot="1428350">
          <a:off x="5861146" y="54419"/>
          <a:ext cx="1296222" cy="2233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Измерения </a:t>
          </a:r>
          <a:endParaRPr lang="hr-HR" sz="2400" kern="1200" dirty="0"/>
        </a:p>
      </dsp:txBody>
      <dsp:txXfrm>
        <a:off x="5861146" y="54419"/>
        <a:ext cx="1296222" cy="2233060"/>
      </dsp:txXfrm>
    </dsp:sp>
    <dsp:sp modelId="{E6A44597-9DEA-4CC2-832D-B4BD5282690D}">
      <dsp:nvSpPr>
        <dsp:cNvPr id="0" name=""/>
        <dsp:cNvSpPr/>
      </dsp:nvSpPr>
      <dsp:spPr>
        <a:xfrm>
          <a:off x="5813920" y="2512193"/>
          <a:ext cx="558265" cy="558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5BCF745-8CAD-4D34-87F0-76ECBD0FF313}">
      <dsp:nvSpPr>
        <dsp:cNvPr id="0" name=""/>
        <dsp:cNvSpPr/>
      </dsp:nvSpPr>
      <dsp:spPr>
        <a:xfrm rot="1540643">
          <a:off x="6172926" y="3026623"/>
          <a:ext cx="1296222" cy="2233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70688" tIns="170688" rIns="170688" bIns="170688" numCol="1" spcCol="1270" anchor="ctr" anchorCtr="1">
          <a:noAutofit/>
        </a:bodyPr>
        <a:lstStyle/>
        <a:p>
          <a:pPr marL="0" lvl="0" indent="0" algn="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2400" kern="1200" dirty="0"/>
            <a:t>    </a:t>
          </a:r>
          <a:r>
            <a:rPr lang="ru-RU" sz="2400" kern="1200" dirty="0"/>
            <a:t>Анализ </a:t>
          </a:r>
          <a:endParaRPr lang="hr-HR" sz="2400" kern="1200" dirty="0"/>
        </a:p>
      </dsp:txBody>
      <dsp:txXfrm>
        <a:off x="6172926" y="3026623"/>
        <a:ext cx="1296222" cy="2233060"/>
      </dsp:txXfrm>
    </dsp:sp>
    <dsp:sp modelId="{80B55E2D-83A7-4437-8668-97FD9EDC8D08}">
      <dsp:nvSpPr>
        <dsp:cNvPr id="0" name=""/>
        <dsp:cNvSpPr/>
      </dsp:nvSpPr>
      <dsp:spPr>
        <a:xfrm>
          <a:off x="7174954" y="2512193"/>
          <a:ext cx="558265" cy="558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BCC1E35-465B-45E2-A69B-BBF69BBEF44C}">
      <dsp:nvSpPr>
        <dsp:cNvPr id="0" name=""/>
        <dsp:cNvSpPr/>
      </dsp:nvSpPr>
      <dsp:spPr>
        <a:xfrm rot="1428350">
          <a:off x="8583213" y="54419"/>
          <a:ext cx="1296222" cy="2233060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vert270" wrap="square" lIns="170688" tIns="170688" rIns="170688" bIns="170688" numCol="1" spcCol="1270" anchor="ctr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kern="1200" dirty="0"/>
            <a:t>Мероприятия </a:t>
          </a:r>
          <a:r>
            <a:rPr lang="en-GB" sz="2000" kern="1200" dirty="0"/>
            <a:t> </a:t>
          </a:r>
          <a:endParaRPr lang="hr-HR" sz="2000" kern="1200" dirty="0"/>
        </a:p>
      </dsp:txBody>
      <dsp:txXfrm>
        <a:off x="8583213" y="54419"/>
        <a:ext cx="1296222" cy="2233060"/>
      </dsp:txXfrm>
    </dsp:sp>
    <dsp:sp modelId="{32D5EF23-3DA5-4673-AF4B-22AB172E710A}">
      <dsp:nvSpPr>
        <dsp:cNvPr id="0" name=""/>
        <dsp:cNvSpPr/>
      </dsp:nvSpPr>
      <dsp:spPr>
        <a:xfrm>
          <a:off x="8535987" y="2512193"/>
          <a:ext cx="558265" cy="5582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11">
  <dgm:title val=""/>
  <dgm:desc val=""/>
  <dgm:catLst>
    <dgm:cat type="process" pri="8000"/>
    <dgm:cat type="convert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l" for="ch" forName="arrow"/>
          <dgm:constr type="w" for="ch" forName="points" refType="w" fact="0.9"/>
          <dgm:constr type="h" for="ch" forName="points" refType="h"/>
          <dgm:constr type="t" for="ch" forName="points"/>
          <dgm:constr type="l" for="ch" forName="points"/>
        </dgm:constrLst>
      </dgm:if>
      <dgm:else name="Name3">
        <dgm:constrLst>
          <dgm:constr type="w" for="ch" forName="arrow" refType="w"/>
          <dgm:constr type="h" for="ch" forName="arrow" refType="h" fact="0.4"/>
          <dgm:constr type="ctrY" for="ch" forName="arrow" refType="h" fact="0.5"/>
          <dgm:constr type="r" for="ch" forName="arrow" refType="w"/>
          <dgm:constr type="w" for="ch" forName="points" refType="w" fact="0.9"/>
          <dgm:constr type="h" for="ch" forName="points" refType="h"/>
          <dgm:constr type="t" for="ch" forName="points"/>
          <dgm:constr type="r" for="ch" forName="points" refType="w"/>
        </dgm:constrLst>
      </dgm:else>
    </dgm:choose>
    <dgm:ruleLst/>
    <dgm:layoutNode name="arrow" styleLbl="bgShp">
      <dgm:alg type="sp"/>
      <dgm:choose name="Name4">
        <dgm:if name="Name5" func="var" arg="dir" op="equ" val="norm">
          <dgm:shape xmlns:r="http://schemas.openxmlformats.org/officeDocument/2006/relationships" type="notchedRightArrow" r:blip="">
            <dgm:adjLst/>
          </dgm:shape>
        </dgm:if>
        <dgm:else name="Name6">
          <dgm:shape xmlns:r="http://schemas.openxmlformats.org/officeDocument/2006/relationships" rot="180" type="notchedRightArrow" r:blip="">
            <dgm:adjLst/>
          </dgm:shape>
        </dgm:else>
      </dgm:choose>
      <dgm:presOf/>
      <dgm:constrLst/>
      <dgm:ruleLst/>
    </dgm:layoutNode>
    <dgm:layoutNode name="points">
      <dgm:choose name="Name7">
        <dgm:if name="Name8" func="var" arg="dir" op="equ" val="norm">
          <dgm:alg type="lin">
            <dgm:param type="linDir" val="fromL"/>
          </dgm:alg>
        </dgm:if>
        <dgm:else name="Name9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ositeA" refType="w"/>
        <dgm:constr type="h" for="ch" forName="compositeA" refType="h"/>
        <dgm:constr type="w" for="ch" forName="compositeB" refType="w" refFor="ch" refForName="compositeA" op="equ"/>
        <dgm:constr type="h" for="ch" forName="compositeB" refType="h" refFor="ch" refForName="compositeA" op="equ"/>
        <dgm:constr type="primFontSz" for="des" ptType="node" op="equ" val="65"/>
        <dgm:constr type="w" for="ch" forName="space" refType="w" refFor="ch" refForName="compositeA" op="equ" fact="0.05"/>
      </dgm:constrLst>
      <dgm:ruleLst/>
      <dgm:forEach name="Name10" axis="ch" ptType="node">
        <dgm:choose name="Name11">
          <dgm:if name="Name12" axis="self" ptType="node" func="posOdd" op="equ" val="1">
            <dgm:layoutNode name="compositeA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A" refType="w"/>
                <dgm:constr type="h" for="ch" forName="textA" refType="h" fact="0.4"/>
                <dgm:constr type="t" for="ch" forName="textA"/>
                <dgm:constr type="l" for="ch" forName="textA"/>
                <dgm:constr type="h" for="ch" forName="circleA" refType="h" fact="0.1"/>
                <dgm:constr type="h" for="ch" forName="circleA" refType="w" op="lte"/>
                <dgm:constr type="w" for="ch" forName="circleA" refType="h" refFor="ch" refForName="circleA" op="equ"/>
                <dgm:constr type="ctrY" for="ch" forName="circleA" refType="h" fact="0.5"/>
                <dgm:constr type="ctrX" for="ch" forName="circleA" refType="w" refFor="ch" refForName="textA" fact="0.5"/>
                <dgm:constr type="w" for="ch" forName="spaceA" refType="w"/>
                <dgm:constr type="h" for="ch" forName="spaceA" refType="h" fact="0.4"/>
                <dgm:constr type="b" for="ch" forName="spaceA" refType="h"/>
                <dgm:constr type="l" for="ch" forName="spaceA"/>
              </dgm:constrLst>
              <dgm:ruleLst/>
              <dgm:layoutNode name="textA" styleLbl="revTx">
                <dgm:varLst>
                  <dgm:bulletEnabled val="1"/>
                </dgm:varLst>
                <dgm:alg type="tx">
                  <dgm:param type="txAnchorVert" val="b"/>
                  <dgm:param type="txAnchorVertCh" val="b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A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A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13">
            <dgm:layoutNode name="compositeB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extB" refType="w"/>
                <dgm:constr type="h" for="ch" forName="textB" refType="h" fact="0.4"/>
                <dgm:constr type="b" for="ch" forName="textB" refType="h"/>
                <dgm:constr type="l" for="ch" forName="textB"/>
                <dgm:constr type="h" for="ch" forName="circleB" refType="h" fact="0.1"/>
                <dgm:constr type="w" for="ch" forName="circleB" refType="h" refFor="ch" refForName="circleB" op="equ"/>
                <dgm:constr type="h" for="ch" forName="circleB" refType="w" op="lte"/>
                <dgm:constr type="ctrY" for="ch" forName="circleB" refType="h" fact="0.5"/>
                <dgm:constr type="ctrX" for="ch" forName="circleB" refType="w" refFor="ch" refForName="textB" fact="0.5"/>
                <dgm:constr type="w" for="ch" forName="spaceB" refType="w"/>
                <dgm:constr type="h" for="ch" forName="spaceB" refType="h" fact="0.4"/>
                <dgm:constr type="t" for="ch" forName="spaceB"/>
                <dgm:constr type="l" for="ch" forName="spaceB"/>
              </dgm:constrLst>
              <dgm:ruleLst/>
              <dgm:layoutNode name="textB" styleLbl="revTx">
                <dgm:varLst>
                  <dgm:bulletEnabled val="1"/>
                </dgm:varLst>
                <dgm:alg type="tx">
                  <dgm:param type="txAnchorVert" val="t"/>
                  <dgm:param type="txAnchorVertCh" val="t"/>
                  <dgm:param type="txAnchorHorzCh" val="ctr"/>
                </dgm:alg>
                <dgm:shape xmlns:r="http://schemas.openxmlformats.org/officeDocument/2006/relationships" type="rect" r:blip="">
                  <dgm:adjLst/>
                </dgm:shape>
                <dgm:presOf axis="desOrSelf" ptType="node"/>
                <dgm:constrLst/>
                <dgm:ruleLst>
                  <dgm:rule type="primFontSz" val="5" fact="NaN" max="NaN"/>
                </dgm:ruleLst>
              </dgm:layoutNode>
              <dgm:layoutNode name="circleB">
                <dgm:alg type="sp"/>
                <dgm:shape xmlns:r="http://schemas.openxmlformats.org/officeDocument/2006/relationships" type="ellipse" r:blip="">
                  <dgm:adjLst/>
                </dgm:shape>
                <dgm:presOf/>
                <dgm:constrLst/>
                <dgm:ruleLst/>
              </dgm:layoutNode>
              <dgm:layoutNode name="spaceB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else>
        </dgm:choose>
        <dgm:forEach name="Name14" axis="followSib" ptType="sibTrans" cnt="1">
          <dgm:layoutNode name="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C27D87B-10E7-47EB-A3A1-E7E3C5AFDC24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7BBE8E-AC58-4F4C-8BDF-59FF3BC557BF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1992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err="1"/>
              <a:t>энергоэффективность</a:t>
            </a:r>
            <a:r>
              <a:rPr lang="ru-RU" dirty="0"/>
              <a:t> </a:t>
            </a:r>
            <a:r>
              <a:rPr lang="en-GB" dirty="0"/>
              <a:t>means reducing </a:t>
            </a:r>
            <a:r>
              <a:rPr lang="ru-RU" dirty="0"/>
              <a:t>энергия</a:t>
            </a:r>
            <a:r>
              <a:rPr lang="en-GB" dirty="0"/>
              <a:t> and water consumption but keeping or improving the working conditions, quality of service or production process. </a:t>
            </a:r>
          </a:p>
          <a:p>
            <a:r>
              <a:rPr lang="en-GB" dirty="0"/>
              <a:t>Reducing the </a:t>
            </a:r>
            <a:r>
              <a:rPr lang="ru-RU" dirty="0"/>
              <a:t>энергия</a:t>
            </a:r>
            <a:r>
              <a:rPr lang="en-GB" dirty="0"/>
              <a:t> and water consumption costs leads to decreasing of the product / service price and thus becoming more competitive on the market. </a:t>
            </a:r>
            <a:endParaRPr lang="hr-HR" dirty="0"/>
          </a:p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BE8E-AC58-4F4C-8BDF-59FF3BC557BF}" type="slidenum">
              <a:rPr lang="hr-HR" smtClean="0"/>
              <a:pPr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584655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Dirty lighting fittings may result in 20% more </a:t>
            </a:r>
            <a:r>
              <a:rPr lang="ru-RU" dirty="0"/>
              <a:t>энергия</a:t>
            </a:r>
            <a:r>
              <a:rPr lang="en-GB" dirty="0"/>
              <a:t> being required</a:t>
            </a:r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47BBE8E-AC58-4F4C-8BDF-59FF3BC557BF}" type="slidenum">
              <a:rPr lang="hr-HR" smtClean="0"/>
              <a:pPr/>
              <a:t>17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25801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67AF66-EE4F-41E0-80D2-CE8ECEB415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0E8DD6-7D4F-4356-8BE3-872905EC7C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5AB0AE-79DE-42F4-A5B0-2ACE5B866F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510828-57A2-4E8D-A94D-9314493AEB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8EB52-1464-40B7-A663-C881C3EF1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60014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761DCF-2870-4702-A998-A46EDD6EB5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60DEC69-DFF6-42D1-BC29-E40CDAF2E2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20ACFF-4EE6-475A-997C-194F77CADC4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F8C2E3-5E44-48D7-8C1F-81827B278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DC7D7B-C49B-4E19-AAC4-93BABDE5E7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167279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EDAF7BC-46F7-4F60-80E3-A2543E5BE8B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0CF1F-08DC-4794-84A4-B44CBB323D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25A8B8-44D3-47A8-96B6-FF50DB15C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2E2D32D-36EB-4E38-9140-9BF1A914C4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1E39E-17E1-42F1-8978-78B55CEE06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986500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5C081-21E5-4A65-B41A-2F48F15666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AFAE44-9AA6-4422-B959-990F6D146F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B1544F-F3BB-4444-9C49-140D50CBC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6909AE-5A9E-47B7-B134-73A1BF209F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49F197-4AFD-44E9-83A3-ACE582DB78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91621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EDF32D-37D2-4229-91AF-6C7F01115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5950735-0EB3-435E-B69F-AB76D63FF3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EBF2BA-9CC0-44E7-8840-969FB3B4E2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088B42-6DCA-4C77-AE61-B7C959CBDC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1A2EC-CCE8-4171-9AD9-9505E008EF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4828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4D80D-67F1-4D22-AAD4-D8778A02B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D3D5D9-91E8-46AA-AB4D-0086664C45E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32A803-BE36-49A9-8B5F-DFFCF329C03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DDCD5C-B3FF-4EE6-B69F-5E4551EAF0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D90957-10AB-4CB1-A373-4605D5FAEF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3004121-7F93-4C27-84D1-EC4045304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13378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E0CBA3-D223-4FE2-AA86-B1EF48F96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05DBBC9-2612-4D9B-A967-10895537E5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BC853E-1D03-4218-B00E-FBDC0938B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2359BC7-48E3-4203-BBA9-F18C15B0F75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EC41914-7A28-467E-9AED-A8A2EE6313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BDA0BD-CF20-4407-B4B9-B80FFEA8AD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B7EA484-1E6D-473C-92DF-8D945C3EDB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3BB47E3-0FC4-4C0E-8887-D0F51F237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4099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39821D-1781-452F-8A32-B10B47794A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00F73E-5E26-4582-A1C0-E7A284F759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D5369FD-D44D-4CB9-BD3F-CCEF27BC04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EF34680-423C-45B7-ADF9-ECD14C2695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745976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DAD1D2-E106-44BB-AB81-CF412FFFD9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42C12B9-5D7A-4ED5-ADEE-6D67D79D01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0E7F6CA-9772-49D9-80B4-B4FD58D73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04596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D3F46F-9099-43A2-A643-6AE8BBDC4C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EE7880-5F8B-4723-AF7B-038C829B1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6D9CF7-C480-4479-B8CB-6D959642FA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20EB39-F7C7-4650-BD12-DBA9C1B2A6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566D5-9AF7-41F0-9813-1FD3BE74BE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8354E17-1DDA-4085-BECC-0F13B1264F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086424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9FDBB0-419A-4717-80E2-0B9A5F7B39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EF5B95C-CE02-48C5-9E76-33CF3C41EE9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E12D34-13FA-499D-B7B8-A1AACFE306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908EE-AA37-4CDA-9CAB-D12C3143C7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B2A6CC-B54E-4A9E-A9D0-E57E2AECB8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75A8D5-50AD-4392-AE9A-03EA570F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444195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0B93BFE-8AA7-45CE-87B6-7BB1E33854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54A17EF-8108-4BF3-94E0-7115E9201B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63DE67B-4BB0-4AB0-906A-363F86258C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926E1-A2BC-46A4-A8D2-F0CF90A4FAEB}" type="datetimeFigureOut">
              <a:rPr lang="hr-HR" smtClean="0"/>
              <a:pPr/>
              <a:t>26.11.2021.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11897D-870D-415B-B9BB-50C2AB7AA6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FC32875-2E4D-409A-98D5-10D0D16870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2DDA7-D09F-4C90-82B1-C52AEED6B69E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8559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C5C7F4-DB88-4E2B-9263-B6141764396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67246" y="1605689"/>
            <a:ext cx="9144000" cy="2387600"/>
          </a:xfrm>
        </p:spPr>
        <p:txBody>
          <a:bodyPr>
            <a:normAutofit fontScale="90000"/>
          </a:bodyPr>
          <a:lstStyle/>
          <a:p>
            <a:br>
              <a:rPr lang="en-US" dirty="0"/>
            </a:br>
            <a:r>
              <a:rPr lang="ru-RU" b="1" dirty="0"/>
              <a:t>Порядок проведения энергоаудита зданий и многокритериальный анализ</a:t>
            </a:r>
            <a:endParaRPr lang="hr-HR" b="1" dirty="0"/>
          </a:p>
        </p:txBody>
      </p:sp>
    </p:spTree>
    <p:extLst>
      <p:ext uri="{BB962C8B-B14F-4D97-AF65-F5344CB8AC3E}">
        <p14:creationId xmlns:p14="http://schemas.microsoft.com/office/powerpoint/2010/main" val="16365173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445" y="156119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Энергоаудит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4657" y="836023"/>
            <a:ext cx="10452388" cy="6037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76339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7389" y="273686"/>
            <a:ext cx="10515600" cy="745218"/>
          </a:xfrm>
        </p:spPr>
        <p:txBody>
          <a:bodyPr/>
          <a:lstStyle/>
          <a:p>
            <a:pPr algn="ctr"/>
            <a:r>
              <a:rPr lang="ru-RU" b="1" dirty="0"/>
              <a:t>Энергоаудит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6300" y="1227909"/>
            <a:ext cx="11190686" cy="53949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933162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CB09-F6E0-4DCC-B05E-A07946E1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2057"/>
            <a:ext cx="10515600" cy="177046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Энергоаудит состоит из 8 основных этапов, которые могут проводиться в кабинете аудит</a:t>
            </a:r>
            <a:r>
              <a:rPr lang="en-GB" b="1" dirty="0"/>
              <a:t>o</a:t>
            </a:r>
            <a:r>
              <a:rPr lang="ru-RU" b="1" dirty="0"/>
              <a:t>ра и на объекте </a:t>
            </a:r>
            <a:endParaRPr lang="hr-HR" b="1" dirty="0"/>
          </a:p>
        </p:txBody>
      </p:sp>
      <p:sp>
        <p:nvSpPr>
          <p:cNvPr id="4" name="7 Rectángulo redondeado">
            <a:extLst>
              <a:ext uri="{FF2B5EF4-FFF2-40B4-BE49-F238E27FC236}">
                <a16:creationId xmlns:a16="http://schemas.microsoft.com/office/drawing/2014/main" id="{2683D36E-C912-421A-A0A5-919A3271E7BC}"/>
              </a:ext>
            </a:extLst>
          </p:cNvPr>
          <p:cNvSpPr/>
          <p:nvPr/>
        </p:nvSpPr>
        <p:spPr bwMode="auto">
          <a:xfrm>
            <a:off x="574767" y="1982028"/>
            <a:ext cx="5107690" cy="3888538"/>
          </a:xfrm>
          <a:prstGeom prst="roundRect">
            <a:avLst>
              <a:gd name="adj" fmla="val 7554"/>
            </a:avLst>
          </a:prstGeom>
          <a:noFill/>
          <a:ln w="19050" cap="flat" cmpd="sng" algn="ctr">
            <a:solidFill>
              <a:srgbClr val="009EE0"/>
            </a:solidFill>
            <a:prstDash val="dash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ts val="0"/>
              </a:spcBef>
              <a:defRPr/>
            </a:pPr>
            <a:r>
              <a:rPr lang="ru-RU" sz="2400" dirty="0"/>
              <a:t>Работа с документами</a:t>
            </a:r>
            <a:r>
              <a:rPr lang="en-GB" sz="2400" b="1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>
              <a:spcBef>
                <a:spcPts val="0"/>
              </a:spcBef>
              <a:defRPr/>
            </a:pPr>
            <a:r>
              <a:rPr lang="en-GB" sz="2400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>
              <a:spcBef>
                <a:spcPts val="0"/>
              </a:spcBef>
              <a:defRPr/>
            </a:pPr>
            <a:r>
              <a:rPr lang="en-GB" sz="2400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>
              <a:spcBef>
                <a:spcPct val="20000"/>
              </a:spcBef>
              <a:defRPr/>
            </a:pPr>
            <a:endParaRPr lang="en-GB" sz="2400" b="1" kern="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GB" sz="2400" b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>
              <a:spcBef>
                <a:spcPct val="20000"/>
              </a:spcBef>
              <a:defRPr/>
            </a:pPr>
            <a:endParaRPr lang="en-GB" sz="2400" b="1" kern="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GB" sz="2400" b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>
              <a:spcBef>
                <a:spcPct val="20000"/>
              </a:spcBef>
              <a:defRPr/>
            </a:pPr>
            <a:endParaRPr lang="en-GB" sz="2400" b="1" kern="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GB" sz="2400" b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>
              <a:spcBef>
                <a:spcPct val="20000"/>
              </a:spcBef>
              <a:defRPr/>
            </a:pPr>
            <a:endParaRPr lang="en-GB" sz="2400" b="1" i="1" kern="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GB" sz="2400" b="1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>
              <a:spcBef>
                <a:spcPct val="20000"/>
              </a:spcBef>
              <a:defRPr/>
            </a:pPr>
            <a:endParaRPr lang="en-GB" sz="2400" b="1" i="1" kern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n-GB" sz="2400" b="1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en-GB" i="1" baseline="3000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6" name="8 Rectángulo redondeado">
            <a:extLst>
              <a:ext uri="{FF2B5EF4-FFF2-40B4-BE49-F238E27FC236}">
                <a16:creationId xmlns:a16="http://schemas.microsoft.com/office/drawing/2014/main" id="{E4ED9F74-5BB0-43AF-8F89-5C77140CAE62}"/>
              </a:ext>
            </a:extLst>
          </p:cNvPr>
          <p:cNvSpPr/>
          <p:nvPr/>
        </p:nvSpPr>
        <p:spPr bwMode="auto">
          <a:xfrm>
            <a:off x="1188408" y="3414094"/>
            <a:ext cx="362733" cy="402606"/>
          </a:xfrm>
          <a:prstGeom prst="roundRect">
            <a:avLst/>
          </a:prstGeom>
          <a:solidFill>
            <a:srgbClr val="009EE0"/>
          </a:solidFill>
          <a:ln w="3175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216000" rIns="0" bIns="0" anchor="ctr" anchorCtr="1"/>
          <a:lstStyle/>
          <a:p>
            <a:pPr algn="ctr">
              <a:spcBef>
                <a:spcPts val="0"/>
              </a:spcBef>
              <a:defRPr/>
            </a:pPr>
            <a:r>
              <a:rPr lang="en-GB" sz="3200" baseline="30000" dirty="0">
                <a:ln>
                  <a:solidFill>
                    <a:srgbClr val="FFFFFF"/>
                  </a:solidFill>
                </a:ln>
                <a:solidFill>
                  <a:schemeClr val="bg1">
                    <a:lumMod val="50000"/>
                  </a:schemeClr>
                </a:solidFill>
                <a:cs typeface="+mn-cs"/>
              </a:rPr>
              <a:t>1</a:t>
            </a:r>
          </a:p>
        </p:txBody>
      </p:sp>
      <p:sp>
        <p:nvSpPr>
          <p:cNvPr id="7" name="9 Rectángulo redondeado">
            <a:extLst>
              <a:ext uri="{FF2B5EF4-FFF2-40B4-BE49-F238E27FC236}">
                <a16:creationId xmlns:a16="http://schemas.microsoft.com/office/drawing/2014/main" id="{E15F2177-4CEC-4D4E-B133-D1C92BAD8BAB}"/>
              </a:ext>
            </a:extLst>
          </p:cNvPr>
          <p:cNvSpPr/>
          <p:nvPr/>
        </p:nvSpPr>
        <p:spPr bwMode="auto">
          <a:xfrm>
            <a:off x="1210029" y="4046876"/>
            <a:ext cx="362733" cy="402606"/>
          </a:xfrm>
          <a:prstGeom prst="roundRect">
            <a:avLst/>
          </a:prstGeom>
          <a:solidFill>
            <a:srgbClr val="009EE0"/>
          </a:solidFill>
          <a:ln w="3175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216000" rIns="0" bIns="0" anchor="ctr" anchorCtr="1"/>
          <a:lstStyle/>
          <a:p>
            <a:pPr algn="ctr">
              <a:spcBef>
                <a:spcPts val="0"/>
              </a:spcBef>
              <a:defRPr/>
            </a:pPr>
            <a:r>
              <a:rPr lang="en-GB" sz="3200" baseline="30000" dirty="0">
                <a:ln>
                  <a:solidFill>
                    <a:srgbClr val="FFFFFF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5</a:t>
            </a:r>
          </a:p>
        </p:txBody>
      </p:sp>
      <p:sp>
        <p:nvSpPr>
          <p:cNvPr id="8" name="10 Rectángulo redondeado">
            <a:extLst>
              <a:ext uri="{FF2B5EF4-FFF2-40B4-BE49-F238E27FC236}">
                <a16:creationId xmlns:a16="http://schemas.microsoft.com/office/drawing/2014/main" id="{613D9F7D-C916-4336-BAA0-79CF44D289C3}"/>
              </a:ext>
            </a:extLst>
          </p:cNvPr>
          <p:cNvSpPr/>
          <p:nvPr/>
        </p:nvSpPr>
        <p:spPr bwMode="auto">
          <a:xfrm>
            <a:off x="1210088" y="4679658"/>
            <a:ext cx="362733" cy="402606"/>
          </a:xfrm>
          <a:prstGeom prst="roundRect">
            <a:avLst/>
          </a:prstGeom>
          <a:solidFill>
            <a:srgbClr val="009EE0"/>
          </a:solidFill>
          <a:ln w="3175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216000" rIns="0" bIns="0" anchor="ctr" anchorCtr="1"/>
          <a:lstStyle/>
          <a:p>
            <a:pPr algn="ctr">
              <a:spcBef>
                <a:spcPts val="0"/>
              </a:spcBef>
              <a:defRPr/>
            </a:pPr>
            <a:r>
              <a:rPr lang="en-GB" sz="3200" baseline="30000" dirty="0">
                <a:ln>
                  <a:solidFill>
                    <a:srgbClr val="FFFFFF"/>
                  </a:solidFill>
                </a:ln>
                <a:solidFill>
                  <a:schemeClr val="bg1">
                    <a:lumMod val="50000"/>
                  </a:schemeClr>
                </a:solidFill>
                <a:cs typeface="+mn-cs"/>
              </a:rPr>
              <a:t>6</a:t>
            </a:r>
          </a:p>
        </p:txBody>
      </p:sp>
      <p:sp>
        <p:nvSpPr>
          <p:cNvPr id="9" name="11 Rectángulo redondeado">
            <a:extLst>
              <a:ext uri="{FF2B5EF4-FFF2-40B4-BE49-F238E27FC236}">
                <a16:creationId xmlns:a16="http://schemas.microsoft.com/office/drawing/2014/main" id="{0255EEB5-FC61-4C01-9DB6-E7ABCA3AB74B}"/>
              </a:ext>
            </a:extLst>
          </p:cNvPr>
          <p:cNvSpPr/>
          <p:nvPr/>
        </p:nvSpPr>
        <p:spPr bwMode="auto">
          <a:xfrm>
            <a:off x="1210089" y="5271503"/>
            <a:ext cx="362733" cy="402606"/>
          </a:xfrm>
          <a:prstGeom prst="roundRect">
            <a:avLst/>
          </a:prstGeom>
          <a:solidFill>
            <a:srgbClr val="009EE0"/>
          </a:solidFill>
          <a:ln w="3175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216000" rIns="0" bIns="0" anchor="ctr" anchorCtr="1"/>
          <a:lstStyle/>
          <a:p>
            <a:pPr algn="ctr">
              <a:spcBef>
                <a:spcPts val="0"/>
              </a:spcBef>
              <a:defRPr/>
            </a:pPr>
            <a:r>
              <a:rPr lang="en-GB" sz="3200" baseline="30000" dirty="0">
                <a:ln>
                  <a:solidFill>
                    <a:srgbClr val="FFFFFF"/>
                  </a:solidFill>
                </a:ln>
                <a:solidFill>
                  <a:schemeClr val="bg1">
                    <a:lumMod val="50000"/>
                  </a:schemeClr>
                </a:solidFill>
                <a:cs typeface="+mn-cs"/>
              </a:rPr>
              <a:t>7</a:t>
            </a:r>
          </a:p>
        </p:txBody>
      </p:sp>
      <p:sp>
        <p:nvSpPr>
          <p:cNvPr id="10" name="12 Rectángulo redondeado">
            <a:extLst>
              <a:ext uri="{FF2B5EF4-FFF2-40B4-BE49-F238E27FC236}">
                <a16:creationId xmlns:a16="http://schemas.microsoft.com/office/drawing/2014/main" id="{30371E78-5325-409D-AB9C-43E9F8C69A16}"/>
              </a:ext>
            </a:extLst>
          </p:cNvPr>
          <p:cNvSpPr/>
          <p:nvPr/>
        </p:nvSpPr>
        <p:spPr bwMode="auto">
          <a:xfrm>
            <a:off x="6436250" y="3320465"/>
            <a:ext cx="362733" cy="402606"/>
          </a:xfrm>
          <a:prstGeom prst="roundRect">
            <a:avLst/>
          </a:prstGeom>
          <a:solidFill>
            <a:srgbClr val="009EE0"/>
          </a:solidFill>
          <a:ln w="3175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216000" rIns="0" bIns="0" anchor="ctr" anchorCtr="1"/>
          <a:lstStyle/>
          <a:p>
            <a:pPr algn="ctr">
              <a:spcBef>
                <a:spcPts val="0"/>
              </a:spcBef>
              <a:defRPr/>
            </a:pPr>
            <a:r>
              <a:rPr lang="en-GB" sz="3200" baseline="30000" dirty="0">
                <a:ln>
                  <a:solidFill>
                    <a:srgbClr val="FFFFFF"/>
                  </a:solidFill>
                </a:ln>
                <a:solidFill>
                  <a:schemeClr val="bg1">
                    <a:lumMod val="50000"/>
                  </a:schemeClr>
                </a:solidFill>
                <a:cs typeface="+mn-cs"/>
              </a:rPr>
              <a:t>2</a:t>
            </a:r>
          </a:p>
        </p:txBody>
      </p:sp>
      <p:sp>
        <p:nvSpPr>
          <p:cNvPr id="11" name="13 Rectángulo redondeado">
            <a:extLst>
              <a:ext uri="{FF2B5EF4-FFF2-40B4-BE49-F238E27FC236}">
                <a16:creationId xmlns:a16="http://schemas.microsoft.com/office/drawing/2014/main" id="{205302D2-EFA6-42FC-80B2-C3C0B824D118}"/>
              </a:ext>
            </a:extLst>
          </p:cNvPr>
          <p:cNvSpPr/>
          <p:nvPr/>
        </p:nvSpPr>
        <p:spPr bwMode="auto">
          <a:xfrm>
            <a:off x="6436250" y="3984925"/>
            <a:ext cx="362733" cy="402606"/>
          </a:xfrm>
          <a:prstGeom prst="roundRect">
            <a:avLst/>
          </a:prstGeom>
          <a:solidFill>
            <a:srgbClr val="009EE0"/>
          </a:solidFill>
          <a:ln w="3175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216000" rIns="0" bIns="0" anchor="ctr" anchorCtr="1"/>
          <a:lstStyle/>
          <a:p>
            <a:pPr algn="ctr">
              <a:spcBef>
                <a:spcPts val="0"/>
              </a:spcBef>
              <a:defRPr/>
            </a:pPr>
            <a:r>
              <a:rPr lang="en-GB" sz="3200" baseline="30000" dirty="0">
                <a:ln>
                  <a:solidFill>
                    <a:srgbClr val="FFFFFF"/>
                  </a:solidFill>
                </a:ln>
                <a:solidFill>
                  <a:schemeClr val="bg1">
                    <a:lumMod val="50000"/>
                  </a:schemeClr>
                </a:solidFill>
              </a:rPr>
              <a:t>3</a:t>
            </a:r>
          </a:p>
        </p:txBody>
      </p:sp>
      <p:sp>
        <p:nvSpPr>
          <p:cNvPr id="12" name="14 Rectángulo redondeado">
            <a:extLst>
              <a:ext uri="{FF2B5EF4-FFF2-40B4-BE49-F238E27FC236}">
                <a16:creationId xmlns:a16="http://schemas.microsoft.com/office/drawing/2014/main" id="{29089AF8-D681-44D7-9BCD-2ACB2DCB3AE4}"/>
              </a:ext>
            </a:extLst>
          </p:cNvPr>
          <p:cNvSpPr/>
          <p:nvPr/>
        </p:nvSpPr>
        <p:spPr bwMode="auto">
          <a:xfrm>
            <a:off x="6467782" y="4665151"/>
            <a:ext cx="362733" cy="402606"/>
          </a:xfrm>
          <a:prstGeom prst="roundRect">
            <a:avLst/>
          </a:prstGeom>
          <a:solidFill>
            <a:srgbClr val="009EE0"/>
          </a:solidFill>
          <a:ln w="3175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216000" rIns="0" bIns="0" anchor="ctr" anchorCtr="1"/>
          <a:lstStyle/>
          <a:p>
            <a:pPr algn="ctr">
              <a:spcBef>
                <a:spcPts val="0"/>
              </a:spcBef>
              <a:defRPr/>
            </a:pPr>
            <a:r>
              <a:rPr lang="en-GB" sz="3200" baseline="30000" dirty="0">
                <a:ln>
                  <a:solidFill>
                    <a:srgbClr val="FFFFFF"/>
                  </a:solidFill>
                </a:ln>
                <a:solidFill>
                  <a:schemeClr val="bg1">
                    <a:lumMod val="50000"/>
                  </a:schemeClr>
                </a:solidFill>
                <a:cs typeface="+mn-cs"/>
              </a:rPr>
              <a:t>4</a:t>
            </a:r>
          </a:p>
        </p:txBody>
      </p:sp>
      <p:sp>
        <p:nvSpPr>
          <p:cNvPr id="13" name="Text Box 6">
            <a:extLst>
              <a:ext uri="{FF2B5EF4-FFF2-40B4-BE49-F238E27FC236}">
                <a16:creationId xmlns:a16="http://schemas.microsoft.com/office/drawing/2014/main" id="{84E0C089-39F6-4508-A1F7-566BBF069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22525" y="6225319"/>
            <a:ext cx="7273925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803275" indent="-803275">
              <a:spcBef>
                <a:spcPct val="50000"/>
              </a:spcBef>
            </a:pPr>
            <a:r>
              <a:rPr lang="ru-RU" b="1" i="1" dirty="0"/>
              <a:t>Примечание</a:t>
            </a:r>
            <a:r>
              <a:rPr lang="en-GB" b="1" i="1" dirty="0"/>
              <a:t>:  *</a:t>
            </a:r>
            <a:r>
              <a:rPr lang="ru-RU" b="1" i="1" dirty="0"/>
              <a:t>информация запрашивается до прихода на объект.</a:t>
            </a:r>
            <a:endParaRPr lang="en-GB" b="1" i="1" dirty="0"/>
          </a:p>
        </p:txBody>
      </p:sp>
      <p:sp>
        <p:nvSpPr>
          <p:cNvPr id="14" name="17 Rectángulo">
            <a:extLst>
              <a:ext uri="{FF2B5EF4-FFF2-40B4-BE49-F238E27FC236}">
                <a16:creationId xmlns:a16="http://schemas.microsoft.com/office/drawing/2014/main" id="{473A98BA-DBF3-46FF-864B-92445C3BA49F}"/>
              </a:ext>
            </a:extLst>
          </p:cNvPr>
          <p:cNvSpPr/>
          <p:nvPr/>
        </p:nvSpPr>
        <p:spPr>
          <a:xfrm>
            <a:off x="1965124" y="4108358"/>
            <a:ext cx="3308350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000" i="1" kern="0" dirty="0">
                <a:cs typeface="Arial" charset="0"/>
              </a:rPr>
              <a:t>Энергоучет </a:t>
            </a:r>
            <a:endParaRPr lang="en-GB" sz="2000" i="1" kern="0" dirty="0">
              <a:cs typeface="Arial" charset="0"/>
            </a:endParaRPr>
          </a:p>
        </p:txBody>
      </p:sp>
      <p:sp>
        <p:nvSpPr>
          <p:cNvPr id="15" name="18 Rectángulo">
            <a:extLst>
              <a:ext uri="{FF2B5EF4-FFF2-40B4-BE49-F238E27FC236}">
                <a16:creationId xmlns:a16="http://schemas.microsoft.com/office/drawing/2014/main" id="{483D0258-1A0B-4736-8BC7-298ACA74AFBE}"/>
              </a:ext>
            </a:extLst>
          </p:cNvPr>
          <p:cNvSpPr/>
          <p:nvPr/>
        </p:nvSpPr>
        <p:spPr>
          <a:xfrm>
            <a:off x="1965124" y="4616737"/>
            <a:ext cx="3852863" cy="64611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i="1" dirty="0"/>
              <a:t>Анализ</a:t>
            </a:r>
            <a:r>
              <a:rPr lang="en-GB" i="1" dirty="0"/>
              <a:t> </a:t>
            </a:r>
            <a:r>
              <a:rPr lang="ru-RU" i="1" dirty="0"/>
              <a:t>и разработка мер по энергосбережению</a:t>
            </a:r>
            <a:endParaRPr lang="en-GB" i="1" kern="0" dirty="0"/>
          </a:p>
        </p:txBody>
      </p:sp>
      <p:sp>
        <p:nvSpPr>
          <p:cNvPr id="16" name="19 Rectángulo">
            <a:extLst>
              <a:ext uri="{FF2B5EF4-FFF2-40B4-BE49-F238E27FC236}">
                <a16:creationId xmlns:a16="http://schemas.microsoft.com/office/drawing/2014/main" id="{A90A7BDC-D998-4AAE-B10A-501C5F9F995C}"/>
              </a:ext>
            </a:extLst>
          </p:cNvPr>
          <p:cNvSpPr/>
          <p:nvPr/>
        </p:nvSpPr>
        <p:spPr>
          <a:xfrm>
            <a:off x="1924496" y="5344373"/>
            <a:ext cx="2738437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i="1" kern="0" dirty="0">
                <a:cs typeface="Arial" charset="0"/>
              </a:rPr>
              <a:t>Отчет энергоаудита</a:t>
            </a:r>
            <a:endParaRPr lang="en-GB" i="1" kern="0" dirty="0">
              <a:cs typeface="Arial" charset="0"/>
            </a:endParaRPr>
          </a:p>
        </p:txBody>
      </p:sp>
      <p:sp>
        <p:nvSpPr>
          <p:cNvPr id="17" name="20 Rectángulo redondeado">
            <a:extLst>
              <a:ext uri="{FF2B5EF4-FFF2-40B4-BE49-F238E27FC236}">
                <a16:creationId xmlns:a16="http://schemas.microsoft.com/office/drawing/2014/main" id="{1ED18095-EBDC-4D07-88D0-43579EEB917F}"/>
              </a:ext>
            </a:extLst>
          </p:cNvPr>
          <p:cNvSpPr/>
          <p:nvPr/>
        </p:nvSpPr>
        <p:spPr bwMode="auto">
          <a:xfrm>
            <a:off x="6147690" y="1982029"/>
            <a:ext cx="4916550" cy="3888538"/>
          </a:xfrm>
          <a:prstGeom prst="roundRect">
            <a:avLst>
              <a:gd name="adj" fmla="val 7230"/>
            </a:avLst>
          </a:prstGeom>
          <a:noFill/>
          <a:ln w="19050" cap="flat" cmpd="sng" algn="ctr">
            <a:solidFill>
              <a:srgbClr val="009EE0"/>
            </a:solidFill>
            <a:prstDash val="dash"/>
            <a:headEnd type="none" w="med" len="med"/>
            <a:tailEnd type="none" w="med" len="med"/>
          </a:ln>
          <a:effectLst/>
        </p:spPr>
        <p:txBody>
          <a:bodyPr wrap="none"/>
          <a:lstStyle/>
          <a:p>
            <a:pPr algn="ctr">
              <a:spcBef>
                <a:spcPct val="20000"/>
              </a:spcBef>
              <a:defRPr/>
            </a:pPr>
            <a:r>
              <a:rPr lang="ru-RU" sz="2400" dirty="0"/>
              <a:t>Работа на объекте</a:t>
            </a:r>
            <a:r>
              <a:rPr lang="en-GB" sz="2400" b="1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>
              <a:spcBef>
                <a:spcPct val="20000"/>
              </a:spcBef>
              <a:defRPr/>
            </a:pPr>
            <a:endParaRPr lang="en-GB" sz="2400" b="1" kern="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GB" sz="2400" b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>
              <a:spcBef>
                <a:spcPct val="20000"/>
              </a:spcBef>
              <a:defRPr/>
            </a:pPr>
            <a:endParaRPr lang="en-GB" sz="2400" b="1" kern="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GB" sz="2400" b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>
              <a:spcBef>
                <a:spcPct val="20000"/>
              </a:spcBef>
              <a:defRPr/>
            </a:pPr>
            <a:endParaRPr lang="en-GB" sz="2400" b="1" kern="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GB" sz="2400" b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 algn="just">
              <a:spcBef>
                <a:spcPct val="20000"/>
              </a:spcBef>
              <a:defRPr/>
            </a:pPr>
            <a:endParaRPr lang="en-GB" sz="2400" b="1" i="1" kern="0" dirty="0">
              <a:solidFill>
                <a:schemeClr val="bg1">
                  <a:lumMod val="50000"/>
                </a:schemeClr>
              </a:solidFill>
            </a:endParaRPr>
          </a:p>
          <a:p>
            <a:pPr algn="just">
              <a:spcBef>
                <a:spcPct val="20000"/>
              </a:spcBef>
              <a:defRPr/>
            </a:pPr>
            <a:r>
              <a:rPr lang="en-GB" sz="2400" b="1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</a:p>
          <a:p>
            <a:pPr>
              <a:spcBef>
                <a:spcPct val="20000"/>
              </a:spcBef>
              <a:defRPr/>
            </a:pPr>
            <a:endParaRPr lang="en-GB" sz="2400" b="1" i="1" kern="0" dirty="0">
              <a:solidFill>
                <a:schemeClr val="bg1">
                  <a:lumMod val="50000"/>
                </a:schemeClr>
              </a:solidFill>
            </a:endParaRPr>
          </a:p>
          <a:p>
            <a:pPr>
              <a:spcBef>
                <a:spcPct val="20000"/>
              </a:spcBef>
              <a:defRPr/>
            </a:pPr>
            <a:r>
              <a:rPr lang="en-GB" sz="2400" b="1" i="1" kern="0" dirty="0">
                <a:solidFill>
                  <a:schemeClr val="bg1">
                    <a:lumMod val="50000"/>
                  </a:schemeClr>
                </a:solidFill>
              </a:rPr>
              <a:t>	</a:t>
            </a:r>
            <a:endParaRPr lang="en-GB" i="1" baseline="30000" dirty="0">
              <a:solidFill>
                <a:schemeClr val="bg1">
                  <a:lumMod val="50000"/>
                </a:schemeClr>
              </a:solidFill>
              <a:cs typeface="+mn-cs"/>
            </a:endParaRPr>
          </a:p>
        </p:txBody>
      </p:sp>
      <p:sp>
        <p:nvSpPr>
          <p:cNvPr id="18" name="21 Rectángulo">
            <a:extLst>
              <a:ext uri="{FF2B5EF4-FFF2-40B4-BE49-F238E27FC236}">
                <a16:creationId xmlns:a16="http://schemas.microsoft.com/office/drawing/2014/main" id="{65BE3288-5046-4923-A44A-D2DF757F28AD}"/>
              </a:ext>
            </a:extLst>
          </p:cNvPr>
          <p:cNvSpPr/>
          <p:nvPr/>
        </p:nvSpPr>
        <p:spPr>
          <a:xfrm>
            <a:off x="7255796" y="3300581"/>
            <a:ext cx="2738437" cy="422490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i="1" dirty="0"/>
              <a:t>Анализ</a:t>
            </a:r>
            <a:r>
              <a:rPr lang="en-GB" i="1" dirty="0"/>
              <a:t> </a:t>
            </a:r>
            <a:r>
              <a:rPr lang="ru-RU" i="1" dirty="0"/>
              <a:t>производства </a:t>
            </a:r>
            <a:endParaRPr lang="en-GB" i="1" kern="0" dirty="0"/>
          </a:p>
        </p:txBody>
      </p:sp>
      <p:sp>
        <p:nvSpPr>
          <p:cNvPr id="19" name="22 Rectángulo">
            <a:extLst>
              <a:ext uri="{FF2B5EF4-FFF2-40B4-BE49-F238E27FC236}">
                <a16:creationId xmlns:a16="http://schemas.microsoft.com/office/drawing/2014/main" id="{185355EF-2ACA-4307-90C5-890E6A855E9A}"/>
              </a:ext>
            </a:extLst>
          </p:cNvPr>
          <p:cNvSpPr/>
          <p:nvPr/>
        </p:nvSpPr>
        <p:spPr>
          <a:xfrm>
            <a:off x="7295748" y="3975752"/>
            <a:ext cx="2881312" cy="519553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i="1" dirty="0"/>
              <a:t>Анализ технологий и услуг</a:t>
            </a:r>
            <a:endParaRPr lang="en-GB" i="1" kern="0" dirty="0"/>
          </a:p>
        </p:txBody>
      </p:sp>
      <p:sp>
        <p:nvSpPr>
          <p:cNvPr id="20" name="23 Rectángulo">
            <a:extLst>
              <a:ext uri="{FF2B5EF4-FFF2-40B4-BE49-F238E27FC236}">
                <a16:creationId xmlns:a16="http://schemas.microsoft.com/office/drawing/2014/main" id="{CFF311F6-8DF6-4F03-B073-7C9CFB3F04C6}"/>
              </a:ext>
            </a:extLst>
          </p:cNvPr>
          <p:cNvSpPr/>
          <p:nvPr/>
        </p:nvSpPr>
        <p:spPr>
          <a:xfrm>
            <a:off x="7295748" y="4508468"/>
            <a:ext cx="2738437" cy="646112"/>
          </a:xfrm>
          <a:prstGeom prst="rect">
            <a:avLst/>
          </a:prstGeom>
        </p:spPr>
        <p:txBody>
          <a:bodyPr/>
          <a:lstStyle/>
          <a:p>
            <a:pPr>
              <a:spcBef>
                <a:spcPts val="0"/>
              </a:spcBef>
              <a:defRPr/>
            </a:pPr>
            <a:r>
              <a:rPr lang="ru-RU" i="1" dirty="0"/>
              <a:t>Измерения и сбор дынных</a:t>
            </a:r>
            <a:endParaRPr lang="en-GB" i="1" kern="0" dirty="0"/>
          </a:p>
        </p:txBody>
      </p:sp>
      <p:sp>
        <p:nvSpPr>
          <p:cNvPr id="21" name="24 Rectángulo">
            <a:extLst>
              <a:ext uri="{FF2B5EF4-FFF2-40B4-BE49-F238E27FC236}">
                <a16:creationId xmlns:a16="http://schemas.microsoft.com/office/drawing/2014/main" id="{FDCD9BF1-B4F1-43F0-9301-C55C856C9E4B}"/>
              </a:ext>
            </a:extLst>
          </p:cNvPr>
          <p:cNvSpPr/>
          <p:nvPr/>
        </p:nvSpPr>
        <p:spPr>
          <a:xfrm>
            <a:off x="7217696" y="5189510"/>
            <a:ext cx="2776537" cy="64770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en-GB" kern="0" dirty="0">
                <a:cs typeface="Arial" charset="0"/>
              </a:rPr>
              <a:t> </a:t>
            </a:r>
            <a:r>
              <a:rPr lang="ru-RU" kern="0" dirty="0">
                <a:cs typeface="Arial" charset="0"/>
              </a:rPr>
              <a:t>коммуникация </a:t>
            </a:r>
            <a:endParaRPr lang="en-GB" kern="0" dirty="0">
              <a:cs typeface="Arial" charset="0"/>
            </a:endParaRPr>
          </a:p>
          <a:p>
            <a:pPr>
              <a:spcBef>
                <a:spcPts val="0"/>
              </a:spcBef>
              <a:buFontTx/>
              <a:buChar char="-"/>
              <a:defRPr/>
            </a:pPr>
            <a:r>
              <a:rPr lang="en-GB" kern="0" dirty="0">
                <a:cs typeface="Arial" charset="0"/>
              </a:rPr>
              <a:t> </a:t>
            </a:r>
            <a:r>
              <a:rPr lang="ru-RU" kern="0" dirty="0">
                <a:cs typeface="Arial" charset="0"/>
              </a:rPr>
              <a:t>рабочая программа </a:t>
            </a:r>
            <a:endParaRPr lang="en-GB" kern="0" dirty="0">
              <a:cs typeface="Arial" charset="0"/>
            </a:endParaRPr>
          </a:p>
        </p:txBody>
      </p:sp>
      <p:sp>
        <p:nvSpPr>
          <p:cNvPr id="22" name="25 Rectángulo redondeado">
            <a:extLst>
              <a:ext uri="{FF2B5EF4-FFF2-40B4-BE49-F238E27FC236}">
                <a16:creationId xmlns:a16="http://schemas.microsoft.com/office/drawing/2014/main" id="{D3FC7929-EA6E-4174-BDAC-65DFD0237B3C}"/>
              </a:ext>
            </a:extLst>
          </p:cNvPr>
          <p:cNvSpPr/>
          <p:nvPr/>
        </p:nvSpPr>
        <p:spPr bwMode="auto">
          <a:xfrm>
            <a:off x="1177443" y="2775474"/>
            <a:ext cx="362733" cy="402606"/>
          </a:xfrm>
          <a:prstGeom prst="roundRect">
            <a:avLst/>
          </a:prstGeom>
          <a:solidFill>
            <a:srgbClr val="009EE0"/>
          </a:solidFill>
          <a:ln w="3175" cap="flat" cmpd="sng" algn="ctr">
            <a:solidFill>
              <a:schemeClr val="tx1"/>
            </a:solidFill>
            <a:prstDash val="solid"/>
            <a:headEnd type="none" w="med" len="med"/>
            <a:tailEnd type="none" w="med" len="me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0" tIns="216000" rIns="0" bIns="0" anchor="ctr" anchorCtr="1"/>
          <a:lstStyle/>
          <a:p>
            <a:pPr algn="ctr">
              <a:spcBef>
                <a:spcPts val="0"/>
              </a:spcBef>
              <a:defRPr/>
            </a:pPr>
            <a:r>
              <a:rPr lang="en-GB" sz="3200" baseline="30000" dirty="0">
                <a:ln>
                  <a:solidFill>
                    <a:srgbClr val="FFFFFF"/>
                  </a:solidFill>
                </a:ln>
                <a:solidFill>
                  <a:schemeClr val="bg1">
                    <a:lumMod val="50000"/>
                  </a:schemeClr>
                </a:solidFill>
                <a:cs typeface="+mn-cs"/>
              </a:rPr>
              <a:t>0</a:t>
            </a:r>
          </a:p>
        </p:txBody>
      </p:sp>
      <p:sp>
        <p:nvSpPr>
          <p:cNvPr id="23" name="27 Rectángulo">
            <a:extLst>
              <a:ext uri="{FF2B5EF4-FFF2-40B4-BE49-F238E27FC236}">
                <a16:creationId xmlns:a16="http://schemas.microsoft.com/office/drawing/2014/main" id="{8024FD45-2F65-4C58-93D8-A4F970A612C4}"/>
              </a:ext>
            </a:extLst>
          </p:cNvPr>
          <p:cNvSpPr/>
          <p:nvPr/>
        </p:nvSpPr>
        <p:spPr>
          <a:xfrm>
            <a:off x="2005409" y="2786143"/>
            <a:ext cx="2738437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000" i="1" kern="0" dirty="0">
                <a:cs typeface="Arial" charset="0"/>
              </a:rPr>
              <a:t>Сбор информации</a:t>
            </a:r>
            <a:endParaRPr lang="en-GB" sz="2000" i="1" kern="0" dirty="0">
              <a:cs typeface="Arial" charset="0"/>
            </a:endParaRPr>
          </a:p>
        </p:txBody>
      </p:sp>
      <p:sp>
        <p:nvSpPr>
          <p:cNvPr id="24" name="28 Rectángulo">
            <a:extLst>
              <a:ext uri="{FF2B5EF4-FFF2-40B4-BE49-F238E27FC236}">
                <a16:creationId xmlns:a16="http://schemas.microsoft.com/office/drawing/2014/main" id="{68C8A95A-5A51-401D-9376-84D721154C9C}"/>
              </a:ext>
            </a:extLst>
          </p:cNvPr>
          <p:cNvSpPr/>
          <p:nvPr/>
        </p:nvSpPr>
        <p:spPr>
          <a:xfrm>
            <a:off x="1965124" y="3467432"/>
            <a:ext cx="3457575" cy="400110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ru-RU" sz="2000" i="1" kern="0" dirty="0">
                <a:cs typeface="Arial" charset="0"/>
              </a:rPr>
              <a:t>Анализ</a:t>
            </a:r>
            <a:r>
              <a:rPr lang="en-GB" sz="2000" i="1" kern="0" dirty="0">
                <a:cs typeface="Arial" charset="0"/>
              </a:rPr>
              <a:t> </a:t>
            </a:r>
            <a:r>
              <a:rPr lang="ru-RU" sz="2000" i="1" kern="0" dirty="0">
                <a:cs typeface="Arial" charset="0"/>
              </a:rPr>
              <a:t>энергозатрат</a:t>
            </a:r>
            <a:r>
              <a:rPr lang="en-GB" sz="2000" i="1" kern="0" dirty="0">
                <a:cs typeface="Arial" charset="0"/>
              </a:rPr>
              <a:t>*</a:t>
            </a:r>
          </a:p>
        </p:txBody>
      </p:sp>
    </p:spTree>
    <p:extLst>
      <p:ext uri="{BB962C8B-B14F-4D97-AF65-F5344CB8AC3E}">
        <p14:creationId xmlns:p14="http://schemas.microsoft.com/office/powerpoint/2010/main" val="4086913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CB09-F6E0-4DCC-B05E-A07946E1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836658"/>
          </a:xfrm>
        </p:spPr>
        <p:txBody>
          <a:bodyPr/>
          <a:lstStyle/>
          <a:p>
            <a:pPr algn="ctr"/>
            <a:r>
              <a:rPr lang="ru-RU" b="1" dirty="0"/>
              <a:t>Энергоаудит</a:t>
            </a:r>
            <a:r>
              <a:rPr lang="ru-RU" dirty="0"/>
              <a:t> 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CD23-40FC-4BC2-B236-091ADEA5E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55766" y="1564367"/>
            <a:ext cx="10515600" cy="4847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dirty="0"/>
              <a:t>Процесс энергоаудита</a:t>
            </a:r>
            <a:r>
              <a:rPr lang="en-GB" dirty="0"/>
              <a:t> </a:t>
            </a:r>
            <a:r>
              <a:rPr lang="ru-RU" dirty="0"/>
              <a:t>можно разделить на этапы</a:t>
            </a:r>
            <a:r>
              <a:rPr lang="en-GB" dirty="0"/>
              <a:t>:</a:t>
            </a:r>
          </a:p>
          <a:p>
            <a:pPr algn="just"/>
            <a:r>
              <a:rPr lang="ru-RU" dirty="0"/>
              <a:t>Сбор предварительной информации и сбор данных.</a:t>
            </a:r>
            <a:endParaRPr lang="en-GB" dirty="0"/>
          </a:p>
          <a:p>
            <a:pPr algn="just"/>
            <a:r>
              <a:rPr lang="ru-RU" dirty="0"/>
              <a:t>Осмотр здания.</a:t>
            </a:r>
            <a:endParaRPr lang="en-GB" dirty="0"/>
          </a:p>
          <a:p>
            <a:pPr algn="just"/>
            <a:r>
              <a:rPr lang="ru-RU" dirty="0"/>
              <a:t>Анализ собранных данных.</a:t>
            </a:r>
            <a:endParaRPr lang="en-GB" dirty="0"/>
          </a:p>
          <a:p>
            <a:pPr algn="just"/>
            <a:r>
              <a:rPr lang="ru-RU" dirty="0"/>
              <a:t>Формулировка решений по энергосбережению.</a:t>
            </a:r>
            <a:endParaRPr lang="en-GB" dirty="0"/>
          </a:p>
          <a:p>
            <a:pPr algn="just"/>
            <a:r>
              <a:rPr lang="ru-RU" dirty="0"/>
              <a:t>Отчет о результатах.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22066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559"/>
            <a:ext cx="10515600" cy="915035"/>
          </a:xfrm>
        </p:spPr>
        <p:txBody>
          <a:bodyPr/>
          <a:lstStyle/>
          <a:p>
            <a:pPr algn="ctr"/>
            <a:r>
              <a:rPr lang="ru-RU" b="1" dirty="0"/>
              <a:t>Сбор предварительной информации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0676"/>
            <a:ext cx="10515600" cy="4351338"/>
          </a:xfrm>
        </p:spPr>
        <p:txBody>
          <a:bodyPr>
            <a:normAutofit/>
          </a:bodyPr>
          <a:lstStyle/>
          <a:p>
            <a:r>
              <a:rPr lang="ru-RU" dirty="0"/>
              <a:t>Предварительная встреча с администрацией и начальником техобслуживания.</a:t>
            </a:r>
            <a:endParaRPr lang="en-GB" dirty="0"/>
          </a:p>
          <a:p>
            <a:r>
              <a:rPr lang="ru-RU" dirty="0"/>
              <a:t>Предварительный опросник</a:t>
            </a:r>
            <a:r>
              <a:rPr lang="en-US" dirty="0"/>
              <a:t>.</a:t>
            </a:r>
            <a:endParaRPr lang="en-GB" dirty="0"/>
          </a:p>
          <a:p>
            <a:r>
              <a:rPr lang="ru-RU" dirty="0"/>
              <a:t>Сбор данных</a:t>
            </a:r>
            <a:r>
              <a:rPr lang="en-US" dirty="0"/>
              <a:t>.</a:t>
            </a:r>
            <a:endParaRPr lang="en-GB" dirty="0"/>
          </a:p>
          <a:p>
            <a:r>
              <a:rPr lang="ru-RU" dirty="0"/>
              <a:t>Встреча с начальником учреждения.</a:t>
            </a:r>
            <a:endParaRPr lang="en-GB" dirty="0"/>
          </a:p>
          <a:p>
            <a:r>
              <a:rPr lang="ru-RU" dirty="0"/>
              <a:t>Основная необходимая информация</a:t>
            </a:r>
            <a:r>
              <a:rPr lang="en-GB" dirty="0"/>
              <a:t>:</a:t>
            </a:r>
          </a:p>
          <a:p>
            <a:pPr lvl="1"/>
            <a:r>
              <a:rPr lang="ru-RU" dirty="0"/>
              <a:t>Контактное лицо</a:t>
            </a:r>
            <a:endParaRPr lang="en-GB" dirty="0"/>
          </a:p>
          <a:p>
            <a:pPr lvl="1"/>
            <a:r>
              <a:rPr lang="ru-RU" dirty="0"/>
              <a:t>Основные характеристики</a:t>
            </a:r>
            <a:r>
              <a:rPr lang="en-GB" dirty="0"/>
              <a:t> </a:t>
            </a:r>
            <a:r>
              <a:rPr lang="ru-RU" dirty="0"/>
              <a:t>здания</a:t>
            </a:r>
            <a:endParaRPr lang="en-GB" dirty="0"/>
          </a:p>
          <a:p>
            <a:pPr lvl="1"/>
            <a:r>
              <a:rPr lang="ru-RU" dirty="0"/>
              <a:t>Сбор всех планов от подрядчика и техобслуживания.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92892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056"/>
            <a:ext cx="10515600" cy="875847"/>
          </a:xfrm>
        </p:spPr>
        <p:txBody>
          <a:bodyPr/>
          <a:lstStyle/>
          <a:p>
            <a:pPr algn="ctr"/>
            <a:r>
              <a:rPr lang="ru-RU" b="1" dirty="0"/>
              <a:t>Сбор предварительной информации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697" y="1355362"/>
            <a:ext cx="10515600" cy="4667250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Важно собрать как можно больше информации о здании</a:t>
            </a:r>
            <a:endParaRPr lang="en-GB" dirty="0"/>
          </a:p>
          <a:p>
            <a:r>
              <a:rPr lang="ru-RU" dirty="0"/>
              <a:t>Коммунальные счета дают полезную информацию </a:t>
            </a:r>
            <a:r>
              <a:rPr lang="en-GB" dirty="0"/>
              <a:t>o</a:t>
            </a:r>
            <a:r>
              <a:rPr lang="ru-RU" dirty="0"/>
              <a:t> количестве закупленной энергии и воды, и о тарифах</a:t>
            </a:r>
            <a:endParaRPr lang="en-GB" dirty="0"/>
          </a:p>
          <a:p>
            <a:r>
              <a:rPr lang="ru-RU" dirty="0"/>
              <a:t>Нужно использовать показания с </a:t>
            </a:r>
            <a:r>
              <a:rPr lang="ru-RU" dirty="0" err="1"/>
              <a:t>суб-счетчиков</a:t>
            </a:r>
            <a:r>
              <a:rPr lang="ru-RU" dirty="0"/>
              <a:t>, если есть</a:t>
            </a:r>
            <a:r>
              <a:rPr lang="en-GB" dirty="0"/>
              <a:t> (</a:t>
            </a:r>
            <a:r>
              <a:rPr lang="ru-RU" dirty="0"/>
              <a:t>если таких нет, то это может быть потенциальной сферой усовершенствования)</a:t>
            </a:r>
            <a:endParaRPr lang="en-GB" dirty="0"/>
          </a:p>
          <a:p>
            <a:r>
              <a:rPr lang="ru-RU" dirty="0"/>
              <a:t>Регулярные показания, снимаемые вручную </a:t>
            </a:r>
            <a:r>
              <a:rPr lang="en-GB" dirty="0"/>
              <a:t>(</a:t>
            </a:r>
            <a:r>
              <a:rPr lang="ru-RU" dirty="0"/>
              <a:t>также потенциальная мера улучшения энергоэффективности</a:t>
            </a:r>
            <a:r>
              <a:rPr lang="en-GB" dirty="0"/>
              <a:t>)</a:t>
            </a:r>
          </a:p>
          <a:p>
            <a:r>
              <a:rPr lang="ru-RU" dirty="0"/>
              <a:t>Счета покажут выплаты за пиковый спрос </a:t>
            </a:r>
            <a:r>
              <a:rPr lang="en-GB" dirty="0"/>
              <a:t>(</a:t>
            </a:r>
            <a:r>
              <a:rPr lang="ru-RU" dirty="0"/>
              <a:t>потенциал перераспределения нагрузки</a:t>
            </a:r>
            <a:r>
              <a:rPr lang="en-GB" dirty="0"/>
              <a:t>)</a:t>
            </a:r>
          </a:p>
          <a:p>
            <a:r>
              <a:rPr lang="ru-RU" dirty="0"/>
              <a:t>Счета за несколько лет </a:t>
            </a:r>
            <a:r>
              <a:rPr lang="en-GB" dirty="0"/>
              <a:t>(</a:t>
            </a:r>
            <a:r>
              <a:rPr lang="ru-RU" dirty="0"/>
              <a:t>минимум </a:t>
            </a:r>
            <a:r>
              <a:rPr lang="en-GB" dirty="0"/>
              <a:t>3</a:t>
            </a:r>
            <a:r>
              <a:rPr lang="ru-RU" dirty="0"/>
              <a:t> года</a:t>
            </a:r>
            <a:r>
              <a:rPr lang="en-GB" dirty="0"/>
              <a:t>) </a:t>
            </a:r>
            <a:r>
              <a:rPr lang="ru-RU" dirty="0"/>
              <a:t>покажут долгосрочные тенденции в энергопользовании</a:t>
            </a:r>
            <a:endParaRPr lang="en-GB" dirty="0"/>
          </a:p>
          <a:p>
            <a:r>
              <a:rPr lang="ru-RU" dirty="0"/>
              <a:t>Самые свежие счета за энергию</a:t>
            </a:r>
            <a:r>
              <a:rPr lang="en-GB" dirty="0"/>
              <a:t>/</a:t>
            </a:r>
            <a:r>
              <a:rPr lang="ru-RU" dirty="0"/>
              <a:t>воды тоже нужны</a:t>
            </a: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1295663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3686"/>
            <a:ext cx="10515600" cy="67990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Предварительный сбор данных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07169"/>
            <a:ext cx="10515600" cy="474983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Любые планы, фасады или технические данные </a:t>
            </a:r>
            <a:r>
              <a:rPr lang="en-GB" dirty="0"/>
              <a:t>o</a:t>
            </a:r>
            <a:r>
              <a:rPr lang="ru-RU" dirty="0"/>
              <a:t> здании</a:t>
            </a:r>
            <a:r>
              <a:rPr lang="en-GB" dirty="0"/>
              <a:t> </a:t>
            </a:r>
            <a:r>
              <a:rPr lang="ru-RU" dirty="0"/>
              <a:t>должны быть получены </a:t>
            </a:r>
            <a:r>
              <a:rPr lang="en-GB" dirty="0"/>
              <a:t>(</a:t>
            </a:r>
            <a:r>
              <a:rPr lang="ru-RU" dirty="0"/>
              <a:t>полезно знать о габаритах, стройматериалах, коэффициентах теплопроводности</a:t>
            </a:r>
            <a:r>
              <a:rPr lang="en-GB" dirty="0"/>
              <a:t>, U-</a:t>
            </a:r>
            <a:r>
              <a:rPr lang="ru-RU" dirty="0"/>
              <a:t>значениях,</a:t>
            </a:r>
            <a:r>
              <a:rPr lang="en-GB" dirty="0"/>
              <a:t> </a:t>
            </a:r>
            <a:r>
              <a:rPr lang="ru-RU" dirty="0"/>
              <a:t>плане служб здания</a:t>
            </a:r>
            <a:r>
              <a:rPr lang="en-GB" dirty="0"/>
              <a:t> (</a:t>
            </a:r>
            <a:r>
              <a:rPr lang="ru-RU" dirty="0"/>
              <a:t>тип, размер стратегия контроля</a:t>
            </a:r>
            <a:r>
              <a:rPr lang="en-GB" dirty="0"/>
              <a:t>)</a:t>
            </a:r>
            <a:r>
              <a:rPr lang="ru-RU" dirty="0"/>
              <a:t>).</a:t>
            </a:r>
            <a:endParaRPr lang="en-GB" dirty="0"/>
          </a:p>
          <a:p>
            <a:r>
              <a:rPr lang="ru-RU" dirty="0"/>
              <a:t>Информация может включать</a:t>
            </a:r>
            <a:r>
              <a:rPr lang="en-GB" dirty="0"/>
              <a:t>:</a:t>
            </a:r>
          </a:p>
          <a:p>
            <a:pPr lvl="1"/>
            <a:r>
              <a:rPr lang="ru-RU" dirty="0"/>
              <a:t>Счета за электричество</a:t>
            </a:r>
            <a:r>
              <a:rPr lang="en-GB" dirty="0"/>
              <a:t>/</a:t>
            </a:r>
            <a:r>
              <a:rPr lang="ru-RU" dirty="0"/>
              <a:t>газ</a:t>
            </a:r>
            <a:r>
              <a:rPr lang="en-GB" dirty="0"/>
              <a:t>/</a:t>
            </a:r>
            <a:r>
              <a:rPr lang="ru-RU" dirty="0"/>
              <a:t>нефть</a:t>
            </a:r>
            <a:r>
              <a:rPr lang="en-GB" dirty="0"/>
              <a:t>/</a:t>
            </a:r>
            <a:r>
              <a:rPr lang="ru-RU" dirty="0"/>
              <a:t>твердое топливо</a:t>
            </a:r>
            <a:r>
              <a:rPr lang="en-GB" dirty="0"/>
              <a:t>/</a:t>
            </a:r>
            <a:r>
              <a:rPr lang="ru-RU" dirty="0"/>
              <a:t>воду.</a:t>
            </a:r>
            <a:endParaRPr lang="en-GB" dirty="0"/>
          </a:p>
          <a:p>
            <a:pPr lvl="1"/>
            <a:r>
              <a:rPr lang="ru-RU" dirty="0"/>
              <a:t>Планы</a:t>
            </a:r>
            <a:r>
              <a:rPr lang="en-GB" dirty="0"/>
              <a:t>/</a:t>
            </a:r>
            <a:r>
              <a:rPr lang="ru-RU" dirty="0"/>
              <a:t>фасады</a:t>
            </a:r>
            <a:r>
              <a:rPr lang="en-GB" dirty="0"/>
              <a:t>/</a:t>
            </a:r>
            <a:r>
              <a:rPr lang="ru-RU" dirty="0"/>
              <a:t>конструкция здания </a:t>
            </a:r>
            <a:r>
              <a:rPr lang="en-GB" dirty="0"/>
              <a:t>(</a:t>
            </a:r>
            <a:r>
              <a:rPr lang="ru-RU" dirty="0"/>
              <a:t>системы служб</a:t>
            </a:r>
            <a:r>
              <a:rPr lang="en-GB" dirty="0"/>
              <a:t> </a:t>
            </a:r>
            <a:r>
              <a:rPr lang="ru-RU" dirty="0"/>
              <a:t>здания</a:t>
            </a:r>
            <a:r>
              <a:rPr lang="en-GB" dirty="0"/>
              <a:t>)</a:t>
            </a:r>
          </a:p>
          <a:p>
            <a:pPr lvl="1"/>
            <a:r>
              <a:rPr lang="ru-RU" dirty="0"/>
              <a:t>Место нахождения здания</a:t>
            </a:r>
            <a:r>
              <a:rPr lang="en-GB" dirty="0"/>
              <a:t> (</a:t>
            </a:r>
            <a:r>
              <a:rPr lang="ru-RU" dirty="0"/>
              <a:t>климат</a:t>
            </a:r>
            <a:r>
              <a:rPr lang="en-GB" dirty="0"/>
              <a:t>)</a:t>
            </a:r>
          </a:p>
          <a:p>
            <a:pPr lvl="1"/>
            <a:r>
              <a:rPr lang="ru-RU" dirty="0"/>
              <a:t>Информация о контроле и системе управления здания.</a:t>
            </a:r>
            <a:endParaRPr lang="en-GB" dirty="0"/>
          </a:p>
          <a:p>
            <a:pPr lvl="1"/>
            <a:r>
              <a:rPr lang="ru-RU" dirty="0"/>
              <a:t>Информация о конструкции здания</a:t>
            </a:r>
            <a:r>
              <a:rPr lang="en-GB" dirty="0"/>
              <a:t> (</a:t>
            </a:r>
            <a:r>
              <a:rPr lang="ru-RU" dirty="0"/>
              <a:t>коэффициенте теплопроводности</a:t>
            </a:r>
            <a:r>
              <a:rPr lang="en-GB" dirty="0"/>
              <a:t>, </a:t>
            </a:r>
            <a:r>
              <a:rPr lang="ru-RU" dirty="0"/>
              <a:t>стройматериалах</a:t>
            </a:r>
            <a:r>
              <a:rPr lang="en-GB" dirty="0"/>
              <a:t>)</a:t>
            </a:r>
          </a:p>
          <a:p>
            <a:pPr lvl="1"/>
            <a:r>
              <a:rPr lang="ru-RU" dirty="0"/>
              <a:t>Информация о назначении здания</a:t>
            </a:r>
            <a:r>
              <a:rPr lang="en-GB" dirty="0"/>
              <a:t>, </a:t>
            </a:r>
            <a:r>
              <a:rPr lang="ru-RU" dirty="0"/>
              <a:t>часы работы и эксплуатации.</a:t>
            </a:r>
            <a:endParaRPr lang="en-GB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2900471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433"/>
            <a:ext cx="10515600" cy="849721"/>
          </a:xfrm>
        </p:spPr>
        <p:txBody>
          <a:bodyPr/>
          <a:lstStyle/>
          <a:p>
            <a:pPr algn="ctr"/>
            <a:r>
              <a:rPr lang="ru-RU" b="1" dirty="0"/>
              <a:t>Предварительный осмотр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63922"/>
            <a:ext cx="10515600" cy="4351338"/>
          </a:xfrm>
        </p:spPr>
        <p:txBody>
          <a:bodyPr>
            <a:normAutofit fontScale="92500"/>
          </a:bodyPr>
          <a:lstStyle/>
          <a:p>
            <a:r>
              <a:rPr lang="ru-RU" dirty="0"/>
              <a:t>Предварительный осмотр</a:t>
            </a:r>
            <a:r>
              <a:rPr lang="en-US" dirty="0"/>
              <a:t> </a:t>
            </a:r>
            <a:r>
              <a:rPr lang="ru-RU" dirty="0"/>
              <a:t>даст много дополнительной информации, которой нет в схемах.</a:t>
            </a:r>
            <a:endParaRPr lang="en-GB" dirty="0"/>
          </a:p>
          <a:p>
            <a:r>
              <a:rPr lang="ru-RU" dirty="0"/>
              <a:t>Зачастую делают изменения </a:t>
            </a:r>
            <a:r>
              <a:rPr lang="en-GB" dirty="0"/>
              <a:t>(</a:t>
            </a:r>
            <a:r>
              <a:rPr lang="ru-RU" dirty="0"/>
              <a:t>расширения, новые вентиляционные установки, дополнительная изоляция</a:t>
            </a:r>
            <a:r>
              <a:rPr lang="en-GB" dirty="0"/>
              <a:t>)</a:t>
            </a:r>
          </a:p>
          <a:p>
            <a:r>
              <a:rPr lang="ru-RU" dirty="0"/>
              <a:t>Состояние здания</a:t>
            </a:r>
            <a:r>
              <a:rPr lang="en-GB" dirty="0"/>
              <a:t> </a:t>
            </a:r>
            <a:r>
              <a:rPr lang="ru-RU" dirty="0"/>
              <a:t>также должно учитываться </a:t>
            </a:r>
            <a:r>
              <a:rPr lang="en-GB" dirty="0"/>
              <a:t>(</a:t>
            </a:r>
            <a:r>
              <a:rPr lang="ru-RU" dirty="0"/>
              <a:t>чистота приборов освещения</a:t>
            </a:r>
            <a:r>
              <a:rPr lang="en-GB" dirty="0"/>
              <a:t>)</a:t>
            </a:r>
          </a:p>
          <a:p>
            <a:r>
              <a:rPr lang="ru-RU" dirty="0"/>
              <a:t>Собеседование с управляющими зданий,</a:t>
            </a:r>
            <a:r>
              <a:rPr lang="en-GB" dirty="0"/>
              <a:t> </a:t>
            </a:r>
            <a:r>
              <a:rPr lang="ru-RU" dirty="0"/>
              <a:t>инженерами может дать полезную информацию и лучшее понимание эксплуатации здания.</a:t>
            </a:r>
            <a:endParaRPr lang="en-GB" dirty="0"/>
          </a:p>
          <a:p>
            <a:r>
              <a:rPr lang="ru-RU" dirty="0"/>
              <a:t>Иногда полезно </a:t>
            </a:r>
            <a:r>
              <a:rPr lang="en-GB" dirty="0"/>
              <a:t>(</a:t>
            </a:r>
            <a:r>
              <a:rPr lang="ru-RU" dirty="0"/>
              <a:t>с разрешения работодателя) опросить пользователей здания или раздать </a:t>
            </a:r>
            <a:r>
              <a:rPr lang="ru-RU" dirty="0" err="1"/>
              <a:t>опросники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6504393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371"/>
            <a:ext cx="10515600" cy="823595"/>
          </a:xfrm>
        </p:spPr>
        <p:txBody>
          <a:bodyPr/>
          <a:lstStyle/>
          <a:p>
            <a:pPr algn="ctr"/>
            <a:r>
              <a:rPr lang="ru-RU" b="1" dirty="0"/>
              <a:t>Предварительный осмотр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1211672"/>
            <a:ext cx="10515600" cy="4749836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Условия в здании</a:t>
            </a:r>
            <a:r>
              <a:rPr lang="en-GB" dirty="0"/>
              <a:t> </a:t>
            </a:r>
            <a:r>
              <a:rPr lang="ru-RU" dirty="0"/>
              <a:t>также можно измерить разными портативными устройствами</a:t>
            </a:r>
            <a:r>
              <a:rPr lang="en-GB" dirty="0"/>
              <a:t>: </a:t>
            </a:r>
            <a:r>
              <a:rPr lang="ru-RU" dirty="0"/>
              <a:t>температуру, влажность, уровень освещения, </a:t>
            </a:r>
            <a:r>
              <a:rPr lang="en-GB" dirty="0"/>
              <a:t>CO</a:t>
            </a:r>
            <a:r>
              <a:rPr lang="en-GB" baseline="-25000" dirty="0"/>
              <a:t>2</a:t>
            </a:r>
            <a:r>
              <a:rPr lang="en-GB" dirty="0"/>
              <a:t> (</a:t>
            </a:r>
            <a:r>
              <a:rPr lang="ru-RU" dirty="0"/>
              <a:t>что предоставит параметры состояния лишь на момент осмотра</a:t>
            </a:r>
            <a:r>
              <a:rPr lang="en-GB" dirty="0"/>
              <a:t>)</a:t>
            </a:r>
            <a:r>
              <a:rPr lang="en-US" dirty="0"/>
              <a:t>.</a:t>
            </a:r>
            <a:endParaRPr lang="en-GB" dirty="0"/>
          </a:p>
          <a:p>
            <a:r>
              <a:rPr lang="ru-RU" dirty="0"/>
              <a:t>Выборочное считывание может быть полезно для выявления потенциальных проблем (проблем с контролем температуры и т.д.)</a:t>
            </a:r>
            <a:endParaRPr lang="en-GB" dirty="0"/>
          </a:p>
          <a:p>
            <a:r>
              <a:rPr lang="ru-RU" dirty="0"/>
              <a:t>Прочие вопросы контроля тоже могут быть выявлены</a:t>
            </a:r>
            <a:r>
              <a:rPr lang="en-GB" dirty="0"/>
              <a:t>:</a:t>
            </a:r>
          </a:p>
          <a:p>
            <a:pPr lvl="1"/>
            <a:r>
              <a:rPr lang="ru-RU" dirty="0"/>
              <a:t>Могут ли пользователи делать ручную коррекцию</a:t>
            </a:r>
            <a:r>
              <a:rPr lang="en-GB" dirty="0"/>
              <a:t> </a:t>
            </a:r>
            <a:r>
              <a:rPr lang="ru-RU" dirty="0"/>
              <a:t>отопительных приборов</a:t>
            </a:r>
            <a:r>
              <a:rPr lang="en-GB" dirty="0"/>
              <a:t>?</a:t>
            </a:r>
          </a:p>
          <a:p>
            <a:pPr lvl="1"/>
            <a:r>
              <a:rPr lang="ru-RU" dirty="0"/>
              <a:t>Есть ли распахнутые окна над работающими радиаторами</a:t>
            </a:r>
            <a:r>
              <a:rPr lang="en-GB" dirty="0"/>
              <a:t>?</a:t>
            </a:r>
          </a:p>
          <a:p>
            <a:pPr lvl="1"/>
            <a:r>
              <a:rPr lang="ru-RU" dirty="0"/>
              <a:t>Может ли пользовать корректировать освещение</a:t>
            </a:r>
            <a:r>
              <a:rPr lang="en-GB" dirty="0"/>
              <a:t>?</a:t>
            </a:r>
          </a:p>
          <a:p>
            <a:pPr lvl="1"/>
            <a:r>
              <a:rPr lang="ru-RU" dirty="0"/>
              <a:t>Где выключатели света</a:t>
            </a:r>
            <a:r>
              <a:rPr lang="en-GB" dirty="0"/>
              <a:t>?</a:t>
            </a:r>
          </a:p>
          <a:p>
            <a:pPr lvl="1"/>
            <a:r>
              <a:rPr lang="ru-RU" dirty="0"/>
              <a:t>Выключены ли на ночь компьютеры</a:t>
            </a:r>
            <a:r>
              <a:rPr lang="en-GB" dirty="0"/>
              <a:t>? </a:t>
            </a:r>
            <a:r>
              <a:rPr lang="ru-RU" dirty="0"/>
              <a:t> </a:t>
            </a:r>
            <a:endParaRPr lang="en-GB" dirty="0"/>
          </a:p>
          <a:p>
            <a:pPr lvl="1"/>
            <a:r>
              <a:rPr lang="ru-RU" dirty="0"/>
              <a:t>Есть ли ручное управление вентиляцией</a:t>
            </a:r>
            <a:r>
              <a:rPr lang="en-GB" dirty="0"/>
              <a:t>?</a:t>
            </a:r>
            <a:r>
              <a:rPr lang="ru-RU" dirty="0"/>
              <a:t> </a:t>
            </a:r>
            <a:endParaRPr lang="en-GB" dirty="0"/>
          </a:p>
          <a:p>
            <a:pPr lvl="1"/>
            <a:r>
              <a:rPr lang="ru-RU" dirty="0"/>
              <a:t>Включены ли ночью вентиляторы для ночного охлаждения</a:t>
            </a:r>
            <a:r>
              <a:rPr lang="en-GB" dirty="0"/>
              <a:t>?</a:t>
            </a:r>
          </a:p>
          <a:p>
            <a:pPr lvl="1"/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668787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890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Предварительный осмотр </a:t>
            </a:r>
            <a:r>
              <a:rPr lang="en-GB" b="1" dirty="0"/>
              <a:t>– </a:t>
            </a:r>
            <a:r>
              <a:rPr lang="ru-RU" b="1" dirty="0"/>
              <a:t>оболочка здания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Поверхности</a:t>
            </a:r>
            <a:r>
              <a:rPr lang="hy-AM" dirty="0"/>
              <a:t>/</a:t>
            </a:r>
            <a:r>
              <a:rPr lang="ru-RU" dirty="0"/>
              <a:t> площадь и размеры, ориентация и характеристики здания</a:t>
            </a:r>
            <a:r>
              <a:rPr lang="en-GB" dirty="0"/>
              <a:t> (</a:t>
            </a:r>
            <a:r>
              <a:rPr lang="ru-RU" dirty="0"/>
              <a:t>крыша, полы, окна, стены</a:t>
            </a:r>
            <a:r>
              <a:rPr lang="en-GB" dirty="0"/>
              <a:t>)</a:t>
            </a:r>
          </a:p>
          <a:p>
            <a:r>
              <a:rPr lang="ru-RU" dirty="0"/>
              <a:t>График работы здания</a:t>
            </a:r>
            <a:r>
              <a:rPr lang="hy-AM" dirty="0"/>
              <a:t>․</a:t>
            </a:r>
            <a:endParaRPr lang="en-GB" dirty="0"/>
          </a:p>
          <a:p>
            <a:r>
              <a:rPr lang="ru-RU" dirty="0"/>
              <a:t>Количество сотрудников, рабочих</a:t>
            </a:r>
            <a:r>
              <a:rPr lang="hy-AM" dirty="0"/>
              <a:t>․</a:t>
            </a:r>
            <a:endParaRPr lang="en-GB" dirty="0"/>
          </a:p>
          <a:p>
            <a:r>
              <a:rPr lang="ru-RU" dirty="0"/>
              <a:t>Обогреваемая и охлаждаемая площадь и/или объем.</a:t>
            </a:r>
            <a:endParaRPr lang="en-GB" dirty="0"/>
          </a:p>
          <a:p>
            <a:r>
              <a:rPr lang="ru-RU" dirty="0"/>
              <a:t>Эталонные климатические данные.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94818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9516B6-5003-46F3-BDBF-D439449935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25137" y="208372"/>
            <a:ext cx="10515600" cy="62765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Оглавление </a:t>
            </a:r>
            <a:endParaRPr lang="hr-HR" b="1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98569B66-2553-4214-80AC-64E9402BE0F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90046098"/>
              </p:ext>
            </p:extLst>
          </p:nvPr>
        </p:nvGraphicFramePr>
        <p:xfrm>
          <a:off x="1118022" y="953590"/>
          <a:ext cx="10515600" cy="558265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8656205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372"/>
            <a:ext cx="10996749" cy="758280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Предварительный осмотр </a:t>
            </a:r>
            <a:r>
              <a:rPr lang="en-GB" b="1" dirty="0"/>
              <a:t>– </a:t>
            </a:r>
            <a:r>
              <a:rPr lang="ru-RU" b="1" dirty="0"/>
              <a:t>отопительная система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362"/>
            <a:ext cx="10515600" cy="4351338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Важен подробный осмотр котельных.</a:t>
            </a:r>
            <a:r>
              <a:rPr lang="en-GB" dirty="0"/>
              <a:t> </a:t>
            </a:r>
          </a:p>
          <a:p>
            <a:r>
              <a:rPr lang="ru-RU" dirty="0"/>
              <a:t>Характеристики отопительной системы</a:t>
            </a:r>
            <a:r>
              <a:rPr lang="en-GB" dirty="0"/>
              <a:t>, </a:t>
            </a:r>
            <a:r>
              <a:rPr lang="ru-RU" dirty="0"/>
              <a:t>котельной, распределительной системы и носитель</a:t>
            </a:r>
            <a:r>
              <a:rPr lang="en-GB" dirty="0"/>
              <a:t>, </a:t>
            </a:r>
            <a:r>
              <a:rPr lang="ru-RU" dirty="0"/>
              <a:t>нагревательные элементы </a:t>
            </a:r>
            <a:r>
              <a:rPr lang="en-GB" dirty="0"/>
              <a:t>(</a:t>
            </a:r>
            <a:r>
              <a:rPr lang="ru-RU" dirty="0"/>
              <a:t>радиаторы</a:t>
            </a:r>
            <a:r>
              <a:rPr lang="en-GB" dirty="0"/>
              <a:t>)</a:t>
            </a:r>
          </a:p>
          <a:p>
            <a:r>
              <a:rPr lang="ru-RU" dirty="0"/>
              <a:t>График работы</a:t>
            </a:r>
            <a:r>
              <a:rPr lang="en-GB" dirty="0"/>
              <a:t>, </a:t>
            </a:r>
            <a:r>
              <a:rPr lang="ru-RU" dirty="0"/>
              <a:t>мощность и кпд, регулирование</a:t>
            </a:r>
            <a:r>
              <a:rPr lang="en-GB" dirty="0"/>
              <a:t>. </a:t>
            </a:r>
          </a:p>
          <a:p>
            <a:r>
              <a:rPr lang="ru-RU" dirty="0"/>
              <a:t>Стандарт техобслуживания </a:t>
            </a:r>
            <a:r>
              <a:rPr lang="en-GB" dirty="0"/>
              <a:t>(</a:t>
            </a:r>
            <a:r>
              <a:rPr lang="ru-RU" dirty="0"/>
              <a:t>планы техобслуживания</a:t>
            </a:r>
            <a:r>
              <a:rPr lang="en-GB" dirty="0"/>
              <a:t>)</a:t>
            </a:r>
          </a:p>
          <a:p>
            <a:r>
              <a:rPr lang="ru-RU" dirty="0"/>
              <a:t>Гидравлическое равновесие</a:t>
            </a:r>
            <a:r>
              <a:rPr lang="en-GB" dirty="0"/>
              <a:t> </a:t>
            </a:r>
            <a:r>
              <a:rPr lang="ru-RU" dirty="0"/>
              <a:t>системы</a:t>
            </a:r>
            <a:endParaRPr lang="en-GB" dirty="0"/>
          </a:p>
          <a:p>
            <a:r>
              <a:rPr lang="ru-RU" dirty="0"/>
              <a:t>Связь с другими системами </a:t>
            </a:r>
            <a:r>
              <a:rPr lang="en-GB" dirty="0"/>
              <a:t>(</a:t>
            </a:r>
            <a:r>
              <a:rPr lang="ru-RU" dirty="0"/>
              <a:t>горячее водоснабжение</a:t>
            </a:r>
            <a:r>
              <a:rPr lang="en-GB" dirty="0"/>
              <a:t> </a:t>
            </a:r>
            <a:r>
              <a:rPr lang="ru-RU" dirty="0"/>
              <a:t>или</a:t>
            </a:r>
            <a:r>
              <a:rPr lang="en-GB" dirty="0"/>
              <a:t> </a:t>
            </a:r>
            <a:r>
              <a:rPr lang="ru-RU" dirty="0"/>
              <a:t>пароснабжение</a:t>
            </a:r>
            <a:r>
              <a:rPr lang="en-GB" dirty="0"/>
              <a:t>)</a:t>
            </a:r>
            <a:r>
              <a:rPr lang="hy-AM" dirty="0"/>
              <a:t> </a:t>
            </a:r>
            <a:endParaRPr lang="en-GB" dirty="0"/>
          </a:p>
          <a:p>
            <a:r>
              <a:rPr lang="ru-RU" dirty="0"/>
              <a:t>Специфические проблемы, например, неисправные вентили, утечки, утеря изоляции</a:t>
            </a:r>
            <a:r>
              <a:rPr lang="en-GB" dirty="0"/>
              <a:t> </a:t>
            </a:r>
            <a:r>
              <a:rPr lang="ru-RU" dirty="0"/>
              <a:t>должны учитываться.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08256872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24041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Предварительный осмотр </a:t>
            </a:r>
            <a:r>
              <a:rPr lang="en-GB" b="1" dirty="0"/>
              <a:t>– </a:t>
            </a:r>
            <a:r>
              <a:rPr lang="ru-RU" b="1" dirty="0"/>
              <a:t>горячая вода для бытовых нужд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Сбор всех технических характеристик систем горячей воды для бытовых нужд </a:t>
            </a:r>
            <a:r>
              <a:rPr lang="en-GB" dirty="0"/>
              <a:t>(</a:t>
            </a:r>
            <a:r>
              <a:rPr lang="ru-RU" dirty="0"/>
              <a:t>ГВС</a:t>
            </a:r>
            <a:r>
              <a:rPr lang="en-GB" dirty="0"/>
              <a:t>) </a:t>
            </a:r>
            <a:r>
              <a:rPr lang="ru-RU" dirty="0"/>
              <a:t>и теплоносителя.</a:t>
            </a:r>
            <a:endParaRPr lang="en-GB" dirty="0"/>
          </a:p>
          <a:p>
            <a:r>
              <a:rPr lang="ru-RU" dirty="0"/>
              <a:t>Технические данные, например, мощность и кпд.</a:t>
            </a:r>
            <a:endParaRPr lang="en-GB" dirty="0"/>
          </a:p>
          <a:p>
            <a:r>
              <a:rPr lang="ru-RU" dirty="0"/>
              <a:t>Рабочий график и регулирование.</a:t>
            </a:r>
            <a:endParaRPr lang="en-GB" dirty="0"/>
          </a:p>
          <a:p>
            <a:r>
              <a:rPr lang="ru-RU" dirty="0"/>
              <a:t>Стандарт техобслуживания </a:t>
            </a:r>
            <a:r>
              <a:rPr lang="en-GB" dirty="0"/>
              <a:t>(</a:t>
            </a:r>
            <a:r>
              <a:rPr lang="ru-RU" dirty="0"/>
              <a:t>планы техобслуживания</a:t>
            </a:r>
            <a:r>
              <a:rPr lang="en-GB" dirty="0"/>
              <a:t>)</a:t>
            </a:r>
            <a:r>
              <a:rPr lang="en-US" dirty="0"/>
              <a:t>.</a:t>
            </a:r>
            <a:endParaRPr lang="en-GB" dirty="0"/>
          </a:p>
          <a:p>
            <a:r>
              <a:rPr lang="ru-RU" dirty="0"/>
              <a:t>Связь с другими системами </a:t>
            </a:r>
            <a:r>
              <a:rPr lang="en-GB" dirty="0"/>
              <a:t>(</a:t>
            </a:r>
            <a:r>
              <a:rPr lang="ru-RU" dirty="0"/>
              <a:t>подключение к отопительной системе, альтернативным отопительным системам</a:t>
            </a:r>
            <a:r>
              <a:rPr lang="en-GB" dirty="0"/>
              <a:t>)</a:t>
            </a:r>
            <a:r>
              <a:rPr lang="ru-RU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43634785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6322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Предварительный осмотр </a:t>
            </a:r>
            <a:r>
              <a:rPr lang="en-GB" b="1" dirty="0"/>
              <a:t>– </a:t>
            </a:r>
            <a:r>
              <a:rPr lang="ru-RU" b="1" dirty="0"/>
              <a:t>охлаждение</a:t>
            </a:r>
            <a:r>
              <a:rPr lang="en-GB" b="1" dirty="0"/>
              <a:t>, </a:t>
            </a:r>
            <a:r>
              <a:rPr lang="ru-RU" b="1" dirty="0"/>
              <a:t>вентиляция, кондиционирование воздуха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Перечень технических характеристик всех трех систем</a:t>
            </a:r>
            <a:r>
              <a:rPr lang="en-GB" dirty="0"/>
              <a:t>, </a:t>
            </a:r>
            <a:r>
              <a:rPr lang="ru-RU" dirty="0"/>
              <a:t>распределение и теплоноситель, охлаждающие</a:t>
            </a:r>
            <a:r>
              <a:rPr lang="en-GB" dirty="0"/>
              <a:t>/</a:t>
            </a:r>
            <a:r>
              <a:rPr lang="ru-RU" dirty="0"/>
              <a:t>вентиляционные элементы – конвекторы, вентиляторы</a:t>
            </a:r>
            <a:r>
              <a:rPr lang="en-GB" dirty="0"/>
              <a:t>. </a:t>
            </a:r>
          </a:p>
          <a:p>
            <a:r>
              <a:rPr lang="ru-RU" dirty="0"/>
              <a:t>Технические данные, мощность, КПД.</a:t>
            </a:r>
            <a:endParaRPr lang="en-GB" dirty="0"/>
          </a:p>
          <a:p>
            <a:r>
              <a:rPr lang="ru-RU" dirty="0"/>
              <a:t>Рабочий график и регулирование.</a:t>
            </a:r>
            <a:endParaRPr lang="en-GB" dirty="0"/>
          </a:p>
          <a:p>
            <a:r>
              <a:rPr lang="ru-RU" dirty="0"/>
              <a:t>Стандарт техобслуживания </a:t>
            </a:r>
            <a:r>
              <a:rPr lang="en-GB" dirty="0"/>
              <a:t>(</a:t>
            </a:r>
            <a:r>
              <a:rPr lang="ru-RU" dirty="0"/>
              <a:t>планы техобслуживания</a:t>
            </a:r>
            <a:r>
              <a:rPr lang="en-GB" dirty="0"/>
              <a:t>)</a:t>
            </a:r>
          </a:p>
          <a:p>
            <a:r>
              <a:rPr lang="ru-RU" dirty="0"/>
              <a:t>Сплит-системы</a:t>
            </a:r>
            <a:r>
              <a:rPr lang="en-US" dirty="0"/>
              <a:t>.</a:t>
            </a:r>
            <a:endParaRPr lang="en-GB" dirty="0"/>
          </a:p>
          <a:p>
            <a:r>
              <a:rPr lang="ru-RU" dirty="0"/>
              <a:t>Связь с другими системами </a:t>
            </a:r>
            <a:r>
              <a:rPr lang="en-GB" dirty="0"/>
              <a:t>(</a:t>
            </a:r>
            <a:r>
              <a:rPr lang="ru-RU" dirty="0"/>
              <a:t>подключение к охладительным, холодильным</a:t>
            </a:r>
            <a:r>
              <a:rPr lang="en-GB" dirty="0"/>
              <a:t>)</a:t>
            </a:r>
            <a:r>
              <a:rPr lang="ru-RU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303535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9355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Предварительный осмотр </a:t>
            </a:r>
            <a:r>
              <a:rPr lang="en-GB" b="1" dirty="0"/>
              <a:t>– </a:t>
            </a:r>
            <a:r>
              <a:rPr lang="ru-RU" b="1" dirty="0"/>
              <a:t>электричество </a:t>
            </a:r>
            <a:r>
              <a:rPr lang="en-GB" b="1" dirty="0"/>
              <a:t>(</a:t>
            </a:r>
            <a:r>
              <a:rPr lang="ru-RU" b="1" dirty="0"/>
              <a:t>прочее</a:t>
            </a:r>
            <a:r>
              <a:rPr lang="en-GB" b="1" dirty="0"/>
              <a:t>)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Внутреннее и внешнее освещение.</a:t>
            </a:r>
            <a:endParaRPr lang="en-GB" dirty="0"/>
          </a:p>
          <a:p>
            <a:r>
              <a:rPr lang="ru-RU" dirty="0"/>
              <a:t>Важно знать количество ламп, мощность, часы работы.</a:t>
            </a:r>
            <a:endParaRPr lang="en-GB" dirty="0"/>
          </a:p>
          <a:p>
            <a:r>
              <a:rPr lang="ru-RU" dirty="0"/>
              <a:t>Перечень обычного и специального оборудования –</a:t>
            </a:r>
            <a:r>
              <a:rPr lang="en-GB" dirty="0"/>
              <a:t> </a:t>
            </a:r>
            <a:r>
              <a:rPr lang="ru-RU" dirty="0"/>
              <a:t>И</a:t>
            </a:r>
            <a:r>
              <a:rPr lang="en-GB" dirty="0"/>
              <a:t>T</a:t>
            </a:r>
            <a:r>
              <a:rPr lang="ru-RU" dirty="0"/>
              <a:t>, кухонные приборы, стиральные машины</a:t>
            </a:r>
            <a:r>
              <a:rPr lang="en-GB" dirty="0"/>
              <a:t> (</a:t>
            </a:r>
            <a:r>
              <a:rPr lang="ru-RU" dirty="0"/>
              <a:t>мощность, рабочие часы</a:t>
            </a:r>
            <a:r>
              <a:rPr lang="en-GB" dirty="0"/>
              <a:t>)</a:t>
            </a:r>
            <a:r>
              <a:rPr lang="ru-RU" dirty="0"/>
              <a:t>.</a:t>
            </a:r>
            <a:endParaRPr lang="en-GB" dirty="0"/>
          </a:p>
          <a:p>
            <a:r>
              <a:rPr lang="ru-RU" dirty="0"/>
              <a:t>Общая эффективность и регулирование.</a:t>
            </a:r>
            <a:endParaRPr lang="en-GB" dirty="0"/>
          </a:p>
          <a:p>
            <a:r>
              <a:rPr lang="ru-RU" dirty="0"/>
              <a:t>Стандарт техобслуживания </a:t>
            </a:r>
            <a:r>
              <a:rPr lang="en-GB" dirty="0"/>
              <a:t>(</a:t>
            </a:r>
            <a:r>
              <a:rPr lang="ru-RU" dirty="0"/>
              <a:t>планы техобслуживания</a:t>
            </a:r>
            <a:r>
              <a:rPr lang="en-GB" dirty="0"/>
              <a:t>)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58071695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54669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Предварительный осмотр </a:t>
            </a:r>
            <a:r>
              <a:rPr lang="en-GB" b="1" dirty="0"/>
              <a:t>– </a:t>
            </a:r>
            <a:r>
              <a:rPr lang="ru-RU" b="1" dirty="0"/>
              <a:t>возобновляемая энергия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Установленная мощность и выработка энергии.</a:t>
            </a:r>
            <a:endParaRPr lang="en-GB" dirty="0"/>
          </a:p>
          <a:p>
            <a:r>
              <a:rPr lang="ru-RU" dirty="0"/>
              <a:t>Как системы возобновляемой энергии подключены к техническим системам здания</a:t>
            </a:r>
            <a:r>
              <a:rPr lang="en-US" dirty="0"/>
              <a:t>.</a:t>
            </a:r>
            <a:endParaRPr lang="en-GB" dirty="0"/>
          </a:p>
          <a:p>
            <a:r>
              <a:rPr lang="ru-RU" dirty="0"/>
              <a:t>Каково назначение источника возобновляемой энергии. </a:t>
            </a:r>
            <a:endParaRPr lang="en-GB" dirty="0"/>
          </a:p>
          <a:p>
            <a:r>
              <a:rPr lang="ru-RU" dirty="0"/>
              <a:t>Анализ</a:t>
            </a:r>
            <a:r>
              <a:rPr lang="en-GB" dirty="0"/>
              <a:t> </a:t>
            </a:r>
            <a:r>
              <a:rPr lang="ru-RU" dirty="0"/>
              <a:t>распределительной</a:t>
            </a:r>
            <a:r>
              <a:rPr lang="en-GB" dirty="0"/>
              <a:t> </a:t>
            </a:r>
            <a:r>
              <a:rPr lang="ru-RU" dirty="0"/>
              <a:t>системы.</a:t>
            </a:r>
            <a:r>
              <a:rPr lang="en-GB" dirty="0"/>
              <a:t> </a:t>
            </a:r>
          </a:p>
          <a:p>
            <a:r>
              <a:rPr lang="ru-RU" dirty="0"/>
              <a:t>Общая эффективность и регулирование </a:t>
            </a:r>
          </a:p>
          <a:p>
            <a:r>
              <a:rPr lang="ru-RU" dirty="0"/>
              <a:t>Стандарт техобслуживания </a:t>
            </a:r>
            <a:r>
              <a:rPr lang="en-GB" dirty="0"/>
              <a:t>(</a:t>
            </a:r>
            <a:r>
              <a:rPr lang="ru-RU" dirty="0"/>
              <a:t>планы техобслуживания</a:t>
            </a:r>
            <a:r>
              <a:rPr lang="en-GB" dirty="0"/>
              <a:t>)</a:t>
            </a:r>
            <a:r>
              <a:rPr lang="ru-RU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0092330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370"/>
            <a:ext cx="10515600" cy="915035"/>
          </a:xfrm>
        </p:spPr>
        <p:txBody>
          <a:bodyPr/>
          <a:lstStyle/>
          <a:p>
            <a:pPr algn="ctr"/>
            <a:r>
              <a:rPr lang="ru-RU" b="1" dirty="0"/>
              <a:t>Предварительный осмотр </a:t>
            </a:r>
            <a:r>
              <a:rPr lang="en-GB" b="1" dirty="0"/>
              <a:t>– </a:t>
            </a:r>
            <a:r>
              <a:rPr lang="ru-RU" b="1" dirty="0"/>
              <a:t>водоснабжение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Имеется ли система регулирования давления</a:t>
            </a:r>
            <a:r>
              <a:rPr lang="en-US" dirty="0"/>
              <a:t>.</a:t>
            </a:r>
            <a:endParaRPr lang="en-GB" dirty="0"/>
          </a:p>
          <a:p>
            <a:r>
              <a:rPr lang="ru-RU" dirty="0"/>
              <a:t>Количество и тип источников воды и приборов конечного пользователя</a:t>
            </a:r>
            <a:r>
              <a:rPr lang="en-US" dirty="0"/>
              <a:t>.</a:t>
            </a:r>
            <a:endParaRPr lang="en-GB" dirty="0"/>
          </a:p>
          <a:p>
            <a:r>
              <a:rPr lang="ru-RU" dirty="0"/>
              <a:t>Есть</a:t>
            </a:r>
            <a:r>
              <a:rPr lang="en-US" dirty="0"/>
              <a:t> </a:t>
            </a:r>
            <a:r>
              <a:rPr lang="ru-RU" dirty="0"/>
              <a:t>ли альтернативный источник(и) воды</a:t>
            </a:r>
            <a:r>
              <a:rPr lang="en-GB" dirty="0"/>
              <a:t>?</a:t>
            </a:r>
          </a:p>
          <a:p>
            <a:r>
              <a:rPr lang="ru-RU" dirty="0"/>
              <a:t>Есть</a:t>
            </a:r>
            <a:r>
              <a:rPr lang="en-US" dirty="0"/>
              <a:t> </a:t>
            </a:r>
            <a:r>
              <a:rPr lang="ru-RU" dirty="0"/>
              <a:t>ли утечки воды, когда ею не пользуются</a:t>
            </a:r>
            <a:r>
              <a:rPr lang="en-GB" dirty="0"/>
              <a:t>?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7168962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560"/>
            <a:ext cx="10515600" cy="771343"/>
          </a:xfrm>
        </p:spPr>
        <p:txBody>
          <a:bodyPr/>
          <a:lstStyle/>
          <a:p>
            <a:pPr algn="ctr"/>
            <a:r>
              <a:rPr lang="ru-RU" b="1" dirty="0"/>
              <a:t>Анализ собранных данных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18903"/>
            <a:ext cx="10515600" cy="5525588"/>
          </a:xfrm>
        </p:spPr>
        <p:txBody>
          <a:bodyPr>
            <a:normAutofit lnSpcReduction="10000"/>
          </a:bodyPr>
          <a:lstStyle/>
          <a:p>
            <a:r>
              <a:rPr lang="ru-RU" dirty="0"/>
              <a:t>Форма и степень анализа зависят от ряда факторов</a:t>
            </a:r>
            <a:r>
              <a:rPr lang="en-GB" dirty="0"/>
              <a:t>:</a:t>
            </a:r>
          </a:p>
          <a:p>
            <a:pPr lvl="1"/>
            <a:r>
              <a:rPr lang="ru-RU" dirty="0"/>
              <a:t>Глубины аудита.</a:t>
            </a:r>
            <a:endParaRPr lang="en-GB" dirty="0"/>
          </a:p>
          <a:p>
            <a:pPr lvl="1"/>
            <a:r>
              <a:rPr lang="ru-RU" dirty="0"/>
              <a:t>Характера здания.</a:t>
            </a:r>
            <a:endParaRPr lang="en-GB" dirty="0"/>
          </a:p>
          <a:p>
            <a:pPr lvl="1"/>
            <a:r>
              <a:rPr lang="ru-RU" dirty="0"/>
              <a:t>Степени, в которой данные об энергопотреблении могут быть получены в разбивку на конечных пользователей.</a:t>
            </a:r>
            <a:r>
              <a:rPr lang="en-US" dirty="0"/>
              <a:t>  </a:t>
            </a:r>
            <a:endParaRPr lang="en-GB" dirty="0"/>
          </a:p>
          <a:p>
            <a:pPr lvl="1"/>
            <a:r>
              <a:rPr lang="ru-RU" dirty="0"/>
              <a:t>Потребностей клиента.</a:t>
            </a:r>
            <a:endParaRPr lang="en-GB" dirty="0"/>
          </a:p>
          <a:p>
            <a:r>
              <a:rPr lang="ru-RU" dirty="0"/>
              <a:t>Для сложных зданий, целесообразно моделировать энергетические характеристики с помощью программ для простых вычислений потерь тепла в установившемся состоянии или подробные почасовые имитации работы оборудования ОВКВ</a:t>
            </a:r>
            <a:r>
              <a:rPr lang="en-US" dirty="0"/>
              <a:t> (</a:t>
            </a:r>
            <a:r>
              <a:rPr lang="en-GB" dirty="0"/>
              <a:t>HVAC</a:t>
            </a:r>
            <a:r>
              <a:rPr lang="en-US" dirty="0"/>
              <a:t>)</a:t>
            </a:r>
            <a:r>
              <a:rPr lang="ru-RU" dirty="0"/>
              <a:t>.</a:t>
            </a:r>
            <a:endParaRPr lang="en-GB" dirty="0"/>
          </a:p>
          <a:p>
            <a:r>
              <a:rPr lang="ru-RU" dirty="0"/>
              <a:t>Если имеются точные вводные данные, тогда возможно имитировать воздействие на энергопотребление, меняя, например, изоляцию оболочки здания, повышая кпд котельной</a:t>
            </a:r>
            <a:r>
              <a:rPr lang="en-GB" dirty="0"/>
              <a:t>. 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9001840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434"/>
            <a:ext cx="10515600" cy="836657"/>
          </a:xfrm>
        </p:spPr>
        <p:txBody>
          <a:bodyPr/>
          <a:lstStyle/>
          <a:p>
            <a:pPr algn="ctr"/>
            <a:r>
              <a:rPr lang="ru-RU" b="1" dirty="0"/>
              <a:t>Анализ собранных данных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3697" y="1211670"/>
            <a:ext cx="10515600" cy="5437324"/>
          </a:xfrm>
        </p:spPr>
        <p:txBody>
          <a:bodyPr>
            <a:normAutofit/>
          </a:bodyPr>
          <a:lstStyle/>
          <a:p>
            <a:r>
              <a:rPr lang="ru-RU" dirty="0"/>
              <a:t>Результаты анализа</a:t>
            </a:r>
            <a:r>
              <a:rPr lang="en-GB" dirty="0"/>
              <a:t> </a:t>
            </a:r>
            <a:r>
              <a:rPr lang="ru-RU" dirty="0"/>
              <a:t>должны включать как минимум</a:t>
            </a:r>
            <a:r>
              <a:rPr lang="en-GB" dirty="0"/>
              <a:t>:</a:t>
            </a:r>
          </a:p>
          <a:p>
            <a:pPr lvl="1"/>
            <a:r>
              <a:rPr lang="ru-RU" dirty="0"/>
              <a:t>Анализ</a:t>
            </a:r>
            <a:r>
              <a:rPr lang="en-GB" dirty="0"/>
              <a:t> </a:t>
            </a:r>
            <a:r>
              <a:rPr lang="ru-RU" dirty="0"/>
              <a:t>всех счетов за энергию и воду, определение эталонного потребления энергии</a:t>
            </a:r>
            <a:r>
              <a:rPr lang="en-GB" dirty="0"/>
              <a:t>/</a:t>
            </a:r>
            <a:r>
              <a:rPr lang="ru-RU" dirty="0"/>
              <a:t>воды.</a:t>
            </a:r>
            <a:r>
              <a:rPr lang="en-GB" dirty="0"/>
              <a:t> </a:t>
            </a:r>
          </a:p>
          <a:p>
            <a:pPr lvl="1"/>
            <a:r>
              <a:rPr lang="ru-RU" dirty="0"/>
              <a:t>Модель энергетического баланса</a:t>
            </a:r>
            <a:r>
              <a:rPr lang="en-US" dirty="0"/>
              <a:t> </a:t>
            </a:r>
            <a:r>
              <a:rPr lang="ru-RU" dirty="0"/>
              <a:t>и расходов.</a:t>
            </a:r>
            <a:r>
              <a:rPr lang="en-US" dirty="0"/>
              <a:t> </a:t>
            </a:r>
            <a:endParaRPr lang="en-GB" dirty="0"/>
          </a:p>
          <a:p>
            <a:pPr lvl="1"/>
            <a:r>
              <a:rPr lang="ru-RU" dirty="0"/>
              <a:t>Модель баланса для каждого типа потребителя энергии и воды.</a:t>
            </a:r>
            <a:endParaRPr lang="en-GB" dirty="0"/>
          </a:p>
          <a:p>
            <a:pPr lvl="1"/>
            <a:r>
              <a:rPr lang="ru-RU" dirty="0"/>
              <a:t>Сравнить расчетный спрос на энергию</a:t>
            </a:r>
            <a:r>
              <a:rPr lang="en-GB" dirty="0"/>
              <a:t> </a:t>
            </a:r>
            <a:r>
              <a:rPr lang="ru-RU" dirty="0"/>
              <a:t>с эталонным потреблением.</a:t>
            </a:r>
            <a:endParaRPr lang="en-GB" dirty="0"/>
          </a:p>
          <a:p>
            <a:r>
              <a:rPr lang="ru-RU" dirty="0"/>
              <a:t>Измеренное или расчетное потребление энергии должно сравниваться с потреблением в других зданий того же назначения.</a:t>
            </a:r>
            <a:endParaRPr lang="en-GB" dirty="0"/>
          </a:p>
          <a:p>
            <a:r>
              <a:rPr lang="ru-RU" dirty="0"/>
              <a:t>Сравнения обычно даются в единицах измерения кВтч</a:t>
            </a:r>
            <a:r>
              <a:rPr lang="en-GB" dirty="0"/>
              <a:t>/</a:t>
            </a:r>
            <a:r>
              <a:rPr lang="ru-RU" dirty="0"/>
              <a:t>год</a:t>
            </a:r>
            <a:r>
              <a:rPr lang="en-GB" dirty="0"/>
              <a:t>/</a:t>
            </a:r>
            <a:r>
              <a:rPr lang="ru-RU" dirty="0"/>
              <a:t>м</a:t>
            </a:r>
            <a:r>
              <a:rPr lang="en-GB" baseline="30000" dirty="0"/>
              <a:t>2 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8459728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6"/>
            <a:ext cx="10515600" cy="745218"/>
          </a:xfrm>
        </p:spPr>
        <p:txBody>
          <a:bodyPr/>
          <a:lstStyle/>
          <a:p>
            <a:pPr algn="ctr"/>
            <a:r>
              <a:rPr lang="ru-RU" b="1" dirty="0"/>
              <a:t>Анализ собранных данных </a:t>
            </a:r>
            <a:r>
              <a:rPr lang="en-GB" b="1" dirty="0"/>
              <a:t>- </a:t>
            </a:r>
            <a:r>
              <a:rPr lang="ru-RU" b="1" dirty="0"/>
              <a:t>измерения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0231"/>
            <a:ext cx="10683240" cy="5176066"/>
          </a:xfrm>
        </p:spPr>
        <p:txBody>
          <a:bodyPr>
            <a:normAutofit/>
          </a:bodyPr>
          <a:lstStyle/>
          <a:p>
            <a:r>
              <a:rPr lang="ru-RU" dirty="0"/>
              <a:t>Легко измерять </a:t>
            </a:r>
            <a:r>
              <a:rPr lang="en-GB" dirty="0"/>
              <a:t>:</a:t>
            </a:r>
          </a:p>
          <a:p>
            <a:pPr lvl="1"/>
            <a:r>
              <a:rPr lang="ru-RU" dirty="0"/>
              <a:t>Температуру и влажность</a:t>
            </a:r>
            <a:r>
              <a:rPr lang="en-US" dirty="0"/>
              <a:t>.</a:t>
            </a:r>
            <a:endParaRPr lang="en-GB" dirty="0"/>
          </a:p>
          <a:p>
            <a:pPr lvl="1"/>
            <a:r>
              <a:rPr lang="ru-RU" dirty="0"/>
              <a:t>Площадь поверхности и габариты оболочки</a:t>
            </a:r>
            <a:r>
              <a:rPr lang="en-GB" dirty="0"/>
              <a:t> </a:t>
            </a:r>
            <a:r>
              <a:rPr lang="ru-RU" dirty="0"/>
              <a:t>здания</a:t>
            </a:r>
            <a:r>
              <a:rPr lang="en-GB" dirty="0"/>
              <a:t> (</a:t>
            </a:r>
            <a:r>
              <a:rPr lang="ru-RU" dirty="0"/>
              <a:t>лазерными дальномерами</a:t>
            </a:r>
            <a:r>
              <a:rPr lang="en-GB" dirty="0"/>
              <a:t>).</a:t>
            </a:r>
          </a:p>
          <a:p>
            <a:pPr lvl="1"/>
            <a:r>
              <a:rPr lang="ru-RU" dirty="0"/>
              <a:t>Освещенность </a:t>
            </a:r>
            <a:r>
              <a:rPr lang="en-GB" dirty="0"/>
              <a:t>(</a:t>
            </a:r>
            <a:r>
              <a:rPr lang="ru-RU" dirty="0"/>
              <a:t>люксметром</a:t>
            </a:r>
            <a:r>
              <a:rPr lang="en-GB" dirty="0"/>
              <a:t>).</a:t>
            </a:r>
          </a:p>
          <a:p>
            <a:r>
              <a:rPr lang="ru-RU" dirty="0"/>
              <a:t>Нелегко измерять:</a:t>
            </a:r>
            <a:endParaRPr lang="en-GB" dirty="0"/>
          </a:p>
          <a:p>
            <a:pPr lvl="1"/>
            <a:r>
              <a:rPr lang="ru-RU" dirty="0"/>
              <a:t>Тепловизором </a:t>
            </a:r>
            <a:r>
              <a:rPr lang="en-GB" dirty="0"/>
              <a:t>(</a:t>
            </a:r>
            <a:r>
              <a:rPr lang="ru-RU" dirty="0"/>
              <a:t>термография</a:t>
            </a:r>
            <a:r>
              <a:rPr lang="en-GB" dirty="0"/>
              <a:t>).</a:t>
            </a:r>
          </a:p>
          <a:p>
            <a:pPr lvl="1"/>
            <a:r>
              <a:rPr lang="ru-RU" dirty="0"/>
              <a:t>Давление и потребление воды </a:t>
            </a:r>
            <a:r>
              <a:rPr lang="en-GB" dirty="0"/>
              <a:t>(</a:t>
            </a:r>
            <a:r>
              <a:rPr lang="ru-RU" dirty="0"/>
              <a:t>ультразвуком</a:t>
            </a:r>
            <a:r>
              <a:rPr lang="en-GB" dirty="0"/>
              <a:t>).</a:t>
            </a:r>
          </a:p>
          <a:p>
            <a:pPr lvl="1"/>
            <a:r>
              <a:rPr lang="ru-RU" dirty="0"/>
              <a:t>Потери вентиляции, просачивание воздуха </a:t>
            </a:r>
            <a:r>
              <a:rPr lang="en-GB" dirty="0"/>
              <a:t>(</a:t>
            </a:r>
            <a:r>
              <a:rPr lang="ru-RU" dirty="0"/>
              <a:t>измерение естественной инфильтрации воздуха в зданиях</a:t>
            </a:r>
            <a:r>
              <a:rPr lang="en-GB" dirty="0"/>
              <a:t>).</a:t>
            </a:r>
          </a:p>
          <a:p>
            <a:pPr lvl="1"/>
            <a:r>
              <a:rPr lang="ru-RU" dirty="0"/>
              <a:t>КПД котельной </a:t>
            </a:r>
            <a:r>
              <a:rPr lang="en-GB" dirty="0"/>
              <a:t>(</a:t>
            </a:r>
            <a:r>
              <a:rPr lang="ru-RU" dirty="0"/>
              <a:t>прямой и косвенный</a:t>
            </a:r>
            <a:r>
              <a:rPr lang="en-GB" dirty="0"/>
              <a:t>, </a:t>
            </a:r>
            <a:r>
              <a:rPr lang="ru-RU" dirty="0"/>
              <a:t>отработанные газы</a:t>
            </a:r>
            <a:r>
              <a:rPr lang="en-GB" dirty="0"/>
              <a:t>).</a:t>
            </a:r>
          </a:p>
          <a:p>
            <a:pPr lvl="1"/>
            <a:r>
              <a:rPr lang="ru-RU" dirty="0"/>
              <a:t>Электричество </a:t>
            </a:r>
            <a:r>
              <a:rPr lang="en-GB" dirty="0"/>
              <a:t>(</a:t>
            </a:r>
            <a:r>
              <a:rPr lang="ru-RU" dirty="0"/>
              <a:t>активная и реактивная мощность</a:t>
            </a:r>
            <a:r>
              <a:rPr lang="en-GB" dirty="0"/>
              <a:t>, </a:t>
            </a:r>
            <a:r>
              <a:rPr lang="ru-RU" dirty="0"/>
              <a:t>энергия</a:t>
            </a:r>
            <a:r>
              <a:rPr lang="en-GB" dirty="0"/>
              <a:t>, </a:t>
            </a:r>
            <a:r>
              <a:rPr lang="ru-RU" dirty="0"/>
              <a:t>коэффициент мощности</a:t>
            </a:r>
            <a:r>
              <a:rPr lang="en-GB" dirty="0"/>
              <a:t>)</a:t>
            </a:r>
            <a:r>
              <a:rPr lang="ru-RU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87684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43056"/>
            <a:ext cx="10515600" cy="90197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Формулировка решений для энергосбережения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5029"/>
            <a:ext cx="10515600" cy="5264331"/>
          </a:xfrm>
        </p:spPr>
        <p:txBody>
          <a:bodyPr>
            <a:normAutofit/>
          </a:bodyPr>
          <a:lstStyle/>
          <a:p>
            <a:r>
              <a:rPr lang="ru-RU" dirty="0"/>
              <a:t>Анализ</a:t>
            </a:r>
            <a:r>
              <a:rPr lang="en-GB" dirty="0"/>
              <a:t> </a:t>
            </a:r>
            <a:r>
              <a:rPr lang="ru-RU" dirty="0"/>
              <a:t>собранных данных должен выявить, где энергопотребление высокое и где есть потери</a:t>
            </a:r>
            <a:r>
              <a:rPr lang="en-GB" dirty="0"/>
              <a:t>.</a:t>
            </a:r>
          </a:p>
          <a:p>
            <a:r>
              <a:rPr lang="ru-RU" dirty="0"/>
              <a:t>Такие потери</a:t>
            </a:r>
            <a:r>
              <a:rPr lang="en-GB" dirty="0"/>
              <a:t> </a:t>
            </a:r>
            <a:r>
              <a:rPr lang="ru-RU" dirty="0"/>
              <a:t>можно сократить посредством </a:t>
            </a:r>
            <a:r>
              <a:rPr lang="ru-RU" dirty="0" err="1"/>
              <a:t>беззатратных</a:t>
            </a:r>
            <a:r>
              <a:rPr lang="ru-RU" dirty="0"/>
              <a:t>  решений </a:t>
            </a:r>
            <a:r>
              <a:rPr lang="en-GB" dirty="0"/>
              <a:t>(</a:t>
            </a:r>
            <a:r>
              <a:rPr lang="ru-RU" dirty="0"/>
              <a:t>изменение в поведении жильцов ), простых решений </a:t>
            </a:r>
            <a:r>
              <a:rPr lang="en-GB" dirty="0"/>
              <a:t>(</a:t>
            </a:r>
            <a:r>
              <a:rPr lang="ru-RU" dirty="0"/>
              <a:t>например, жалюзи на окнах) и дорогостоящих инженерных решений </a:t>
            </a:r>
            <a:r>
              <a:rPr lang="en-GB" dirty="0"/>
              <a:t>(</a:t>
            </a:r>
            <a:r>
              <a:rPr lang="ru-RU" dirty="0"/>
              <a:t>монтаж систем комбинированного производства электроэнергии и тепла</a:t>
            </a:r>
            <a:r>
              <a:rPr lang="en-GB" dirty="0"/>
              <a:t>). </a:t>
            </a:r>
          </a:p>
          <a:p>
            <a:r>
              <a:rPr lang="ru-RU" dirty="0"/>
              <a:t>После определения пригодных мер сокращения энергопотребления, вычисляются ориентировочные сбережения и их рентабельность</a:t>
            </a:r>
            <a:r>
              <a:rPr lang="en-GB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79092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CB09-F6E0-4DCC-B05E-A07946E1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82245"/>
            <a:ext cx="10515600" cy="732155"/>
          </a:xfrm>
        </p:spPr>
        <p:txBody>
          <a:bodyPr/>
          <a:lstStyle/>
          <a:p>
            <a:pPr lvl="0" algn="ctr"/>
            <a:r>
              <a:rPr lang="ru-RU" b="1" dirty="0"/>
              <a:t>Введение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CD23-40FC-4BC2-B236-091ADEA5E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7796"/>
            <a:ext cx="10515600" cy="4847891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/>
              <a:t>Энергоаудит – важнейший инструмент энергоменеджмента</a:t>
            </a:r>
            <a:r>
              <a:rPr lang="en-GB" dirty="0"/>
              <a:t>. </a:t>
            </a:r>
          </a:p>
          <a:p>
            <a:pPr algn="just"/>
            <a:r>
              <a:rPr lang="ru-RU" dirty="0"/>
              <a:t>Энергоаудит – это расследование и подробный анализ энергии </a:t>
            </a:r>
            <a:r>
              <a:rPr lang="en-GB" dirty="0"/>
              <a:t>(</a:t>
            </a:r>
            <a:r>
              <a:rPr lang="ru-RU" dirty="0"/>
              <a:t>и воды</a:t>
            </a:r>
            <a:r>
              <a:rPr lang="en-GB" dirty="0"/>
              <a:t>)</a:t>
            </a:r>
            <a:r>
              <a:rPr lang="ru-RU" dirty="0"/>
              <a:t>, поступающей и выходящей</a:t>
            </a:r>
            <a:r>
              <a:rPr lang="en-GB" dirty="0"/>
              <a:t> </a:t>
            </a:r>
            <a:r>
              <a:rPr lang="ru-RU" dirty="0"/>
              <a:t>в здании</a:t>
            </a:r>
            <a:r>
              <a:rPr lang="en-GB" dirty="0"/>
              <a:t>, </a:t>
            </a:r>
            <a:r>
              <a:rPr lang="ru-RU" dirty="0"/>
              <a:t>и проводится для выявления зон, где возможно производить мероприятия по энергоэффективности и получать экономию</a:t>
            </a:r>
            <a:r>
              <a:rPr lang="en-GB" dirty="0"/>
              <a:t>.</a:t>
            </a:r>
          </a:p>
          <a:p>
            <a:pPr algn="just"/>
            <a:r>
              <a:rPr lang="ru-RU" dirty="0"/>
              <a:t>Главная цель энергоаудита</a:t>
            </a:r>
            <a:r>
              <a:rPr lang="en-GB" dirty="0"/>
              <a:t> </a:t>
            </a:r>
            <a:r>
              <a:rPr lang="ru-RU" dirty="0"/>
              <a:t>– определить действия, которые приведут к экономии энергии и расходов</a:t>
            </a:r>
            <a:r>
              <a:rPr lang="en-GB" dirty="0"/>
              <a:t>. </a:t>
            </a:r>
          </a:p>
          <a:p>
            <a:pPr algn="just"/>
            <a:r>
              <a:rPr lang="ru-RU" dirty="0"/>
              <a:t>Прочие цели</a:t>
            </a:r>
            <a:r>
              <a:rPr lang="en-GB" dirty="0"/>
              <a:t>: </a:t>
            </a:r>
          </a:p>
          <a:p>
            <a:pPr lvl="1" algn="just"/>
            <a:r>
              <a:rPr lang="ru-RU" dirty="0"/>
              <a:t>Сокращение углеродных выбросов.</a:t>
            </a:r>
            <a:endParaRPr lang="en-GB" dirty="0"/>
          </a:p>
          <a:p>
            <a:pPr lvl="1" algn="just"/>
            <a:r>
              <a:rPr lang="ru-RU" dirty="0"/>
              <a:t>Улучшение окружающей среды для жильцов.</a:t>
            </a:r>
            <a:endParaRPr lang="en-GB" dirty="0"/>
          </a:p>
          <a:p>
            <a:pPr lvl="1" algn="just"/>
            <a:r>
              <a:rPr lang="ru-RU" dirty="0"/>
              <a:t>Разработка системы регистрации энергопотребления.</a:t>
            </a:r>
            <a:endParaRPr lang="en-GB" dirty="0"/>
          </a:p>
          <a:p>
            <a:pPr lvl="1" algn="just"/>
            <a:r>
              <a:rPr lang="ru-RU" dirty="0"/>
              <a:t>Разработка схем мониторинга и </a:t>
            </a:r>
            <a:r>
              <a:rPr lang="ru-RU" dirty="0" err="1"/>
              <a:t>таргетинга</a:t>
            </a:r>
            <a:r>
              <a:rPr lang="ru-RU" dirty="0"/>
              <a:t>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982688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7560"/>
            <a:ext cx="10515600" cy="771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Формулировка решений для энергосбережения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5362"/>
            <a:ext cx="10515600" cy="4351338"/>
          </a:xfrm>
        </p:spPr>
        <p:txBody>
          <a:bodyPr/>
          <a:lstStyle/>
          <a:p>
            <a:r>
              <a:rPr lang="ru-RU" dirty="0"/>
              <a:t>Меры по энергоэффективности должны рассчитываться в соответствии с </a:t>
            </a:r>
            <a:r>
              <a:rPr lang="ru-RU" dirty="0" err="1"/>
              <a:t>референтным</a:t>
            </a:r>
            <a:r>
              <a:rPr lang="ru-RU" dirty="0"/>
              <a:t> потреблением энергии (реальное потребление по счетам за энергию и воду).</a:t>
            </a:r>
            <a:endParaRPr lang="en-US" dirty="0"/>
          </a:p>
          <a:p>
            <a:r>
              <a:rPr lang="ru-RU" dirty="0"/>
              <a:t>Меры по повышению энергоэффективности проходят техническую, экологическую и экономическую оценку.</a:t>
            </a:r>
            <a:endParaRPr lang="en-US" dirty="0"/>
          </a:p>
          <a:p>
            <a:r>
              <a:rPr lang="ru-RU" dirty="0"/>
              <a:t>Меры по энергоэффективности должны быть прозрачно рассчитаны и представлены.</a:t>
            </a:r>
            <a:endParaRPr lang="en-US" dirty="0"/>
          </a:p>
          <a:p>
            <a:r>
              <a:rPr lang="ru-RU" dirty="0"/>
              <a:t>Меры по энергоэффективности должны рассчитываться в соответствии с местными нормами и законами.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868092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95309"/>
            <a:ext cx="10515600" cy="653777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Отчетность 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41853"/>
            <a:ext cx="10515600" cy="5646330"/>
          </a:xfrm>
        </p:spPr>
        <p:txBody>
          <a:bodyPr>
            <a:normAutofit/>
          </a:bodyPr>
          <a:lstStyle/>
          <a:p>
            <a:r>
              <a:rPr lang="ru-RU" dirty="0"/>
              <a:t>В отчете дается обзор</a:t>
            </a:r>
            <a:r>
              <a:rPr lang="en-GB" dirty="0"/>
              <a:t>: </a:t>
            </a:r>
          </a:p>
          <a:p>
            <a:pPr lvl="1"/>
            <a:r>
              <a:rPr lang="ru-RU" dirty="0"/>
              <a:t>Текущего состояния здания.</a:t>
            </a:r>
            <a:endParaRPr lang="en-GB" dirty="0"/>
          </a:p>
          <a:p>
            <a:pPr lvl="1"/>
            <a:r>
              <a:rPr lang="ru-RU" dirty="0"/>
              <a:t>Анализ</a:t>
            </a:r>
            <a:r>
              <a:rPr lang="en-GB" dirty="0"/>
              <a:t> </a:t>
            </a:r>
            <a:r>
              <a:rPr lang="ru-RU" dirty="0"/>
              <a:t>текущего энергопотребления.</a:t>
            </a:r>
            <a:endParaRPr lang="en-GB" dirty="0"/>
          </a:p>
          <a:p>
            <a:pPr lvl="1"/>
            <a:r>
              <a:rPr lang="ru-RU" dirty="0"/>
              <a:t>Выявление зон утечки и экономии энергии.</a:t>
            </a:r>
            <a:endParaRPr lang="en-GB" dirty="0"/>
          </a:p>
          <a:p>
            <a:pPr lvl="1"/>
            <a:r>
              <a:rPr lang="ru-RU" dirty="0"/>
              <a:t>Мероприятия, которые сократят энергопотребление.</a:t>
            </a:r>
            <a:endParaRPr lang="en-GB" dirty="0"/>
          </a:p>
          <a:p>
            <a:pPr lvl="1"/>
            <a:r>
              <a:rPr lang="ru-RU" dirty="0"/>
              <a:t>Возможные сбережения.</a:t>
            </a:r>
            <a:endParaRPr lang="en-GB" dirty="0"/>
          </a:p>
          <a:p>
            <a:pPr lvl="1"/>
            <a:r>
              <a:rPr lang="ru-RU" dirty="0"/>
              <a:t>Рентабельность рекомендуемых методов.</a:t>
            </a:r>
            <a:endParaRPr lang="en-GB" dirty="0"/>
          </a:p>
          <a:p>
            <a:r>
              <a:rPr lang="ru-RU" dirty="0"/>
              <a:t>Меры следует перечислить в порядке предпочтительности </a:t>
            </a:r>
            <a:r>
              <a:rPr lang="en-GB" dirty="0"/>
              <a:t>(</a:t>
            </a:r>
            <a:r>
              <a:rPr lang="ru-RU" dirty="0"/>
              <a:t>малозатратные</a:t>
            </a:r>
            <a:r>
              <a:rPr lang="en-GB" dirty="0"/>
              <a:t>, </a:t>
            </a:r>
            <a:r>
              <a:rPr lang="ru-RU" dirty="0"/>
              <a:t>кратчайший</a:t>
            </a:r>
            <a:r>
              <a:rPr lang="en-GB" dirty="0"/>
              <a:t> </a:t>
            </a:r>
            <a:r>
              <a:rPr lang="ru-RU" dirty="0"/>
              <a:t>период окупаемости</a:t>
            </a:r>
            <a:r>
              <a:rPr lang="en-GB" dirty="0"/>
              <a:t>, </a:t>
            </a:r>
            <a:r>
              <a:rPr lang="ru-RU" dirty="0"/>
              <a:t>наибольшая</a:t>
            </a:r>
            <a:r>
              <a:rPr lang="en-GB" dirty="0"/>
              <a:t> </a:t>
            </a:r>
            <a:r>
              <a:rPr lang="ru-RU" dirty="0"/>
              <a:t>чистая приведенная стоимость (</a:t>
            </a:r>
            <a:r>
              <a:rPr lang="en-US" dirty="0"/>
              <a:t>NPV)</a:t>
            </a:r>
            <a:r>
              <a:rPr lang="en-GB" dirty="0"/>
              <a:t>. </a:t>
            </a:r>
          </a:p>
          <a:p>
            <a:r>
              <a:rPr lang="ru-RU" dirty="0"/>
              <a:t>Перечислить наилучшие варианты для представления руководству в виде отчета</a:t>
            </a:r>
            <a:r>
              <a:rPr lang="en-US" dirty="0"/>
              <a:t> </a:t>
            </a:r>
            <a:r>
              <a:rPr lang="ru-RU" dirty="0"/>
              <a:t>по энергоаудиту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63157120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359124-DDB8-47F3-A229-9CF992DA78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08371"/>
            <a:ext cx="10515600" cy="732155"/>
          </a:xfrm>
        </p:spPr>
        <p:txBody>
          <a:bodyPr/>
          <a:lstStyle/>
          <a:p>
            <a:pPr algn="ctr"/>
            <a:r>
              <a:rPr lang="ru-RU" b="1" dirty="0"/>
              <a:t>Отчетность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4C076-1640-4037-8CF3-77F48D7C8D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46760" y="940526"/>
            <a:ext cx="10515600" cy="5603965"/>
          </a:xfrm>
        </p:spPr>
        <p:txBody>
          <a:bodyPr>
            <a:normAutofit/>
          </a:bodyPr>
          <a:lstStyle/>
          <a:p>
            <a:r>
              <a:rPr lang="ru-RU" dirty="0"/>
              <a:t>Отчет энергоаудита</a:t>
            </a:r>
            <a:r>
              <a:rPr lang="en-GB" dirty="0"/>
              <a:t> </a:t>
            </a:r>
            <a:r>
              <a:rPr lang="ru-RU" dirty="0"/>
              <a:t>должен включать</a:t>
            </a:r>
            <a:r>
              <a:rPr lang="en-GB" dirty="0"/>
              <a:t>:</a:t>
            </a:r>
          </a:p>
          <a:p>
            <a:pPr lvl="1"/>
            <a:r>
              <a:rPr lang="ru-RU" dirty="0"/>
              <a:t>Описание здания</a:t>
            </a:r>
            <a:r>
              <a:rPr lang="en-GB" dirty="0"/>
              <a:t> – </a:t>
            </a:r>
            <a:r>
              <a:rPr lang="ru-RU" dirty="0"/>
              <a:t>размеры, материалы, место, ориентация, назначение</a:t>
            </a:r>
            <a:r>
              <a:rPr lang="en-GB" dirty="0"/>
              <a:t>. </a:t>
            </a:r>
            <a:r>
              <a:rPr lang="ru-RU" dirty="0"/>
              <a:t>Часы эксплуатации</a:t>
            </a:r>
            <a:r>
              <a:rPr lang="en-GB" dirty="0"/>
              <a:t>.</a:t>
            </a:r>
          </a:p>
          <a:p>
            <a:pPr lvl="1"/>
            <a:r>
              <a:rPr lang="ru-RU" dirty="0"/>
              <a:t>Описание систем отопления, охлаждения, освещения</a:t>
            </a:r>
            <a:r>
              <a:rPr lang="en-GB" dirty="0"/>
              <a:t>, </a:t>
            </a:r>
            <a:r>
              <a:rPr lang="ru-RU" dirty="0"/>
              <a:t>обработки воздуха</a:t>
            </a:r>
            <a:r>
              <a:rPr lang="en-GB" dirty="0"/>
              <a:t>, </a:t>
            </a:r>
            <a:r>
              <a:rPr lang="ru-RU" dirty="0"/>
              <a:t>котельных, арматуры и управления.</a:t>
            </a:r>
            <a:endParaRPr lang="en-GB" dirty="0"/>
          </a:p>
          <a:p>
            <a:pPr lvl="1"/>
            <a:r>
              <a:rPr lang="ru-RU" dirty="0"/>
              <a:t>Тепловой комфорт - указать, приемлемы ли условия</a:t>
            </a:r>
            <a:r>
              <a:rPr lang="en-US" dirty="0"/>
              <a:t> </a:t>
            </a:r>
          </a:p>
          <a:p>
            <a:pPr lvl="1"/>
            <a:r>
              <a:rPr lang="ru-RU" dirty="0"/>
              <a:t>Потребление энергии </a:t>
            </a:r>
            <a:r>
              <a:rPr lang="en-GB" dirty="0"/>
              <a:t>– </a:t>
            </a:r>
            <a:r>
              <a:rPr lang="ru-RU" dirty="0"/>
              <a:t>счета, оценки</a:t>
            </a:r>
            <a:r>
              <a:rPr lang="en-GB" dirty="0"/>
              <a:t>. </a:t>
            </a:r>
            <a:r>
              <a:rPr lang="ru-RU" dirty="0"/>
              <a:t>При отсутствии, указать, что вам нужно, чтобы выяснить это, какие меры принять</a:t>
            </a:r>
            <a:r>
              <a:rPr lang="en-GB" dirty="0"/>
              <a:t>.</a:t>
            </a:r>
          </a:p>
          <a:p>
            <a:pPr lvl="1"/>
            <a:r>
              <a:rPr lang="ru-RU" dirty="0"/>
              <a:t>Комментарии об особенностях эксплуатации зданий</a:t>
            </a:r>
            <a:r>
              <a:rPr lang="en-GB" dirty="0"/>
              <a:t>. </a:t>
            </a:r>
            <a:r>
              <a:rPr lang="ru-RU" dirty="0"/>
              <a:t>Все ли функционирует, как полагается, хорошо ли обслуживается.</a:t>
            </a:r>
            <a:endParaRPr lang="en-GB" dirty="0"/>
          </a:p>
          <a:p>
            <a:pPr lvl="1"/>
            <a:r>
              <a:rPr lang="ru-RU" dirty="0"/>
              <a:t>Укажите, где по-вашему есть утечки энергии, где можно сэкономить.</a:t>
            </a:r>
            <a:endParaRPr lang="en-GB" dirty="0"/>
          </a:p>
          <a:p>
            <a:pPr lvl="1"/>
            <a:r>
              <a:rPr lang="ru-RU" dirty="0"/>
              <a:t>Вычисления, показывающие рентабельность мер.</a:t>
            </a:r>
            <a:endParaRPr lang="en-GB" dirty="0"/>
          </a:p>
          <a:p>
            <a:pPr lvl="1"/>
            <a:r>
              <a:rPr lang="ru-RU" dirty="0"/>
              <a:t>Особые рекомендации.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049802525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5FC9F9-4193-4B33-833C-EB063E6099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12874"/>
            <a:ext cx="10515600" cy="1999252"/>
          </a:xfrm>
        </p:spPr>
        <p:txBody>
          <a:bodyPr/>
          <a:lstStyle/>
          <a:p>
            <a:r>
              <a:rPr lang="ru-RU" b="1" dirty="0"/>
              <a:t>Вопросы? 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838636-FDEA-430F-BD65-13FDC4DF38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/>
              <a:t>Благодарю за внимание</a:t>
            </a:r>
            <a:r>
              <a:rPr lang="en-GB" dirty="0"/>
              <a:t>!</a:t>
            </a:r>
          </a:p>
          <a:p>
            <a:pPr marL="0" indent="0" algn="ctr">
              <a:buNone/>
            </a:pPr>
            <a:endParaRPr lang="en-GB" dirty="0"/>
          </a:p>
          <a:p>
            <a:pPr marL="0" indent="0">
              <a:buNone/>
            </a:pPr>
            <a:r>
              <a:rPr lang="ru-RU" dirty="0" err="1"/>
              <a:t>Матия</a:t>
            </a:r>
            <a:r>
              <a:rPr lang="ru-RU" dirty="0"/>
              <a:t> </a:t>
            </a:r>
            <a:r>
              <a:rPr lang="ru-RU" dirty="0" err="1"/>
              <a:t>Вайдич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38250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CB09-F6E0-4DCC-B05E-A07946E1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21434"/>
            <a:ext cx="10515600" cy="758281"/>
          </a:xfrm>
        </p:spPr>
        <p:txBody>
          <a:bodyPr/>
          <a:lstStyle/>
          <a:p>
            <a:pPr algn="ctr"/>
            <a:r>
              <a:rPr lang="ru-RU" b="1" dirty="0"/>
              <a:t>Энергоаудит 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CD23-40FC-4BC2-B236-091ADEA5E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72482"/>
            <a:ext cx="10515600" cy="4847891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b="1" dirty="0"/>
              <a:t>Определения </a:t>
            </a:r>
            <a:endParaRPr lang="en-GB" b="1" dirty="0"/>
          </a:p>
          <a:p>
            <a:pPr marL="0" indent="0" algn="just">
              <a:buNone/>
            </a:pPr>
            <a:r>
              <a:rPr lang="ru-RU" dirty="0"/>
              <a:t>Энергоаудит это</a:t>
            </a:r>
            <a:r>
              <a:rPr lang="en-GB" dirty="0"/>
              <a:t>: </a:t>
            </a:r>
          </a:p>
          <a:p>
            <a:pPr algn="just"/>
            <a:r>
              <a:rPr lang="en-US" dirty="0"/>
              <a:t>“</a:t>
            </a:r>
            <a:r>
              <a:rPr lang="ru-RU" dirty="0"/>
              <a:t>Систематический, задокументированный процесс верификации объективно полученных и оцененных</a:t>
            </a:r>
            <a:r>
              <a:rPr lang="en-GB" dirty="0"/>
              <a:t> </a:t>
            </a:r>
            <a:r>
              <a:rPr lang="ru-RU" dirty="0"/>
              <a:t>данных энергоаудита</a:t>
            </a:r>
            <a:r>
              <a:rPr lang="en-GB" dirty="0"/>
              <a:t>, </a:t>
            </a:r>
            <a:r>
              <a:rPr lang="ru-RU" dirty="0"/>
              <a:t>в соответствии с критериями энергоаудита, и передача результатов клиенту</a:t>
            </a:r>
            <a:r>
              <a:rPr lang="en-US" dirty="0"/>
              <a:t>”</a:t>
            </a:r>
            <a:endParaRPr lang="en-GB" dirty="0"/>
          </a:p>
          <a:p>
            <a:pPr algn="just"/>
            <a:r>
              <a:rPr lang="en-GB" dirty="0"/>
              <a:t>“</a:t>
            </a:r>
            <a:r>
              <a:rPr lang="ru-RU" dirty="0"/>
              <a:t>Верификация</a:t>
            </a:r>
            <a:r>
              <a:rPr lang="en-GB" dirty="0"/>
              <a:t>, </a:t>
            </a:r>
            <a:r>
              <a:rPr lang="ru-RU" dirty="0"/>
              <a:t>мониторинг</a:t>
            </a:r>
            <a:r>
              <a:rPr lang="en-GB" dirty="0"/>
              <a:t> </a:t>
            </a:r>
            <a:r>
              <a:rPr lang="ru-RU" dirty="0"/>
              <a:t>и анализ энергопользования и подача технического отчета с рекомендациями по улучшению энероэффективности с анализом прибылей-убытков и планом действий по сокращению  удельного расхода энергии</a:t>
            </a:r>
            <a:r>
              <a:rPr lang="en-GB" dirty="0"/>
              <a:t>”. </a:t>
            </a:r>
          </a:p>
        </p:txBody>
      </p:sp>
    </p:spTree>
    <p:extLst>
      <p:ext uri="{BB962C8B-B14F-4D97-AF65-F5344CB8AC3E}">
        <p14:creationId xmlns:p14="http://schemas.microsoft.com/office/powerpoint/2010/main" val="16031277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CB09-F6E0-4DCC-B05E-A07946E1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6120"/>
            <a:ext cx="10515600" cy="810532"/>
          </a:xfrm>
        </p:spPr>
        <p:txBody>
          <a:bodyPr/>
          <a:lstStyle/>
          <a:p>
            <a:pPr algn="ctr"/>
            <a:r>
              <a:rPr lang="ru-RU" b="1" dirty="0"/>
              <a:t>Введение</a:t>
            </a:r>
            <a:endParaRPr lang="hr-HR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CD23-40FC-4BC2-B236-091ADEA5E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992778"/>
            <a:ext cx="10515600" cy="552558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ru-RU" dirty="0"/>
              <a:t>Энергия поступает в здание из ряда источников </a:t>
            </a:r>
            <a:r>
              <a:rPr lang="en-GB" dirty="0"/>
              <a:t>(</a:t>
            </a:r>
            <a:r>
              <a:rPr lang="ru-RU" dirty="0"/>
              <a:t>нефть</a:t>
            </a:r>
            <a:r>
              <a:rPr lang="en-GB" dirty="0"/>
              <a:t>, </a:t>
            </a:r>
            <a:r>
              <a:rPr lang="ru-RU" dirty="0"/>
              <a:t>уголь</a:t>
            </a:r>
            <a:r>
              <a:rPr lang="en-GB" dirty="0"/>
              <a:t>, </a:t>
            </a:r>
            <a:r>
              <a:rPr lang="ru-RU" dirty="0"/>
              <a:t>газ</a:t>
            </a:r>
            <a:r>
              <a:rPr lang="en-GB" dirty="0"/>
              <a:t>, </a:t>
            </a:r>
            <a:r>
              <a:rPr lang="ru-RU" dirty="0"/>
              <a:t>электричество</a:t>
            </a:r>
            <a:r>
              <a:rPr lang="en-GB" dirty="0"/>
              <a:t>) </a:t>
            </a:r>
            <a:r>
              <a:rPr lang="ru-RU" dirty="0"/>
              <a:t>и </a:t>
            </a:r>
            <a:r>
              <a:rPr lang="en-US" dirty="0"/>
              <a:t>“</a:t>
            </a:r>
            <a:r>
              <a:rPr lang="ru-RU" dirty="0"/>
              <a:t>даровых</a:t>
            </a:r>
            <a:r>
              <a:rPr lang="en-US" dirty="0"/>
              <a:t>”</a:t>
            </a:r>
            <a:r>
              <a:rPr lang="ru-RU" dirty="0"/>
              <a:t> источников, например, солнечное излучение и людей, снабжающих нас светом и теплом</a:t>
            </a:r>
            <a:r>
              <a:rPr lang="en-GB" dirty="0"/>
              <a:t>. </a:t>
            </a:r>
            <a:r>
              <a:rPr lang="ru-RU" dirty="0"/>
              <a:t>Вся эта энергия</a:t>
            </a:r>
            <a:r>
              <a:rPr lang="en-GB" dirty="0"/>
              <a:t> </a:t>
            </a:r>
            <a:r>
              <a:rPr lang="ru-RU" dirty="0"/>
              <a:t>преобразуется в тепло и покидает здание по нескольким путям</a:t>
            </a:r>
            <a:r>
              <a:rPr lang="en-GB" dirty="0"/>
              <a:t>:</a:t>
            </a:r>
          </a:p>
          <a:p>
            <a:pPr algn="just"/>
            <a:r>
              <a:rPr lang="ru-RU" dirty="0"/>
              <a:t>Через оболочку здания</a:t>
            </a:r>
            <a:r>
              <a:rPr lang="en-GB" dirty="0"/>
              <a:t>,</a:t>
            </a:r>
          </a:p>
          <a:p>
            <a:pPr algn="just"/>
            <a:r>
              <a:rPr lang="ru-RU" dirty="0"/>
              <a:t>Потеря тепла с уходящими газами,</a:t>
            </a:r>
            <a:endParaRPr lang="en-GB" dirty="0"/>
          </a:p>
          <a:p>
            <a:pPr algn="just"/>
            <a:r>
              <a:rPr lang="ru-RU" dirty="0"/>
              <a:t>Инфильтрационные и вентиляционные потери и т. д</a:t>
            </a:r>
            <a:r>
              <a:rPr lang="en-GB" dirty="0"/>
              <a:t>.</a:t>
            </a:r>
          </a:p>
          <a:p>
            <a:pPr marL="0" indent="0" algn="just">
              <a:buNone/>
            </a:pPr>
            <a:r>
              <a:rPr lang="ru-RU" dirty="0"/>
              <a:t>Энергия затрачивается для приведения в действие отопительных приборов, освещения, охлаждающих приборов, вентиляторов, насосов</a:t>
            </a:r>
            <a:r>
              <a:rPr lang="en-GB" dirty="0"/>
              <a:t>, </a:t>
            </a:r>
            <a:r>
              <a:rPr lang="ru-RU" dirty="0"/>
              <a:t>кухонных приборов, холодильников</a:t>
            </a:r>
            <a:r>
              <a:rPr lang="en-GB" dirty="0"/>
              <a:t>, </a:t>
            </a:r>
            <a:r>
              <a:rPr lang="ru-RU" dirty="0"/>
              <a:t>бытовой техники (компьютеры, принтеры и т. д.), крупных механизмов, лифтов и эскалаторов</a:t>
            </a:r>
            <a:r>
              <a:rPr lang="en-GB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1343683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CB09-F6E0-4DCC-B05E-A07946E1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194" y="235132"/>
            <a:ext cx="10515600" cy="509453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Энергоаудит</a:t>
            </a:r>
            <a:r>
              <a:rPr lang="ru-RU" dirty="0"/>
              <a:t> </a:t>
            </a:r>
            <a:endParaRPr lang="hr-HR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CFCD23-40FC-4BC2-B236-091ADEA5E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7753" y="1103812"/>
            <a:ext cx="11090366" cy="54668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400" dirty="0"/>
              <a:t>Сопоставительный анализ показателей</a:t>
            </a:r>
            <a:r>
              <a:rPr lang="en-GB" sz="2400" dirty="0"/>
              <a:t> – </a:t>
            </a:r>
            <a:r>
              <a:rPr lang="ru-RU" sz="2400" dirty="0"/>
              <a:t>предварительный анализ расходов</a:t>
            </a:r>
            <a:r>
              <a:rPr lang="en-GB" sz="2400" dirty="0"/>
              <a:t>, </a:t>
            </a:r>
            <a:r>
              <a:rPr lang="ru-RU" sz="2400" dirty="0"/>
              <a:t>сравнение с аналогичными решениями по энергоэффективности и</a:t>
            </a:r>
            <a:r>
              <a:rPr lang="en-GB" sz="2400" dirty="0"/>
              <a:t>/</a:t>
            </a:r>
            <a:r>
              <a:rPr lang="ru-RU" sz="2400" dirty="0"/>
              <a:t>или</a:t>
            </a:r>
            <a:r>
              <a:rPr lang="en-GB" sz="2400" dirty="0"/>
              <a:t> </a:t>
            </a:r>
            <a:r>
              <a:rPr lang="ru-RU" sz="2400" dirty="0"/>
              <a:t>отраслями</a:t>
            </a:r>
            <a:r>
              <a:rPr lang="en-GB" sz="2400" dirty="0"/>
              <a:t>. </a:t>
            </a:r>
          </a:p>
          <a:p>
            <a:pPr marL="0" indent="0" algn="just">
              <a:buNone/>
            </a:pPr>
            <a:r>
              <a:rPr lang="ru-RU" sz="2400" dirty="0"/>
              <a:t>Предварительный аудит</a:t>
            </a:r>
            <a:r>
              <a:rPr lang="en-GB" sz="2400" dirty="0"/>
              <a:t> (</a:t>
            </a:r>
            <a:r>
              <a:rPr lang="ru-RU" sz="2400" dirty="0"/>
              <a:t>ознакомление</a:t>
            </a:r>
            <a:r>
              <a:rPr lang="en-GB" sz="2400" dirty="0"/>
              <a:t>) – </a:t>
            </a:r>
            <a:r>
              <a:rPr lang="ru-RU" sz="2400" dirty="0"/>
              <a:t>имеющиеся данные, используются для простого анализа энергопотребления и энергоэффективности технических систем. Измерения, сбор подробных данных и затраты времени не требуются</a:t>
            </a:r>
            <a:r>
              <a:rPr lang="en-US" sz="2400" dirty="0"/>
              <a:t>. </a:t>
            </a:r>
            <a:r>
              <a:rPr lang="ru-RU" sz="2400" dirty="0"/>
              <a:t>Результаты весьма общие и состоят из простых экономических вычислений</a:t>
            </a:r>
            <a:r>
              <a:rPr lang="en-GB" sz="2400" dirty="0"/>
              <a:t>.</a:t>
            </a:r>
          </a:p>
          <a:p>
            <a:pPr marL="0" indent="0" algn="just">
              <a:buNone/>
            </a:pPr>
            <a:r>
              <a:rPr lang="ru-RU" sz="2400" dirty="0"/>
              <a:t>Подробный</a:t>
            </a:r>
            <a:r>
              <a:rPr lang="en-GB" sz="2400" dirty="0"/>
              <a:t> </a:t>
            </a:r>
            <a:r>
              <a:rPr lang="ru-RU" sz="2400" dirty="0"/>
              <a:t>аудит</a:t>
            </a:r>
            <a:r>
              <a:rPr lang="en-GB" sz="2400" dirty="0"/>
              <a:t> (</a:t>
            </a:r>
            <a:r>
              <a:rPr lang="ru-RU" sz="2400" dirty="0"/>
              <a:t>диагностический</a:t>
            </a:r>
            <a:r>
              <a:rPr lang="en-GB" sz="2400" dirty="0"/>
              <a:t> </a:t>
            </a:r>
            <a:r>
              <a:rPr lang="ru-RU" sz="2400" dirty="0"/>
              <a:t>аудит</a:t>
            </a:r>
            <a:r>
              <a:rPr lang="en-GB" sz="2400" dirty="0"/>
              <a:t>) – </a:t>
            </a:r>
            <a:r>
              <a:rPr lang="ru-RU" sz="2400" dirty="0"/>
              <a:t>требуются детальные данные и информация о всех технических системах</a:t>
            </a:r>
            <a:r>
              <a:rPr lang="en-GB" sz="2400" dirty="0"/>
              <a:t>. </a:t>
            </a:r>
            <a:r>
              <a:rPr lang="ru-RU" sz="2400" dirty="0"/>
              <a:t>Подробные измерения и реестр данных</a:t>
            </a:r>
            <a:r>
              <a:rPr lang="en-GB" sz="2400" dirty="0"/>
              <a:t> </a:t>
            </a:r>
            <a:r>
              <a:rPr lang="ru-RU" sz="2400" dirty="0"/>
              <a:t>нужны по каждой системе </a:t>
            </a:r>
            <a:r>
              <a:rPr lang="en-GB" sz="2400" dirty="0"/>
              <a:t>(</a:t>
            </a:r>
            <a:r>
              <a:rPr lang="ru-RU" sz="2400" dirty="0"/>
              <a:t>насосы, вентиляторы, компрессоры</a:t>
            </a:r>
            <a:r>
              <a:rPr lang="en-GB" sz="2400" dirty="0"/>
              <a:t>). </a:t>
            </a:r>
            <a:r>
              <a:rPr lang="ru-RU" sz="2400" dirty="0"/>
              <a:t>Экономические вычисления должны охватывать чистую приведенную стоимость</a:t>
            </a:r>
            <a:r>
              <a:rPr lang="en-US" sz="2400" dirty="0"/>
              <a:t> (NPV)</a:t>
            </a:r>
            <a:r>
              <a:rPr lang="ru-RU" sz="2400" dirty="0"/>
              <a:t>, внутреннюю норму прибыли</a:t>
            </a:r>
            <a:r>
              <a:rPr lang="en-US" sz="2400" dirty="0"/>
              <a:t> (IRR)</a:t>
            </a:r>
            <a:r>
              <a:rPr lang="ru-RU" sz="2400" dirty="0"/>
              <a:t>,</a:t>
            </a:r>
            <a:r>
              <a:rPr lang="en-US" sz="2400" dirty="0"/>
              <a:t> </a:t>
            </a:r>
            <a:r>
              <a:rPr lang="ru-RU" sz="2400" dirty="0"/>
              <a:t>затраты на жизнеобеспечение</a:t>
            </a:r>
            <a:r>
              <a:rPr lang="en-US" sz="2400" dirty="0"/>
              <a:t> (LCC)</a:t>
            </a:r>
            <a:r>
              <a:rPr lang="en-GB" sz="2400" dirty="0"/>
              <a:t>. </a:t>
            </a:r>
            <a:r>
              <a:rPr lang="ru-RU" sz="2400" dirty="0"/>
              <a:t>В результате составляется перечень мероприятий, которые клиент должен выполнить для улучшения энергоэффективности здания</a:t>
            </a:r>
            <a:r>
              <a:rPr lang="en-GB" sz="2400" dirty="0"/>
              <a:t>. </a:t>
            </a:r>
          </a:p>
          <a:p>
            <a:pPr marL="0" indent="0" algn="just">
              <a:buNone/>
            </a:pPr>
            <a:r>
              <a:rPr lang="ru-RU" sz="2400" dirty="0"/>
              <a:t>Аудит инвестиционного уровня</a:t>
            </a:r>
            <a:r>
              <a:rPr lang="en-GB" sz="2400" dirty="0"/>
              <a:t> – </a:t>
            </a:r>
            <a:r>
              <a:rPr lang="ru-RU" sz="2400" dirty="0"/>
              <a:t>включает также полный технико-экономический анализ инвестиционного уровня</a:t>
            </a:r>
            <a:r>
              <a:rPr lang="en-GB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837159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85CB09-F6E0-4DCC-B05E-A07946E1A8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33697" y="234497"/>
            <a:ext cx="10515600" cy="758281"/>
          </a:xfrm>
        </p:spPr>
        <p:txBody>
          <a:bodyPr/>
          <a:lstStyle/>
          <a:p>
            <a:pPr algn="ctr"/>
            <a:r>
              <a:rPr lang="ru-RU" b="1" dirty="0"/>
              <a:t>Энергоаудит </a:t>
            </a:r>
            <a:endParaRPr lang="hr-HR" b="1" dirty="0"/>
          </a:p>
        </p:txBody>
      </p:sp>
      <p:graphicFrame>
        <p:nvGraphicFramePr>
          <p:cNvPr id="4" name="Group 54">
            <a:extLst>
              <a:ext uri="{FF2B5EF4-FFF2-40B4-BE49-F238E27FC236}">
                <a16:creationId xmlns:a16="http://schemas.microsoft.com/office/drawing/2014/main" id="{71C5713C-5581-414B-8EF5-5047CFBA8F2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7482439"/>
              </p:ext>
            </p:extLst>
          </p:nvPr>
        </p:nvGraphicFramePr>
        <p:xfrm>
          <a:off x="2116183" y="1366872"/>
          <a:ext cx="8386354" cy="4560889"/>
        </p:xfrm>
        <a:graphic>
          <a:graphicData uri="http://schemas.openxmlformats.org/drawingml/2006/table">
            <a:tbl>
              <a:tblPr/>
              <a:tblGrid>
                <a:gridCol w="13874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1969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1426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06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72429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6461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Mo</a:t>
                      </a: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дели </a:t>
                      </a: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ознакомления</a:t>
                      </a:r>
                      <a:r>
                        <a:rPr kumimoji="0" lang="en-US" sz="1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Mo</a:t>
                      </a: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дели анализа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382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Малые объекты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Простой</a:t>
                      </a: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, "</a:t>
                      </a: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ознакомительный</a:t>
                      </a:r>
                      <a:r>
                        <a:rPr kumimoji="0" lang="en-US" sz="1800" b="1" i="0" u="none" strike="noStrike" kern="1200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"</a:t>
                      </a: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аудит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Выборочный аудит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Выбирается аудит</a:t>
                      </a: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o</a:t>
                      </a: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ром</a:t>
                      </a: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17563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Крупные объекты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Предварительный аудит</a:t>
                      </a:r>
                      <a:r>
                        <a:rPr kumimoji="0" lang="en-GB" sz="18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endParaRPr kumimoji="0" lang="en-US" sz="1800" b="1" i="0" u="none" strike="noStrike" kern="1200" cap="none" normalizeH="0" baseline="0" noProof="0" dirty="0">
                        <a:ln>
                          <a:noFill/>
                        </a:ln>
                        <a:solidFill>
                          <a:srgbClr val="800000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Целенаправленный </a:t>
                      </a:r>
                      <a:r>
                        <a:rPr kumimoji="0" lang="en-US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 </a:t>
                      </a: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аудит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00008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Выбирается представителем владельца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7563"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Для конкретных систем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800000"/>
                          </a:solidFill>
                          <a:effectLst/>
                          <a:latin typeface="+mn-lt"/>
                          <a:cs typeface="Arial" pitchFamily="34" charset="0"/>
                        </a:rPr>
                        <a:t>подробный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FF99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0445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Подходит для зданий</a:t>
                      </a: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800" b="1" i="0" u="none" strike="noStrike" cap="none" normalizeH="0" baseline="0" noProof="0" dirty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+mn-lt"/>
                          <a:ea typeface="Times New Roman" pitchFamily="18" charset="0"/>
                          <a:cs typeface="Arial" pitchFamily="34" charset="0"/>
                        </a:rPr>
                        <a:t>Подходит для промышленных процессов</a:t>
                      </a:r>
                      <a:endParaRPr kumimoji="0" lang="en-US" sz="1800" b="1" i="0" u="none" strike="noStrike" cap="none" normalizeH="0" baseline="0" noProof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  <a:ea typeface="Times New Roman" pitchFamily="18" charset="0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E6E6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hr-H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charset="0"/>
                        <a:buNone/>
                        <a:tabLst/>
                      </a:pPr>
                      <a:endParaRPr kumimoji="0" lang="en-US" sz="1600" b="1" i="0" u="none" strike="noStrike" cap="none" normalizeH="0" baseline="0" noProof="0" dirty="0">
                        <a:ln>
                          <a:noFill/>
                        </a:ln>
                        <a:solidFill>
                          <a:srgbClr val="4D4D4D"/>
                        </a:solidFill>
                        <a:effectLst/>
                        <a:latin typeface="+mn-lt"/>
                        <a:cs typeface="Arial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21491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9012" y="221433"/>
            <a:ext cx="10515600" cy="706029"/>
          </a:xfrm>
        </p:spPr>
        <p:txBody>
          <a:bodyPr/>
          <a:lstStyle/>
          <a:p>
            <a:pPr algn="ctr"/>
            <a:r>
              <a:rPr lang="ru-RU" b="1" dirty="0"/>
              <a:t>Энергоаудит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0191" y="1149141"/>
            <a:ext cx="11433241" cy="54476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851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199" y="116931"/>
            <a:ext cx="10515600" cy="719092"/>
          </a:xfrm>
        </p:spPr>
        <p:txBody>
          <a:bodyPr/>
          <a:lstStyle/>
          <a:p>
            <a:pPr algn="ctr"/>
            <a:r>
              <a:rPr lang="ru-RU" b="1" dirty="0"/>
              <a:t>Энергоаудит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7192" y="836023"/>
            <a:ext cx="11673582" cy="6021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5350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Date_x002f_Time xmlns="2321ae59-7bd5-4fd6-baee-ebb54b863058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EFED112D2B38947A84F9587AE4D557F" ma:contentTypeVersion="15" ma:contentTypeDescription="Create a new document." ma:contentTypeScope="" ma:versionID="ed8a5a6ec604e5442a9dfca49fa37f84">
  <xsd:schema xmlns:xsd="http://www.w3.org/2001/XMLSchema" xmlns:xs="http://www.w3.org/2001/XMLSchema" xmlns:p="http://schemas.microsoft.com/office/2006/metadata/properties" xmlns:ns2="2321ae59-7bd5-4fd6-baee-ebb54b863058" xmlns:ns3="b7523eb9-e124-4391-9ef4-252df2216ceb" targetNamespace="http://schemas.microsoft.com/office/2006/metadata/properties" ma:root="true" ma:fieldsID="94e21e0626eb04f30fafff6782697cd1" ns2:_="" ns3:_="">
    <xsd:import namespace="2321ae59-7bd5-4fd6-baee-ebb54b863058"/>
    <xsd:import namespace="b7523eb9-e124-4391-9ef4-252df2216ceb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Date_x002f_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321ae59-7bd5-4fd6-baee-ebb54b86305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Date_x002f_Time" ma:index="21" nillable="true" ma:displayName="Date/ Time" ma:format="DateOnly" ma:internalName="Date_x002f_Tim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7523eb9-e124-4391-9ef4-252df2216ceb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9B95735-4923-4AEB-8405-CC653C77C9E3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3C1C49A-A387-47F7-B2F4-C50932D5E7AC}">
  <ds:schemaRefs>
    <ds:schemaRef ds:uri="http://schemas.microsoft.com/office/2006/metadata/properties"/>
    <ds:schemaRef ds:uri="http://schemas.microsoft.com/office/infopath/2007/PartnerControls"/>
    <ds:schemaRef ds:uri="2321ae59-7bd5-4fd6-baee-ebb54b863058"/>
  </ds:schemaRefs>
</ds:datastoreItem>
</file>

<file path=customXml/itemProps3.xml><?xml version="1.0" encoding="utf-8"?>
<ds:datastoreItem xmlns:ds="http://schemas.openxmlformats.org/officeDocument/2006/customXml" ds:itemID="{0562D905-490E-4497-8A77-1E39EBF7194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321ae59-7bd5-4fd6-baee-ebb54b863058"/>
    <ds:schemaRef ds:uri="b7523eb9-e124-4391-9ef4-252df2216ce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1377</TotalTime>
  <Words>1965</Words>
  <Application>Microsoft Office PowerPoint</Application>
  <PresentationFormat>Widescreen</PresentationFormat>
  <Paragraphs>259</Paragraphs>
  <Slides>33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7" baseType="lpstr">
      <vt:lpstr>Arial</vt:lpstr>
      <vt:lpstr>Calibri</vt:lpstr>
      <vt:lpstr>Calibri Light</vt:lpstr>
      <vt:lpstr>Office Theme</vt:lpstr>
      <vt:lpstr> Порядок проведения энергоаудита зданий и многокритериальный анализ</vt:lpstr>
      <vt:lpstr>Оглавление </vt:lpstr>
      <vt:lpstr>Введение</vt:lpstr>
      <vt:lpstr>Энергоаудит </vt:lpstr>
      <vt:lpstr>Введение</vt:lpstr>
      <vt:lpstr>Энергоаудит </vt:lpstr>
      <vt:lpstr>Энергоаудит </vt:lpstr>
      <vt:lpstr>Энергоаудит</vt:lpstr>
      <vt:lpstr>Энергоаудит</vt:lpstr>
      <vt:lpstr>Энергоаудит</vt:lpstr>
      <vt:lpstr>Энергоаудит</vt:lpstr>
      <vt:lpstr>Энергоаудит состоит из 8 основных этапов, которые могут проводиться в кабинете аудитoра и на объекте </vt:lpstr>
      <vt:lpstr>Энергоаудит </vt:lpstr>
      <vt:lpstr>Сбор предварительной информации</vt:lpstr>
      <vt:lpstr>Сбор предварительной информации</vt:lpstr>
      <vt:lpstr>Предварительный сбор данных</vt:lpstr>
      <vt:lpstr>Предварительный осмотр</vt:lpstr>
      <vt:lpstr>Предварительный осмотр</vt:lpstr>
      <vt:lpstr>Предварительный осмотр – оболочка здания</vt:lpstr>
      <vt:lpstr>Предварительный осмотр – отопительная система</vt:lpstr>
      <vt:lpstr>Предварительный осмотр – горячая вода для бытовых нужд</vt:lpstr>
      <vt:lpstr>Предварительный осмотр – охлаждение, вентиляция, кондиционирование воздуха</vt:lpstr>
      <vt:lpstr>Предварительный осмотр – электричество (прочее)</vt:lpstr>
      <vt:lpstr>Предварительный осмотр – возобновляемая энергия</vt:lpstr>
      <vt:lpstr>Предварительный осмотр – водоснабжение</vt:lpstr>
      <vt:lpstr>Анализ собранных данных</vt:lpstr>
      <vt:lpstr>Анализ собранных данных</vt:lpstr>
      <vt:lpstr>Анализ собранных данных - измерения</vt:lpstr>
      <vt:lpstr>Формулировка решений для энергосбережения</vt:lpstr>
      <vt:lpstr>Формулировка решений для энергосбережения</vt:lpstr>
      <vt:lpstr>Отчетность </vt:lpstr>
      <vt:lpstr>Отчетность</vt:lpstr>
      <vt:lpstr>Вопросы?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audits procedure of buildings and multicriteria analysis</dc:title>
  <dc:creator>Matija Vajdić</dc:creator>
  <cp:lastModifiedBy>Nadejda Khamrakulova</cp:lastModifiedBy>
  <cp:revision>111</cp:revision>
  <dcterms:created xsi:type="dcterms:W3CDTF">2021-09-17T07:08:19Z</dcterms:created>
  <dcterms:modified xsi:type="dcterms:W3CDTF">2021-11-26T14:08:00Z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0x0101001EFED112D2B38947A84F9587AE4D557F</vt:lpwstr>
  </property>
</Properties>
</file>