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1" r:id="rId6"/>
    <p:sldId id="264" r:id="rId7"/>
    <p:sldId id="265" r:id="rId8"/>
    <p:sldId id="266" r:id="rId9"/>
    <p:sldId id="267" r:id="rId10"/>
    <p:sldId id="268" r:id="rId11"/>
    <p:sldId id="269" r:id="rId12"/>
    <p:sldId id="270" r:id="rId13"/>
    <p:sldId id="262" r:id="rId14"/>
    <p:sldId id="272" r:id="rId15"/>
    <p:sldId id="263" r:id="rId16"/>
    <p:sldId id="271" r:id="rId17"/>
    <p:sldId id="273" r:id="rId18"/>
    <p:sldId id="275" r:id="rId19"/>
    <p:sldId id="274" r:id="rId20"/>
    <p:sldId id="285" r:id="rId21"/>
    <p:sldId id="286" r:id="rId22"/>
    <p:sldId id="287" r:id="rId23"/>
    <p:sldId id="288" r:id="rId24"/>
    <p:sldId id="289" r:id="rId25"/>
    <p:sldId id="290" r:id="rId26"/>
    <p:sldId id="276" r:id="rId27"/>
    <p:sldId id="277" r:id="rId28"/>
    <p:sldId id="278" r:id="rId29"/>
    <p:sldId id="279" r:id="rId30"/>
    <p:sldId id="280" r:id="rId31"/>
    <p:sldId id="282" r:id="rId32"/>
    <p:sldId id="284" r:id="rId33"/>
    <p:sldId id="260" r:id="rId3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08" autoAdjust="0"/>
  </p:normalViewPr>
  <p:slideViewPr>
    <p:cSldViewPr snapToGrid="0">
      <p:cViewPr varScale="1">
        <p:scale>
          <a:sx n="51" d="100"/>
          <a:sy n="51" d="100"/>
        </p:scale>
        <p:origin x="11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ejda Khamrakulova" userId="1ed4916c-2d93-4a2b-bcba-237fc4e80a97" providerId="ADAL" clId="{04702BE0-2D99-4DEA-867C-3044630D8937}"/>
    <pc:docChg chg="modSld">
      <pc:chgData name="Nadejda Khamrakulova" userId="1ed4916c-2d93-4a2b-bcba-237fc4e80a97" providerId="ADAL" clId="{04702BE0-2D99-4DEA-867C-3044630D8937}" dt="2021-11-26T12:30:44.033" v="0" actId="20577"/>
      <pc:docMkLst>
        <pc:docMk/>
      </pc:docMkLst>
      <pc:sldChg chg="modSp mod">
        <pc:chgData name="Nadejda Khamrakulova" userId="1ed4916c-2d93-4a2b-bcba-237fc4e80a97" providerId="ADAL" clId="{04702BE0-2D99-4DEA-867C-3044630D8937}" dt="2021-11-26T12:30:44.033" v="0" actId="20577"/>
        <pc:sldMkLst>
          <pc:docMk/>
          <pc:sldMk cId="4134368311" sldId="261"/>
        </pc:sldMkLst>
        <pc:spChg chg="mod">
          <ac:chgData name="Nadejda Khamrakulova" userId="1ed4916c-2d93-4a2b-bcba-237fc4e80a97" providerId="ADAL" clId="{04702BE0-2D99-4DEA-867C-3044630D8937}" dt="2021-11-26T12:30:44.033" v="0" actId="20577"/>
          <ac:spMkLst>
            <pc:docMk/>
            <pc:sldMk cId="4134368311" sldId="261"/>
            <ac:spMk id="3" creationId="{9ACFCD23-40FC-4BC2-B236-091ADEA5EC3B}"/>
          </ac:spMkLst>
        </pc:spChg>
      </pc:sldChg>
    </pc:docChg>
  </pc:docChgLst>
  <pc:docChgLst>
    <pc:chgData name="Matija Vajdić" userId="3afeaea7-28e6-402a-9462-633b76f2ed45" providerId="ADAL" clId="{200B7DC3-C655-4D6C-846B-F4809DB727C7}"/>
    <pc:docChg chg="undo custSel addSld modSld sldOrd">
      <pc:chgData name="Matija Vajdić" userId="3afeaea7-28e6-402a-9462-633b76f2ed45" providerId="ADAL" clId="{200B7DC3-C655-4D6C-846B-F4809DB727C7}" dt="2021-09-19T14:25:29.079" v="9255" actId="20577"/>
      <pc:docMkLst>
        <pc:docMk/>
      </pc:docMkLst>
      <pc:sldChg chg="modSp new mod">
        <pc:chgData name="Matija Vajdić" userId="3afeaea7-28e6-402a-9462-633b76f2ed45" providerId="ADAL" clId="{200B7DC3-C655-4D6C-846B-F4809DB727C7}" dt="2021-09-17T07:09:19.624" v="4" actId="27636"/>
        <pc:sldMkLst>
          <pc:docMk/>
          <pc:sldMk cId="1636517326" sldId="256"/>
        </pc:sldMkLst>
        <pc:spChg chg="mod">
          <ac:chgData name="Matija Vajdić" userId="3afeaea7-28e6-402a-9462-633b76f2ed45" providerId="ADAL" clId="{200B7DC3-C655-4D6C-846B-F4809DB727C7}" dt="2021-09-17T07:09:19.624" v="4" actId="27636"/>
          <ac:spMkLst>
            <pc:docMk/>
            <pc:sldMk cId="1636517326" sldId="256"/>
            <ac:spMk id="2" creationId="{00C5C7F4-DB88-4E2B-9263-B6141764396A}"/>
          </ac:spMkLst>
        </pc:spChg>
      </pc:sldChg>
      <pc:sldChg chg="addSp delSp modSp new mod">
        <pc:chgData name="Matija Vajdić" userId="3afeaea7-28e6-402a-9462-633b76f2ed45" providerId="ADAL" clId="{200B7DC3-C655-4D6C-846B-F4809DB727C7}" dt="2021-09-17T07:19:43.404" v="316"/>
        <pc:sldMkLst>
          <pc:docMk/>
          <pc:sldMk cId="386562052" sldId="257"/>
        </pc:sldMkLst>
        <pc:spChg chg="mod">
          <ac:chgData name="Matija Vajdić" userId="3afeaea7-28e6-402a-9462-633b76f2ed45" providerId="ADAL" clId="{200B7DC3-C655-4D6C-846B-F4809DB727C7}" dt="2021-09-17T07:14:13.795" v="192" actId="1076"/>
          <ac:spMkLst>
            <pc:docMk/>
            <pc:sldMk cId="386562052" sldId="257"/>
            <ac:spMk id="2" creationId="{F09516B6-5003-46F3-BDBF-D4394499351C}"/>
          </ac:spMkLst>
        </pc:spChg>
        <pc:spChg chg="add del">
          <ac:chgData name="Matija Vajdić" userId="3afeaea7-28e6-402a-9462-633b76f2ed45" providerId="ADAL" clId="{200B7DC3-C655-4D6C-846B-F4809DB727C7}" dt="2021-09-17T07:11:46.442" v="38" actId="1032"/>
          <ac:spMkLst>
            <pc:docMk/>
            <pc:sldMk cId="386562052" sldId="257"/>
            <ac:spMk id="3" creationId="{4D1CBDF9-AEA3-4BCB-A5A8-5F1ED5C16F30}"/>
          </ac:spMkLst>
        </pc:spChg>
        <pc:graphicFrameChg chg="add del mod modGraphic">
          <ac:chgData name="Matija Vajdić" userId="3afeaea7-28e6-402a-9462-633b76f2ed45" providerId="ADAL" clId="{200B7DC3-C655-4D6C-846B-F4809DB727C7}" dt="2021-09-17T07:11:10.309" v="33" actId="1032"/>
          <ac:graphicFrameMkLst>
            <pc:docMk/>
            <pc:sldMk cId="386562052" sldId="257"/>
            <ac:graphicFrameMk id="4" creationId="{A9A991B0-6B70-49CE-8B5A-117D963D9499}"/>
          </ac:graphicFrameMkLst>
        </pc:graphicFrameChg>
        <pc:graphicFrameChg chg="add del modGraphic">
          <ac:chgData name="Matija Vajdić" userId="3afeaea7-28e6-402a-9462-633b76f2ed45" providerId="ADAL" clId="{200B7DC3-C655-4D6C-846B-F4809DB727C7}" dt="2021-09-17T07:11:16.084" v="35" actId="1032"/>
          <ac:graphicFrameMkLst>
            <pc:docMk/>
            <pc:sldMk cId="386562052" sldId="257"/>
            <ac:graphicFrameMk id="5" creationId="{50F3FCF3-69A6-43A5-95C0-D1B2482A4512}"/>
          </ac:graphicFrameMkLst>
        </pc:graphicFrameChg>
        <pc:graphicFrameChg chg="add del modGraphic">
          <ac:chgData name="Matija Vajdić" userId="3afeaea7-28e6-402a-9462-633b76f2ed45" providerId="ADAL" clId="{200B7DC3-C655-4D6C-846B-F4809DB727C7}" dt="2021-09-17T07:11:34.535" v="37" actId="1032"/>
          <ac:graphicFrameMkLst>
            <pc:docMk/>
            <pc:sldMk cId="386562052" sldId="257"/>
            <ac:graphicFrameMk id="6" creationId="{C56EB1CB-B0C9-4326-ADA9-6DBE1B99EBB9}"/>
          </ac:graphicFrameMkLst>
        </pc:graphicFrameChg>
        <pc:graphicFrameChg chg="add mod modGraphic">
          <ac:chgData name="Matija Vajdić" userId="3afeaea7-28e6-402a-9462-633b76f2ed45" providerId="ADAL" clId="{200B7DC3-C655-4D6C-846B-F4809DB727C7}" dt="2021-09-17T07:19:43.404" v="316"/>
          <ac:graphicFrameMkLst>
            <pc:docMk/>
            <pc:sldMk cId="386562052" sldId="257"/>
            <ac:graphicFrameMk id="7" creationId="{98569B66-2553-4214-80AC-64E9402BE0FD}"/>
          </ac:graphicFrameMkLst>
        </pc:graphicFrameChg>
      </pc:sldChg>
      <pc:sldChg chg="modSp new mod modNotesTx">
        <pc:chgData name="Matija Vajdić" userId="3afeaea7-28e6-402a-9462-633b76f2ed45" providerId="ADAL" clId="{200B7DC3-C655-4D6C-846B-F4809DB727C7}" dt="2021-09-18T16:58:35.303" v="2237" actId="123"/>
        <pc:sldMkLst>
          <pc:docMk/>
          <pc:sldMk cId="2389826885" sldId="258"/>
        </pc:sldMkLst>
        <pc:spChg chg="mod">
          <ac:chgData name="Matija Vajdić" userId="3afeaea7-28e6-402a-9462-633b76f2ed45" providerId="ADAL" clId="{200B7DC3-C655-4D6C-846B-F4809DB727C7}" dt="2021-09-18T16:48:28.920" v="331" actId="20577"/>
          <ac:spMkLst>
            <pc:docMk/>
            <pc:sldMk cId="2389826885" sldId="258"/>
            <ac:spMk id="2" creationId="{4D85CB09-F6E0-4DCC-B05E-A07946E1A81D}"/>
          </ac:spMkLst>
        </pc:spChg>
        <pc:spChg chg="mod">
          <ac:chgData name="Matija Vajdić" userId="3afeaea7-28e6-402a-9462-633b76f2ed45" providerId="ADAL" clId="{200B7DC3-C655-4D6C-846B-F4809DB727C7}" dt="2021-09-18T16:58:35.303" v="2237" actId="123"/>
          <ac:spMkLst>
            <pc:docMk/>
            <pc:sldMk cId="2389826885" sldId="258"/>
            <ac:spMk id="3" creationId="{9ACFCD23-40FC-4BC2-B236-091ADEA5EC3B}"/>
          </ac:spMkLst>
        </pc:spChg>
      </pc:sldChg>
      <pc:sldChg chg="modSp add mod">
        <pc:chgData name="Matija Vajdić" userId="3afeaea7-28e6-402a-9462-633b76f2ed45" providerId="ADAL" clId="{200B7DC3-C655-4D6C-846B-F4809DB727C7}" dt="2021-09-18T17:13:45.923" v="3197" actId="20577"/>
        <pc:sldMkLst>
          <pc:docMk/>
          <pc:sldMk cId="1603127761" sldId="259"/>
        </pc:sldMkLst>
        <pc:spChg chg="mod">
          <ac:chgData name="Matija Vajdić" userId="3afeaea7-28e6-402a-9462-633b76f2ed45" providerId="ADAL" clId="{200B7DC3-C655-4D6C-846B-F4809DB727C7}" dt="2021-09-18T17:13:45.923" v="3197" actId="20577"/>
          <ac:spMkLst>
            <pc:docMk/>
            <pc:sldMk cId="1603127761" sldId="259"/>
            <ac:spMk id="2" creationId="{4D85CB09-F6E0-4DCC-B05E-A07946E1A81D}"/>
          </ac:spMkLst>
        </pc:spChg>
        <pc:spChg chg="mod">
          <ac:chgData name="Matija Vajdić" userId="3afeaea7-28e6-402a-9462-633b76f2ed45" providerId="ADAL" clId="{200B7DC3-C655-4D6C-846B-F4809DB727C7}" dt="2021-09-18T16:58:46.804" v="2240" actId="6549"/>
          <ac:spMkLst>
            <pc:docMk/>
            <pc:sldMk cId="1603127761" sldId="259"/>
            <ac:spMk id="3" creationId="{9ACFCD23-40FC-4BC2-B236-091ADEA5EC3B}"/>
          </ac:spMkLst>
        </pc:spChg>
      </pc:sldChg>
      <pc:sldChg chg="modSp new mod">
        <pc:chgData name="Matija Vajdić" userId="3afeaea7-28e6-402a-9462-633b76f2ed45" providerId="ADAL" clId="{200B7DC3-C655-4D6C-846B-F4809DB727C7}" dt="2021-09-18T17:37:35.485" v="4788" actId="20577"/>
        <pc:sldMkLst>
          <pc:docMk/>
          <pc:sldMk cId="1538250566" sldId="260"/>
        </pc:sldMkLst>
        <pc:spChg chg="mod">
          <ac:chgData name="Matija Vajdić" userId="3afeaea7-28e6-402a-9462-633b76f2ed45" providerId="ADAL" clId="{200B7DC3-C655-4D6C-846B-F4809DB727C7}" dt="2021-09-18T17:37:18.994" v="4733" actId="20577"/>
          <ac:spMkLst>
            <pc:docMk/>
            <pc:sldMk cId="1538250566" sldId="260"/>
            <ac:spMk id="2" creationId="{175FC9F9-4193-4B33-833C-EB063E6099D3}"/>
          </ac:spMkLst>
        </pc:spChg>
        <pc:spChg chg="mod">
          <ac:chgData name="Matija Vajdić" userId="3afeaea7-28e6-402a-9462-633b76f2ed45" providerId="ADAL" clId="{200B7DC3-C655-4D6C-846B-F4809DB727C7}" dt="2021-09-18T17:37:35.485" v="4788" actId="20577"/>
          <ac:spMkLst>
            <pc:docMk/>
            <pc:sldMk cId="1538250566" sldId="260"/>
            <ac:spMk id="3" creationId="{AC838636-FDEA-430F-BD65-13FDC4DF38EE}"/>
          </ac:spMkLst>
        </pc:spChg>
      </pc:sldChg>
      <pc:sldChg chg="modSp add mod">
        <pc:chgData name="Matija Vajdić" userId="3afeaea7-28e6-402a-9462-633b76f2ed45" providerId="ADAL" clId="{200B7DC3-C655-4D6C-846B-F4809DB727C7}" dt="2021-09-18T17:03:29.917" v="2942" actId="20577"/>
        <pc:sldMkLst>
          <pc:docMk/>
          <pc:sldMk cId="4134368311" sldId="261"/>
        </pc:sldMkLst>
        <pc:spChg chg="mod">
          <ac:chgData name="Matija Vajdić" userId="3afeaea7-28e6-402a-9462-633b76f2ed45" providerId="ADAL" clId="{200B7DC3-C655-4D6C-846B-F4809DB727C7}" dt="2021-09-18T17:03:29.917" v="2942" actId="20577"/>
          <ac:spMkLst>
            <pc:docMk/>
            <pc:sldMk cId="4134368311" sldId="261"/>
            <ac:spMk id="3" creationId="{9ACFCD23-40FC-4BC2-B236-091ADEA5EC3B}"/>
          </ac:spMkLst>
        </pc:spChg>
      </pc:sldChg>
      <pc:sldChg chg="modSp add mod ord">
        <pc:chgData name="Matija Vajdić" userId="3afeaea7-28e6-402a-9462-633b76f2ed45" providerId="ADAL" clId="{200B7DC3-C655-4D6C-846B-F4809DB727C7}" dt="2021-09-18T17:35:43.235" v="4610"/>
        <pc:sldMkLst>
          <pc:docMk/>
          <pc:sldMk cId="3662206660" sldId="262"/>
        </pc:sldMkLst>
        <pc:spChg chg="mod">
          <ac:chgData name="Matija Vajdić" userId="3afeaea7-28e6-402a-9462-633b76f2ed45" providerId="ADAL" clId="{200B7DC3-C655-4D6C-846B-F4809DB727C7}" dt="2021-09-18T17:04:02.256" v="2960" actId="20577"/>
          <ac:spMkLst>
            <pc:docMk/>
            <pc:sldMk cId="3662206660" sldId="262"/>
            <ac:spMk id="2" creationId="{4D85CB09-F6E0-4DCC-B05E-A07946E1A81D}"/>
          </ac:spMkLst>
        </pc:spChg>
        <pc:spChg chg="mod">
          <ac:chgData name="Matija Vajdić" userId="3afeaea7-28e6-402a-9462-633b76f2ed45" providerId="ADAL" clId="{200B7DC3-C655-4D6C-846B-F4809DB727C7}" dt="2021-09-18T17:04:44.030" v="3185" actId="20577"/>
          <ac:spMkLst>
            <pc:docMk/>
            <pc:sldMk cId="3662206660" sldId="262"/>
            <ac:spMk id="3" creationId="{9ACFCD23-40FC-4BC2-B236-091ADEA5EC3B}"/>
          </ac:spMkLst>
        </pc:spChg>
      </pc:sldChg>
      <pc:sldChg chg="modSp new mod ord">
        <pc:chgData name="Matija Vajdić" userId="3afeaea7-28e6-402a-9462-633b76f2ed45" providerId="ADAL" clId="{200B7DC3-C655-4D6C-846B-F4809DB727C7}" dt="2021-09-19T13:57:19.439" v="6777" actId="20577"/>
        <pc:sldMkLst>
          <pc:docMk/>
          <pc:sldMk cId="1712956634" sldId="263"/>
        </pc:sldMkLst>
        <pc:spChg chg="mod">
          <ac:chgData name="Matija Vajdić" userId="3afeaea7-28e6-402a-9462-633b76f2ed45" providerId="ADAL" clId="{200B7DC3-C655-4D6C-846B-F4809DB727C7}" dt="2021-09-18T17:35:21.319" v="4586" actId="20577"/>
          <ac:spMkLst>
            <pc:docMk/>
            <pc:sldMk cId="1712956634" sldId="263"/>
            <ac:spMk id="2" creationId="{EB359124-DDB8-47F3-A229-9CF992DA78EF}"/>
          </ac:spMkLst>
        </pc:spChg>
        <pc:spChg chg="mod">
          <ac:chgData name="Matija Vajdić" userId="3afeaea7-28e6-402a-9462-633b76f2ed45" providerId="ADAL" clId="{200B7DC3-C655-4D6C-846B-F4809DB727C7}" dt="2021-09-19T13:57:19.439" v="6777" actId="20577"/>
          <ac:spMkLst>
            <pc:docMk/>
            <pc:sldMk cId="1712956634" sldId="263"/>
            <ac:spMk id="3" creationId="{3A04C076-1640-4037-8CF3-77F48D7C8DFF}"/>
          </ac:spMkLst>
        </pc:spChg>
      </pc:sldChg>
      <pc:sldChg chg="modSp add mod">
        <pc:chgData name="Matija Vajdić" userId="3afeaea7-28e6-402a-9462-633b76f2ed45" providerId="ADAL" clId="{200B7DC3-C655-4D6C-846B-F4809DB727C7}" dt="2021-09-18T17:33:50.142" v="4429" actId="1076"/>
        <pc:sldMkLst>
          <pc:docMk/>
          <pc:sldMk cId="2083715934" sldId="264"/>
        </pc:sldMkLst>
        <pc:spChg chg="mod">
          <ac:chgData name="Matija Vajdić" userId="3afeaea7-28e6-402a-9462-633b76f2ed45" providerId="ADAL" clId="{200B7DC3-C655-4D6C-846B-F4809DB727C7}" dt="2021-09-18T17:14:47.050" v="3227" actId="20577"/>
          <ac:spMkLst>
            <pc:docMk/>
            <pc:sldMk cId="2083715934" sldId="264"/>
            <ac:spMk id="2" creationId="{4D85CB09-F6E0-4DCC-B05E-A07946E1A81D}"/>
          </ac:spMkLst>
        </pc:spChg>
        <pc:spChg chg="mod">
          <ac:chgData name="Matija Vajdić" userId="3afeaea7-28e6-402a-9462-633b76f2ed45" providerId="ADAL" clId="{200B7DC3-C655-4D6C-846B-F4809DB727C7}" dt="2021-09-18T17:33:50.142" v="4429" actId="1076"/>
          <ac:spMkLst>
            <pc:docMk/>
            <pc:sldMk cId="2083715934" sldId="264"/>
            <ac:spMk id="3" creationId="{9ACFCD23-40FC-4BC2-B236-091ADEA5EC3B}"/>
          </ac:spMkLst>
        </pc:spChg>
      </pc:sldChg>
      <pc:sldChg chg="addSp delSp modSp add mod">
        <pc:chgData name="Matija Vajdić" userId="3afeaea7-28e6-402a-9462-633b76f2ed45" providerId="ADAL" clId="{200B7DC3-C655-4D6C-846B-F4809DB727C7}" dt="2021-09-18T17:32:15.596" v="4409" actId="478"/>
        <pc:sldMkLst>
          <pc:docMk/>
          <pc:sldMk cId="1472149188" sldId="265"/>
        </pc:sldMkLst>
        <pc:spChg chg="del mod">
          <ac:chgData name="Matija Vajdić" userId="3afeaea7-28e6-402a-9462-633b76f2ed45" providerId="ADAL" clId="{200B7DC3-C655-4D6C-846B-F4809DB727C7}" dt="2021-09-18T17:32:15.596" v="4409" actId="478"/>
          <ac:spMkLst>
            <pc:docMk/>
            <pc:sldMk cId="1472149188" sldId="265"/>
            <ac:spMk id="3" creationId="{9ACFCD23-40FC-4BC2-B236-091ADEA5EC3B}"/>
          </ac:spMkLst>
        </pc:spChg>
        <pc:graphicFrameChg chg="add mod">
          <ac:chgData name="Matija Vajdić" userId="3afeaea7-28e6-402a-9462-633b76f2ed45" providerId="ADAL" clId="{200B7DC3-C655-4D6C-846B-F4809DB727C7}" dt="2021-09-18T17:32:13.056" v="4408"/>
          <ac:graphicFrameMkLst>
            <pc:docMk/>
            <pc:sldMk cId="1472149188" sldId="265"/>
            <ac:graphicFrameMk id="4" creationId="{71C5713C-5581-414B-8EF5-5047CFBA8F2E}"/>
          </ac:graphicFrameMkLst>
        </pc:graphicFrameChg>
      </pc:sldChg>
      <pc:sldChg chg="addSp delSp modSp add mod">
        <pc:chgData name="Matija Vajdić" userId="3afeaea7-28e6-402a-9462-633b76f2ed45" providerId="ADAL" clId="{200B7DC3-C655-4D6C-846B-F4809DB727C7}" dt="2021-09-18T17:32:27.023" v="4412" actId="1076"/>
        <pc:sldMkLst>
          <pc:docMk/>
          <pc:sldMk cId="3930586657" sldId="266"/>
        </pc:sldMkLst>
        <pc:spChg chg="del">
          <ac:chgData name="Matija Vajdić" userId="3afeaea7-28e6-402a-9462-633b76f2ed45" providerId="ADAL" clId="{200B7DC3-C655-4D6C-846B-F4809DB727C7}" dt="2021-09-18T17:32:23.401" v="4411" actId="478"/>
          <ac:spMkLst>
            <pc:docMk/>
            <pc:sldMk cId="3930586657" sldId="266"/>
            <ac:spMk id="3" creationId="{9ACFCD23-40FC-4BC2-B236-091ADEA5EC3B}"/>
          </ac:spMkLst>
        </pc:spChg>
        <pc:picChg chg="add mod">
          <ac:chgData name="Matija Vajdić" userId="3afeaea7-28e6-402a-9462-633b76f2ed45" providerId="ADAL" clId="{200B7DC3-C655-4D6C-846B-F4809DB727C7}" dt="2021-09-18T17:32:27.023" v="4412" actId="1076"/>
          <ac:picMkLst>
            <pc:docMk/>
            <pc:sldMk cId="3930586657" sldId="266"/>
            <ac:picMk id="4" creationId="{4C008553-C6BC-40BD-B977-A57C4A77BEB2}"/>
          </ac:picMkLst>
        </pc:picChg>
        <pc:picChg chg="add mod">
          <ac:chgData name="Matija Vajdić" userId="3afeaea7-28e6-402a-9462-633b76f2ed45" providerId="ADAL" clId="{200B7DC3-C655-4D6C-846B-F4809DB727C7}" dt="2021-09-18T17:32:27.023" v="4412" actId="1076"/>
          <ac:picMkLst>
            <pc:docMk/>
            <pc:sldMk cId="3930586657" sldId="266"/>
            <ac:picMk id="5" creationId="{CB7F9651-6773-4B3B-8D8E-C31666CAF08D}"/>
          </ac:picMkLst>
        </pc:picChg>
      </pc:sldChg>
      <pc:sldChg chg="addSp delSp modSp add mod">
        <pc:chgData name="Matija Vajdić" userId="3afeaea7-28e6-402a-9462-633b76f2ed45" providerId="ADAL" clId="{200B7DC3-C655-4D6C-846B-F4809DB727C7}" dt="2021-09-18T17:32:35.623" v="4415" actId="1076"/>
        <pc:sldMkLst>
          <pc:docMk/>
          <pc:sldMk cId="1882597205" sldId="267"/>
        </pc:sldMkLst>
        <pc:spChg chg="del">
          <ac:chgData name="Matija Vajdić" userId="3afeaea7-28e6-402a-9462-633b76f2ed45" providerId="ADAL" clId="{200B7DC3-C655-4D6C-846B-F4809DB727C7}" dt="2021-09-18T17:32:34.097" v="4413" actId="478"/>
          <ac:spMkLst>
            <pc:docMk/>
            <pc:sldMk cId="1882597205" sldId="267"/>
            <ac:spMk id="3" creationId="{9ACFCD23-40FC-4BC2-B236-091ADEA5EC3B}"/>
          </ac:spMkLst>
        </pc:spChg>
        <pc:picChg chg="add mod">
          <ac:chgData name="Matija Vajdić" userId="3afeaea7-28e6-402a-9462-633b76f2ed45" providerId="ADAL" clId="{200B7DC3-C655-4D6C-846B-F4809DB727C7}" dt="2021-09-18T17:32:35.623" v="4415" actId="1076"/>
          <ac:picMkLst>
            <pc:docMk/>
            <pc:sldMk cId="1882597205" sldId="267"/>
            <ac:picMk id="4" creationId="{DCA842AE-C81F-4D9B-9341-D0CF80D5A893}"/>
          </ac:picMkLst>
        </pc:picChg>
      </pc:sldChg>
      <pc:sldChg chg="addSp delSp modSp add mod replId">
        <pc:chgData name="Matija Vajdić" userId="3afeaea7-28e6-402a-9462-633b76f2ed45" providerId="ADAL" clId="{200B7DC3-C655-4D6C-846B-F4809DB727C7}" dt="2021-09-18T17:32:46.078" v="4419" actId="1076"/>
        <pc:sldMkLst>
          <pc:docMk/>
          <pc:sldMk cId="3936988101" sldId="268"/>
        </pc:sldMkLst>
        <pc:spChg chg="del">
          <ac:chgData name="Matija Vajdić" userId="3afeaea7-28e6-402a-9462-633b76f2ed45" providerId="ADAL" clId="{200B7DC3-C655-4D6C-846B-F4809DB727C7}" dt="2021-09-18T17:32:43.713" v="4416" actId="478"/>
          <ac:spMkLst>
            <pc:docMk/>
            <pc:sldMk cId="3936988101" sldId="268"/>
            <ac:spMk id="3" creationId="{9ACFCD23-40FC-4BC2-B236-091ADEA5EC3B}"/>
          </ac:spMkLst>
        </pc:spChg>
        <pc:picChg chg="add mod">
          <ac:chgData name="Matija Vajdić" userId="3afeaea7-28e6-402a-9462-633b76f2ed45" providerId="ADAL" clId="{200B7DC3-C655-4D6C-846B-F4809DB727C7}" dt="2021-09-18T17:32:46.078" v="4419" actId="1076"/>
          <ac:picMkLst>
            <pc:docMk/>
            <pc:sldMk cId="3936988101" sldId="268"/>
            <ac:picMk id="4" creationId="{C866001E-243E-4304-964B-200CEFDF8BEA}"/>
          </ac:picMkLst>
        </pc:picChg>
      </pc:sldChg>
      <pc:sldChg chg="addSp delSp modSp add mod">
        <pc:chgData name="Matija Vajdić" userId="3afeaea7-28e6-402a-9462-633b76f2ed45" providerId="ADAL" clId="{200B7DC3-C655-4D6C-846B-F4809DB727C7}" dt="2021-09-18T17:33:01.830" v="4424" actId="1076"/>
        <pc:sldMkLst>
          <pc:docMk/>
          <pc:sldMk cId="1728072661" sldId="269"/>
        </pc:sldMkLst>
        <pc:picChg chg="del">
          <ac:chgData name="Matija Vajdić" userId="3afeaea7-28e6-402a-9462-633b76f2ed45" providerId="ADAL" clId="{200B7DC3-C655-4D6C-846B-F4809DB727C7}" dt="2021-09-18T17:32:57.895" v="4421" actId="478"/>
          <ac:picMkLst>
            <pc:docMk/>
            <pc:sldMk cId="1728072661" sldId="269"/>
            <ac:picMk id="4" creationId="{C866001E-243E-4304-964B-200CEFDF8BEA}"/>
          </ac:picMkLst>
        </pc:picChg>
        <pc:picChg chg="add mod">
          <ac:chgData name="Matija Vajdić" userId="3afeaea7-28e6-402a-9462-633b76f2ed45" providerId="ADAL" clId="{200B7DC3-C655-4D6C-846B-F4809DB727C7}" dt="2021-09-18T17:33:01.830" v="4424" actId="1076"/>
          <ac:picMkLst>
            <pc:docMk/>
            <pc:sldMk cId="1728072661" sldId="269"/>
            <ac:picMk id="5" creationId="{3377588F-24DC-4678-8408-B2598858B03C}"/>
          </ac:picMkLst>
        </pc:picChg>
      </pc:sldChg>
      <pc:sldChg chg="addSp delSp modSp add mod">
        <pc:chgData name="Matija Vajdić" userId="3afeaea7-28e6-402a-9462-633b76f2ed45" providerId="ADAL" clId="{200B7DC3-C655-4D6C-846B-F4809DB727C7}" dt="2021-09-18T17:34:25.242" v="4560" actId="20577"/>
        <pc:sldMkLst>
          <pc:docMk/>
          <pc:sldMk cId="4086913170" sldId="270"/>
        </pc:sldMkLst>
        <pc:spChg chg="add mod">
          <ac:chgData name="Matija Vajdić" userId="3afeaea7-28e6-402a-9462-633b76f2ed45" providerId="ADAL" clId="{200B7DC3-C655-4D6C-846B-F4809DB727C7}" dt="2021-09-18T17:33:40.649" v="4428" actId="1076"/>
          <ac:spMkLst>
            <pc:docMk/>
            <pc:sldMk cId="4086913170" sldId="270"/>
            <ac:spMk id="4" creationId="{2683D36E-C912-421A-A0A5-919A3271E7BC}"/>
          </ac:spMkLst>
        </pc:spChg>
        <pc:spChg chg="add mod">
          <ac:chgData name="Matija Vajdić" userId="3afeaea7-28e6-402a-9462-633b76f2ed45" providerId="ADAL" clId="{200B7DC3-C655-4D6C-846B-F4809DB727C7}" dt="2021-09-18T17:33:40.649" v="4428" actId="1076"/>
          <ac:spMkLst>
            <pc:docMk/>
            <pc:sldMk cId="4086913170" sldId="270"/>
            <ac:spMk id="6" creationId="{E4ED9F74-5BB0-43AF-8F89-5C77140CAE62}"/>
          </ac:spMkLst>
        </pc:spChg>
        <pc:spChg chg="add mod">
          <ac:chgData name="Matija Vajdić" userId="3afeaea7-28e6-402a-9462-633b76f2ed45" providerId="ADAL" clId="{200B7DC3-C655-4D6C-846B-F4809DB727C7}" dt="2021-09-18T17:33:40.649" v="4428" actId="1076"/>
          <ac:spMkLst>
            <pc:docMk/>
            <pc:sldMk cId="4086913170" sldId="270"/>
            <ac:spMk id="7" creationId="{E15F2177-4CEC-4D4E-B133-D1C92BAD8BAB}"/>
          </ac:spMkLst>
        </pc:spChg>
        <pc:spChg chg="add mod">
          <ac:chgData name="Matija Vajdić" userId="3afeaea7-28e6-402a-9462-633b76f2ed45" providerId="ADAL" clId="{200B7DC3-C655-4D6C-846B-F4809DB727C7}" dt="2021-09-18T17:33:40.649" v="4428" actId="1076"/>
          <ac:spMkLst>
            <pc:docMk/>
            <pc:sldMk cId="4086913170" sldId="270"/>
            <ac:spMk id="8" creationId="{613D9F7D-C916-4336-BAA0-79CF44D289C3}"/>
          </ac:spMkLst>
        </pc:spChg>
        <pc:spChg chg="add mod">
          <ac:chgData name="Matija Vajdić" userId="3afeaea7-28e6-402a-9462-633b76f2ed45" providerId="ADAL" clId="{200B7DC3-C655-4D6C-846B-F4809DB727C7}" dt="2021-09-18T17:33:40.649" v="4428" actId="1076"/>
          <ac:spMkLst>
            <pc:docMk/>
            <pc:sldMk cId="4086913170" sldId="270"/>
            <ac:spMk id="9" creationId="{0255EEB5-FC61-4C01-9DB6-E7ABCA3AB74B}"/>
          </ac:spMkLst>
        </pc:spChg>
        <pc:spChg chg="add mod">
          <ac:chgData name="Matija Vajdić" userId="3afeaea7-28e6-402a-9462-633b76f2ed45" providerId="ADAL" clId="{200B7DC3-C655-4D6C-846B-F4809DB727C7}" dt="2021-09-18T17:33:40.649" v="4428" actId="1076"/>
          <ac:spMkLst>
            <pc:docMk/>
            <pc:sldMk cId="4086913170" sldId="270"/>
            <ac:spMk id="10" creationId="{30371E78-5325-409D-AB9C-43E9F8C69A16}"/>
          </ac:spMkLst>
        </pc:spChg>
        <pc:spChg chg="add mod">
          <ac:chgData name="Matija Vajdić" userId="3afeaea7-28e6-402a-9462-633b76f2ed45" providerId="ADAL" clId="{200B7DC3-C655-4D6C-846B-F4809DB727C7}" dt="2021-09-18T17:33:40.649" v="4428" actId="1076"/>
          <ac:spMkLst>
            <pc:docMk/>
            <pc:sldMk cId="4086913170" sldId="270"/>
            <ac:spMk id="11" creationId="{205302D2-EFA6-42FC-80B2-C3C0B824D118}"/>
          </ac:spMkLst>
        </pc:spChg>
        <pc:spChg chg="add mod">
          <ac:chgData name="Matija Vajdić" userId="3afeaea7-28e6-402a-9462-633b76f2ed45" providerId="ADAL" clId="{200B7DC3-C655-4D6C-846B-F4809DB727C7}" dt="2021-09-18T17:33:40.649" v="4428" actId="1076"/>
          <ac:spMkLst>
            <pc:docMk/>
            <pc:sldMk cId="4086913170" sldId="270"/>
            <ac:spMk id="12" creationId="{29089AF8-D681-44D7-9BCD-2ACB2DCB3AE4}"/>
          </ac:spMkLst>
        </pc:spChg>
        <pc:spChg chg="add mod">
          <ac:chgData name="Matija Vajdić" userId="3afeaea7-28e6-402a-9462-633b76f2ed45" providerId="ADAL" clId="{200B7DC3-C655-4D6C-846B-F4809DB727C7}" dt="2021-09-18T17:33:40.649" v="4428" actId="1076"/>
          <ac:spMkLst>
            <pc:docMk/>
            <pc:sldMk cId="4086913170" sldId="270"/>
            <ac:spMk id="13" creationId="{84E0C089-39F6-4508-A1F7-566BBF06931C}"/>
          </ac:spMkLst>
        </pc:spChg>
        <pc:spChg chg="add mod">
          <ac:chgData name="Matija Vajdić" userId="3afeaea7-28e6-402a-9462-633b76f2ed45" providerId="ADAL" clId="{200B7DC3-C655-4D6C-846B-F4809DB727C7}" dt="2021-09-18T17:33:40.649" v="4428" actId="1076"/>
          <ac:spMkLst>
            <pc:docMk/>
            <pc:sldMk cId="4086913170" sldId="270"/>
            <ac:spMk id="14" creationId="{473A98BA-DBF3-46FF-864B-92445C3BA49F}"/>
          </ac:spMkLst>
        </pc:spChg>
        <pc:spChg chg="add mod">
          <ac:chgData name="Matija Vajdić" userId="3afeaea7-28e6-402a-9462-633b76f2ed45" providerId="ADAL" clId="{200B7DC3-C655-4D6C-846B-F4809DB727C7}" dt="2021-09-18T17:33:40.649" v="4428" actId="1076"/>
          <ac:spMkLst>
            <pc:docMk/>
            <pc:sldMk cId="4086913170" sldId="270"/>
            <ac:spMk id="15" creationId="{483D0258-1A0B-4736-8BC7-298ACA74AFBE}"/>
          </ac:spMkLst>
        </pc:spChg>
        <pc:spChg chg="add mod">
          <ac:chgData name="Matija Vajdić" userId="3afeaea7-28e6-402a-9462-633b76f2ed45" providerId="ADAL" clId="{200B7DC3-C655-4D6C-846B-F4809DB727C7}" dt="2021-09-18T17:33:40.649" v="4428" actId="1076"/>
          <ac:spMkLst>
            <pc:docMk/>
            <pc:sldMk cId="4086913170" sldId="270"/>
            <ac:spMk id="16" creationId="{A90A7BDC-D998-4AAE-B10A-501C5F9F995C}"/>
          </ac:spMkLst>
        </pc:spChg>
        <pc:spChg chg="add mod">
          <ac:chgData name="Matija Vajdić" userId="3afeaea7-28e6-402a-9462-633b76f2ed45" providerId="ADAL" clId="{200B7DC3-C655-4D6C-846B-F4809DB727C7}" dt="2021-09-18T17:33:40.649" v="4428" actId="1076"/>
          <ac:spMkLst>
            <pc:docMk/>
            <pc:sldMk cId="4086913170" sldId="270"/>
            <ac:spMk id="17" creationId="{1ED18095-EBDC-4D07-88D0-43579EEB917F}"/>
          </ac:spMkLst>
        </pc:spChg>
        <pc:spChg chg="add mod">
          <ac:chgData name="Matija Vajdić" userId="3afeaea7-28e6-402a-9462-633b76f2ed45" providerId="ADAL" clId="{200B7DC3-C655-4D6C-846B-F4809DB727C7}" dt="2021-09-18T17:33:40.649" v="4428" actId="1076"/>
          <ac:spMkLst>
            <pc:docMk/>
            <pc:sldMk cId="4086913170" sldId="270"/>
            <ac:spMk id="18" creationId="{65BE3288-5046-4923-A44A-D2DF757F28AD}"/>
          </ac:spMkLst>
        </pc:spChg>
        <pc:spChg chg="add mod">
          <ac:chgData name="Matija Vajdić" userId="3afeaea7-28e6-402a-9462-633b76f2ed45" providerId="ADAL" clId="{200B7DC3-C655-4D6C-846B-F4809DB727C7}" dt="2021-09-18T17:33:40.649" v="4428" actId="1076"/>
          <ac:spMkLst>
            <pc:docMk/>
            <pc:sldMk cId="4086913170" sldId="270"/>
            <ac:spMk id="19" creationId="{185355EF-2ACA-4307-90C5-890E6A855E9A}"/>
          </ac:spMkLst>
        </pc:spChg>
        <pc:spChg chg="add mod">
          <ac:chgData name="Matija Vajdić" userId="3afeaea7-28e6-402a-9462-633b76f2ed45" providerId="ADAL" clId="{200B7DC3-C655-4D6C-846B-F4809DB727C7}" dt="2021-09-18T17:33:40.649" v="4428" actId="1076"/>
          <ac:spMkLst>
            <pc:docMk/>
            <pc:sldMk cId="4086913170" sldId="270"/>
            <ac:spMk id="20" creationId="{CFF311F6-8DF6-4F03-B073-7C9CFB3F04C6}"/>
          </ac:spMkLst>
        </pc:spChg>
        <pc:spChg chg="add mod">
          <ac:chgData name="Matija Vajdić" userId="3afeaea7-28e6-402a-9462-633b76f2ed45" providerId="ADAL" clId="{200B7DC3-C655-4D6C-846B-F4809DB727C7}" dt="2021-09-18T17:33:40.649" v="4428" actId="1076"/>
          <ac:spMkLst>
            <pc:docMk/>
            <pc:sldMk cId="4086913170" sldId="270"/>
            <ac:spMk id="21" creationId="{FDCD9BF1-B4F1-43F0-9301-C55C856C9E4B}"/>
          </ac:spMkLst>
        </pc:spChg>
        <pc:spChg chg="add mod">
          <ac:chgData name="Matija Vajdić" userId="3afeaea7-28e6-402a-9462-633b76f2ed45" providerId="ADAL" clId="{200B7DC3-C655-4D6C-846B-F4809DB727C7}" dt="2021-09-18T17:33:40.649" v="4428" actId="1076"/>
          <ac:spMkLst>
            <pc:docMk/>
            <pc:sldMk cId="4086913170" sldId="270"/>
            <ac:spMk id="22" creationId="{D3FC7929-EA6E-4174-BDAC-65DFD0237B3C}"/>
          </ac:spMkLst>
        </pc:spChg>
        <pc:spChg chg="add mod">
          <ac:chgData name="Matija Vajdić" userId="3afeaea7-28e6-402a-9462-633b76f2ed45" providerId="ADAL" clId="{200B7DC3-C655-4D6C-846B-F4809DB727C7}" dt="2021-09-18T17:33:40.649" v="4428" actId="1076"/>
          <ac:spMkLst>
            <pc:docMk/>
            <pc:sldMk cId="4086913170" sldId="270"/>
            <ac:spMk id="23" creationId="{8024FD45-2F65-4C58-93D8-A4F970A612C4}"/>
          </ac:spMkLst>
        </pc:spChg>
        <pc:spChg chg="add mod">
          <ac:chgData name="Matija Vajdić" userId="3afeaea7-28e6-402a-9462-633b76f2ed45" providerId="ADAL" clId="{200B7DC3-C655-4D6C-846B-F4809DB727C7}" dt="2021-09-18T17:33:40.649" v="4428" actId="1076"/>
          <ac:spMkLst>
            <pc:docMk/>
            <pc:sldMk cId="4086913170" sldId="270"/>
            <ac:spMk id="24" creationId="{68C8A95A-5A51-401D-9376-84D721154C9C}"/>
          </ac:spMkLst>
        </pc:spChg>
        <pc:spChg chg="add mod">
          <ac:chgData name="Matija Vajdić" userId="3afeaea7-28e6-402a-9462-633b76f2ed45" providerId="ADAL" clId="{200B7DC3-C655-4D6C-846B-F4809DB727C7}" dt="2021-09-18T17:34:25.242" v="4560" actId="20577"/>
          <ac:spMkLst>
            <pc:docMk/>
            <pc:sldMk cId="4086913170" sldId="270"/>
            <ac:spMk id="25" creationId="{61A79AD9-453A-4FBB-85D5-037AF94CD4A7}"/>
          </ac:spMkLst>
        </pc:spChg>
        <pc:picChg chg="del">
          <ac:chgData name="Matija Vajdić" userId="3afeaea7-28e6-402a-9462-633b76f2ed45" providerId="ADAL" clId="{200B7DC3-C655-4D6C-846B-F4809DB727C7}" dt="2021-09-18T17:33:21.959" v="4426" actId="478"/>
          <ac:picMkLst>
            <pc:docMk/>
            <pc:sldMk cId="4086913170" sldId="270"/>
            <ac:picMk id="5" creationId="{3377588F-24DC-4678-8408-B2598858B03C}"/>
          </ac:picMkLst>
        </pc:picChg>
      </pc:sldChg>
      <pc:sldChg chg="modSp add mod">
        <pc:chgData name="Matija Vajdić" userId="3afeaea7-28e6-402a-9462-633b76f2ed45" providerId="ADAL" clId="{200B7DC3-C655-4D6C-846B-F4809DB727C7}" dt="2021-09-19T14:00:53.179" v="6781" actId="20577"/>
        <pc:sldMkLst>
          <pc:docMk/>
          <pc:sldMk cId="4290047162" sldId="271"/>
        </pc:sldMkLst>
        <pc:spChg chg="mod">
          <ac:chgData name="Matija Vajdić" userId="3afeaea7-28e6-402a-9462-633b76f2ed45" providerId="ADAL" clId="{200B7DC3-C655-4D6C-846B-F4809DB727C7}" dt="2021-09-19T14:00:53.179" v="6781" actId="20577"/>
          <ac:spMkLst>
            <pc:docMk/>
            <pc:sldMk cId="4290047162" sldId="271"/>
            <ac:spMk id="3" creationId="{3A04C076-1640-4037-8CF3-77F48D7C8DFF}"/>
          </ac:spMkLst>
        </pc:spChg>
      </pc:sldChg>
      <pc:sldChg chg="modSp add mod ord">
        <pc:chgData name="Matija Vajdić" userId="3afeaea7-28e6-402a-9462-633b76f2ed45" providerId="ADAL" clId="{200B7DC3-C655-4D6C-846B-F4809DB727C7}" dt="2021-09-19T13:56:24.622" v="6712" actId="20577"/>
        <pc:sldMkLst>
          <pc:docMk/>
          <pc:sldMk cId="3209289242" sldId="272"/>
        </pc:sldMkLst>
        <pc:spChg chg="mod">
          <ac:chgData name="Matija Vajdić" userId="3afeaea7-28e6-402a-9462-633b76f2ed45" providerId="ADAL" clId="{200B7DC3-C655-4D6C-846B-F4809DB727C7}" dt="2021-09-19T13:56:24.622" v="6712" actId="20577"/>
          <ac:spMkLst>
            <pc:docMk/>
            <pc:sldMk cId="3209289242" sldId="272"/>
            <ac:spMk id="3" creationId="{3A04C076-1640-4037-8CF3-77F48D7C8DFF}"/>
          </ac:spMkLst>
        </pc:spChg>
      </pc:sldChg>
      <pc:sldChg chg="modSp add mod modNotesTx">
        <pc:chgData name="Matija Vajdić" userId="3afeaea7-28e6-402a-9462-633b76f2ed45" providerId="ADAL" clId="{200B7DC3-C655-4D6C-846B-F4809DB727C7}" dt="2021-09-19T14:21:14.841" v="8404" actId="20577"/>
        <pc:sldMkLst>
          <pc:docMk/>
          <pc:sldMk cId="1965043938" sldId="273"/>
        </pc:sldMkLst>
        <pc:spChg chg="mod">
          <ac:chgData name="Matija Vajdić" userId="3afeaea7-28e6-402a-9462-633b76f2ed45" providerId="ADAL" clId="{200B7DC3-C655-4D6C-846B-F4809DB727C7}" dt="2021-09-18T17:35:40.850" v="4608" actId="20577"/>
          <ac:spMkLst>
            <pc:docMk/>
            <pc:sldMk cId="1965043938" sldId="273"/>
            <ac:spMk id="2" creationId="{EB359124-DDB8-47F3-A229-9CF992DA78EF}"/>
          </ac:spMkLst>
        </pc:spChg>
        <pc:spChg chg="mod">
          <ac:chgData name="Matija Vajdić" userId="3afeaea7-28e6-402a-9462-633b76f2ed45" providerId="ADAL" clId="{200B7DC3-C655-4D6C-846B-F4809DB727C7}" dt="2021-09-19T14:21:14.841" v="8404" actId="20577"/>
          <ac:spMkLst>
            <pc:docMk/>
            <pc:sldMk cId="1965043938" sldId="273"/>
            <ac:spMk id="3" creationId="{3A04C076-1640-4037-8CF3-77F48D7C8DFF}"/>
          </ac:spMkLst>
        </pc:spChg>
      </pc:sldChg>
      <pc:sldChg chg="modSp add mod">
        <pc:chgData name="Matija Vajdić" userId="3afeaea7-28e6-402a-9462-633b76f2ed45" providerId="ADAL" clId="{200B7DC3-C655-4D6C-846B-F4809DB727C7}" dt="2021-09-19T14:22:24.209" v="8694" actId="20577"/>
        <pc:sldMkLst>
          <pc:docMk/>
          <pc:sldMk cId="369481897" sldId="274"/>
        </pc:sldMkLst>
        <pc:spChg chg="mod">
          <ac:chgData name="Matija Vajdić" userId="3afeaea7-28e6-402a-9462-633b76f2ed45" providerId="ADAL" clId="{200B7DC3-C655-4D6C-846B-F4809DB727C7}" dt="2021-09-19T14:21:28.894" v="8425" actId="20577"/>
          <ac:spMkLst>
            <pc:docMk/>
            <pc:sldMk cId="369481897" sldId="274"/>
            <ac:spMk id="2" creationId="{EB359124-DDB8-47F3-A229-9CF992DA78EF}"/>
          </ac:spMkLst>
        </pc:spChg>
        <pc:spChg chg="mod">
          <ac:chgData name="Matija Vajdić" userId="3afeaea7-28e6-402a-9462-633b76f2ed45" providerId="ADAL" clId="{200B7DC3-C655-4D6C-846B-F4809DB727C7}" dt="2021-09-19T14:22:24.209" v="8694" actId="20577"/>
          <ac:spMkLst>
            <pc:docMk/>
            <pc:sldMk cId="369481897" sldId="274"/>
            <ac:spMk id="3" creationId="{3A04C076-1640-4037-8CF3-77F48D7C8DFF}"/>
          </ac:spMkLst>
        </pc:spChg>
      </pc:sldChg>
      <pc:sldChg chg="modSp add mod">
        <pc:chgData name="Matija Vajdić" userId="3afeaea7-28e6-402a-9462-633b76f2ed45" providerId="ADAL" clId="{200B7DC3-C655-4D6C-846B-F4809DB727C7}" dt="2021-09-19T14:19:23.278" v="8275" actId="27636"/>
        <pc:sldMkLst>
          <pc:docMk/>
          <pc:sldMk cId="2576687872" sldId="275"/>
        </pc:sldMkLst>
        <pc:spChg chg="mod">
          <ac:chgData name="Matija Vajdić" userId="3afeaea7-28e6-402a-9462-633b76f2ed45" providerId="ADAL" clId="{200B7DC3-C655-4D6C-846B-F4809DB727C7}" dt="2021-09-19T14:19:23.278" v="8275" actId="27636"/>
          <ac:spMkLst>
            <pc:docMk/>
            <pc:sldMk cId="2576687872" sldId="275"/>
            <ac:spMk id="3" creationId="{3A04C076-1640-4037-8CF3-77F48D7C8DFF}"/>
          </ac:spMkLst>
        </pc:spChg>
      </pc:sldChg>
      <pc:sldChg chg="modSp add mod">
        <pc:chgData name="Matija Vajdić" userId="3afeaea7-28e6-402a-9462-633b76f2ed45" providerId="ADAL" clId="{200B7DC3-C655-4D6C-846B-F4809DB727C7}" dt="2021-09-18T17:36:20.291" v="4654" actId="20577"/>
        <pc:sldMkLst>
          <pc:docMk/>
          <pc:sldMk cId="2900184060" sldId="276"/>
        </pc:sldMkLst>
        <pc:spChg chg="mod">
          <ac:chgData name="Matija Vajdić" userId="3afeaea7-28e6-402a-9462-633b76f2ed45" providerId="ADAL" clId="{200B7DC3-C655-4D6C-846B-F4809DB727C7}" dt="2021-09-18T17:36:20.291" v="4654" actId="20577"/>
          <ac:spMkLst>
            <pc:docMk/>
            <pc:sldMk cId="2900184060" sldId="276"/>
            <ac:spMk id="2" creationId="{EB359124-DDB8-47F3-A229-9CF992DA78EF}"/>
          </ac:spMkLst>
        </pc:spChg>
      </pc:sldChg>
      <pc:sldChg chg="add">
        <pc:chgData name="Matija Vajdić" userId="3afeaea7-28e6-402a-9462-633b76f2ed45" providerId="ADAL" clId="{200B7DC3-C655-4D6C-846B-F4809DB727C7}" dt="2021-09-18T17:36:23.906" v="4655" actId="2890"/>
        <pc:sldMkLst>
          <pc:docMk/>
          <pc:sldMk cId="3084597289" sldId="277"/>
        </pc:sldMkLst>
      </pc:sldChg>
      <pc:sldChg chg="add">
        <pc:chgData name="Matija Vajdić" userId="3afeaea7-28e6-402a-9462-633b76f2ed45" providerId="ADAL" clId="{200B7DC3-C655-4D6C-846B-F4809DB727C7}" dt="2021-09-18T17:36:26.006" v="4656" actId="2890"/>
        <pc:sldMkLst>
          <pc:docMk/>
          <pc:sldMk cId="122876849" sldId="278"/>
        </pc:sldMkLst>
      </pc:sldChg>
      <pc:sldChg chg="modSp add mod">
        <pc:chgData name="Matija Vajdić" userId="3afeaea7-28e6-402a-9462-633b76f2ed45" providerId="ADAL" clId="{200B7DC3-C655-4D6C-846B-F4809DB727C7}" dt="2021-09-18T17:36:38.536" v="4700" actId="20577"/>
        <pc:sldMkLst>
          <pc:docMk/>
          <pc:sldMk cId="2517909235" sldId="279"/>
        </pc:sldMkLst>
        <pc:spChg chg="mod">
          <ac:chgData name="Matija Vajdić" userId="3afeaea7-28e6-402a-9462-633b76f2ed45" providerId="ADAL" clId="{200B7DC3-C655-4D6C-846B-F4809DB727C7}" dt="2021-09-18T17:36:38.536" v="4700" actId="20577"/>
          <ac:spMkLst>
            <pc:docMk/>
            <pc:sldMk cId="2517909235" sldId="279"/>
            <ac:spMk id="2" creationId="{EB359124-DDB8-47F3-A229-9CF992DA78EF}"/>
          </ac:spMkLst>
        </pc:spChg>
      </pc:sldChg>
      <pc:sldChg chg="add">
        <pc:chgData name="Matija Vajdić" userId="3afeaea7-28e6-402a-9462-633b76f2ed45" providerId="ADAL" clId="{200B7DC3-C655-4D6C-846B-F4809DB727C7}" dt="2021-09-18T17:36:41.567" v="4701" actId="2890"/>
        <pc:sldMkLst>
          <pc:docMk/>
          <pc:sldMk cId="3158680929" sldId="280"/>
        </pc:sldMkLst>
      </pc:sldChg>
      <pc:sldChg chg="add">
        <pc:chgData name="Matija Vajdić" userId="3afeaea7-28e6-402a-9462-633b76f2ed45" providerId="ADAL" clId="{200B7DC3-C655-4D6C-846B-F4809DB727C7}" dt="2021-09-18T17:36:43.635" v="4702" actId="2890"/>
        <pc:sldMkLst>
          <pc:docMk/>
          <pc:sldMk cId="1441105748" sldId="281"/>
        </pc:sldMkLst>
      </pc:sldChg>
      <pc:sldChg chg="modSp add mod">
        <pc:chgData name="Matija Vajdić" userId="3afeaea7-28e6-402a-9462-633b76f2ed45" providerId="ADAL" clId="{200B7DC3-C655-4D6C-846B-F4809DB727C7}" dt="2021-09-18T17:36:50.295" v="4712" actId="20577"/>
        <pc:sldMkLst>
          <pc:docMk/>
          <pc:sldMk cId="2631571207" sldId="282"/>
        </pc:sldMkLst>
        <pc:spChg chg="mod">
          <ac:chgData name="Matija Vajdić" userId="3afeaea7-28e6-402a-9462-633b76f2ed45" providerId="ADAL" clId="{200B7DC3-C655-4D6C-846B-F4809DB727C7}" dt="2021-09-18T17:36:50.295" v="4712" actId="20577"/>
          <ac:spMkLst>
            <pc:docMk/>
            <pc:sldMk cId="2631571207" sldId="282"/>
            <ac:spMk id="2" creationId="{EB359124-DDB8-47F3-A229-9CF992DA78EF}"/>
          </ac:spMkLst>
        </pc:spChg>
      </pc:sldChg>
      <pc:sldChg chg="add">
        <pc:chgData name="Matija Vajdić" userId="3afeaea7-28e6-402a-9462-633b76f2ed45" providerId="ADAL" clId="{200B7DC3-C655-4D6C-846B-F4809DB727C7}" dt="2021-09-18T17:36:57.171" v="4713" actId="2890"/>
        <pc:sldMkLst>
          <pc:docMk/>
          <pc:sldMk cId="2577130482" sldId="283"/>
        </pc:sldMkLst>
      </pc:sldChg>
      <pc:sldChg chg="add">
        <pc:chgData name="Matija Vajdić" userId="3afeaea7-28e6-402a-9462-633b76f2ed45" providerId="ADAL" clId="{200B7DC3-C655-4D6C-846B-F4809DB727C7}" dt="2021-09-18T17:36:59.170" v="4714" actId="2890"/>
        <pc:sldMkLst>
          <pc:docMk/>
          <pc:sldMk cId="1049802525" sldId="284"/>
        </pc:sldMkLst>
      </pc:sldChg>
      <pc:sldChg chg="modSp add mod">
        <pc:chgData name="Matija Vajdić" userId="3afeaea7-28e6-402a-9462-633b76f2ed45" providerId="ADAL" clId="{200B7DC3-C655-4D6C-846B-F4809DB727C7}" dt="2021-09-19T14:25:29.079" v="9255" actId="20577"/>
        <pc:sldMkLst>
          <pc:docMk/>
          <pc:sldMk cId="2082568725" sldId="285"/>
        </pc:sldMkLst>
        <pc:spChg chg="mod">
          <ac:chgData name="Matija Vajdić" userId="3afeaea7-28e6-402a-9462-633b76f2ed45" providerId="ADAL" clId="{200B7DC3-C655-4D6C-846B-F4809DB727C7}" dt="2021-09-19T14:22:34.920" v="8712" actId="20577"/>
          <ac:spMkLst>
            <pc:docMk/>
            <pc:sldMk cId="2082568725" sldId="285"/>
            <ac:spMk id="2" creationId="{EB359124-DDB8-47F3-A229-9CF992DA78EF}"/>
          </ac:spMkLst>
        </pc:spChg>
        <pc:spChg chg="mod">
          <ac:chgData name="Matija Vajdić" userId="3afeaea7-28e6-402a-9462-633b76f2ed45" providerId="ADAL" clId="{200B7DC3-C655-4D6C-846B-F4809DB727C7}" dt="2021-09-19T14:25:29.079" v="9255" actId="20577"/>
          <ac:spMkLst>
            <pc:docMk/>
            <pc:sldMk cId="2082568725" sldId="285"/>
            <ac:spMk id="3" creationId="{3A04C076-1640-4037-8CF3-77F48D7C8DFF}"/>
          </ac:spMkLst>
        </pc:spChg>
      </pc:sldChg>
      <pc:sldChg chg="add replId">
        <pc:chgData name="Matija Vajdić" userId="3afeaea7-28e6-402a-9462-633b76f2ed45" providerId="ADAL" clId="{200B7DC3-C655-4D6C-846B-F4809DB727C7}" dt="2021-09-19T14:14:19.616" v="7527" actId="2890"/>
        <pc:sldMkLst>
          <pc:docMk/>
          <pc:sldMk cId="3436347857" sldId="286"/>
        </pc:sldMkLst>
      </pc:sldChg>
      <pc:sldChg chg="add">
        <pc:chgData name="Matija Vajdić" userId="3afeaea7-28e6-402a-9462-633b76f2ed45" providerId="ADAL" clId="{200B7DC3-C655-4D6C-846B-F4809DB727C7}" dt="2021-09-19T14:19:31.349" v="8276" actId="2890"/>
        <pc:sldMkLst>
          <pc:docMk/>
          <pc:sldMk cId="2730353503" sldId="287"/>
        </pc:sldMkLst>
      </pc:sldChg>
      <pc:sldChg chg="add replId">
        <pc:chgData name="Matija Vajdić" userId="3afeaea7-28e6-402a-9462-633b76f2ed45" providerId="ADAL" clId="{200B7DC3-C655-4D6C-846B-F4809DB727C7}" dt="2021-09-19T14:19:31.349" v="8276" actId="2890"/>
        <pc:sldMkLst>
          <pc:docMk/>
          <pc:sldMk cId="1580716957" sldId="28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D4F60-35E2-4BDA-B5D3-884B0FA9036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hr-HR"/>
        </a:p>
      </dgm:t>
    </dgm:pt>
    <dgm:pt modelId="{BE36AFD2-CE17-4BBB-915E-768D1F1EEE2B}">
      <dgm:prSet phldrT="[Text]" custT="1"/>
      <dgm:spPr/>
      <dgm:t>
        <a:bodyPr vert="vert270" anchor="ctr"/>
        <a:lstStyle/>
        <a:p>
          <a:pPr algn="l"/>
          <a:r>
            <a:rPr lang="en-GB" sz="2400" dirty="0"/>
            <a:t>Introduction</a:t>
          </a:r>
          <a:endParaRPr lang="hr-HR" sz="1900" dirty="0"/>
        </a:p>
      </dgm:t>
    </dgm:pt>
    <dgm:pt modelId="{E5F63535-6EEC-4575-9770-A9A8B2695251}" type="parTrans" cxnId="{637F08E1-1F4D-470D-9101-C12DDAEDAD9E}">
      <dgm:prSet/>
      <dgm:spPr/>
      <dgm:t>
        <a:bodyPr/>
        <a:lstStyle/>
        <a:p>
          <a:endParaRPr lang="hr-HR"/>
        </a:p>
      </dgm:t>
    </dgm:pt>
    <dgm:pt modelId="{F12C454F-53BA-48C4-96E2-4E5FEBF2CFA6}" type="sibTrans" cxnId="{637F08E1-1F4D-470D-9101-C12DDAEDAD9E}">
      <dgm:prSet/>
      <dgm:spPr/>
      <dgm:t>
        <a:bodyPr/>
        <a:lstStyle/>
        <a:p>
          <a:endParaRPr lang="hr-HR"/>
        </a:p>
      </dgm:t>
    </dgm:pt>
    <dgm:pt modelId="{BCCF9CFC-803D-44B9-9AB6-EA88C630E9E1}">
      <dgm:prSet phldrT="[Text]" custT="1"/>
      <dgm:spPr/>
      <dgm:t>
        <a:bodyPr vert="vert270" anchor="ctr" anchorCtr="1"/>
        <a:lstStyle/>
        <a:p>
          <a:pPr algn="r"/>
          <a:r>
            <a:rPr lang="en-GB" sz="2400" dirty="0"/>
            <a:t>Energy Audit</a:t>
          </a:r>
          <a:endParaRPr lang="hr-HR" sz="2400" dirty="0"/>
        </a:p>
      </dgm:t>
    </dgm:pt>
    <dgm:pt modelId="{068CB18C-6E66-4E78-8454-6D941EE14D09}" type="parTrans" cxnId="{376BE1A0-0AD0-4CE2-9911-D80696666EAB}">
      <dgm:prSet/>
      <dgm:spPr/>
      <dgm:t>
        <a:bodyPr/>
        <a:lstStyle/>
        <a:p>
          <a:endParaRPr lang="hr-HR"/>
        </a:p>
      </dgm:t>
    </dgm:pt>
    <dgm:pt modelId="{A2883450-2141-48C7-87D9-02BE501AF330}" type="sibTrans" cxnId="{376BE1A0-0AD0-4CE2-9911-D80696666EAB}">
      <dgm:prSet/>
      <dgm:spPr/>
      <dgm:t>
        <a:bodyPr/>
        <a:lstStyle/>
        <a:p>
          <a:endParaRPr lang="hr-HR"/>
        </a:p>
      </dgm:t>
    </dgm:pt>
    <dgm:pt modelId="{526D266D-B1FD-4548-B829-C4E1FEB76611}">
      <dgm:prSet phldrT="[Text]" custT="1"/>
      <dgm:spPr/>
      <dgm:t>
        <a:bodyPr vert="vert270" anchor="ctr"/>
        <a:lstStyle/>
        <a:p>
          <a:pPr algn="l"/>
          <a:r>
            <a:rPr lang="en-GB" sz="2400" dirty="0"/>
            <a:t>Preparation</a:t>
          </a:r>
          <a:endParaRPr lang="hr-HR" sz="2000" dirty="0"/>
        </a:p>
      </dgm:t>
    </dgm:pt>
    <dgm:pt modelId="{9DD22C3C-C392-4EC3-9CF4-7C300BB81B17}" type="parTrans" cxnId="{ADBD63D1-B354-447D-9B98-2198E512211C}">
      <dgm:prSet/>
      <dgm:spPr/>
      <dgm:t>
        <a:bodyPr/>
        <a:lstStyle/>
        <a:p>
          <a:endParaRPr lang="hr-HR"/>
        </a:p>
      </dgm:t>
    </dgm:pt>
    <dgm:pt modelId="{B66367FB-C365-4D4B-BBF7-A6EA4245F0B6}" type="sibTrans" cxnId="{ADBD63D1-B354-447D-9B98-2198E512211C}">
      <dgm:prSet/>
      <dgm:spPr/>
      <dgm:t>
        <a:bodyPr/>
        <a:lstStyle/>
        <a:p>
          <a:endParaRPr lang="hr-HR"/>
        </a:p>
      </dgm:t>
    </dgm:pt>
    <dgm:pt modelId="{5A539E61-EFAE-4B76-B711-FC9A46D4143E}">
      <dgm:prSet phldrT="[Text]" custT="1"/>
      <dgm:spPr/>
      <dgm:t>
        <a:bodyPr vert="vert270" anchor="ctr" anchorCtr="1"/>
        <a:lstStyle/>
        <a:p>
          <a:pPr algn="r"/>
          <a:r>
            <a:rPr lang="en-GB" sz="2400" dirty="0"/>
            <a:t>        Visit</a:t>
          </a:r>
          <a:endParaRPr lang="hr-HR" sz="2400" dirty="0"/>
        </a:p>
      </dgm:t>
    </dgm:pt>
    <dgm:pt modelId="{9E348891-D5C5-407B-B799-0863C0EB9C1A}" type="parTrans" cxnId="{103ECE8A-7F6E-461C-812A-962B0C937CD0}">
      <dgm:prSet/>
      <dgm:spPr/>
      <dgm:t>
        <a:bodyPr/>
        <a:lstStyle/>
        <a:p>
          <a:endParaRPr lang="hr-HR"/>
        </a:p>
      </dgm:t>
    </dgm:pt>
    <dgm:pt modelId="{25680A86-0C7E-4BA0-8815-78F9E53810D6}" type="sibTrans" cxnId="{103ECE8A-7F6E-461C-812A-962B0C937CD0}">
      <dgm:prSet/>
      <dgm:spPr/>
      <dgm:t>
        <a:bodyPr/>
        <a:lstStyle/>
        <a:p>
          <a:endParaRPr lang="hr-HR"/>
        </a:p>
      </dgm:t>
    </dgm:pt>
    <dgm:pt modelId="{D4D675A3-B512-461B-B2AD-600A4ED8CF61}">
      <dgm:prSet phldrT="[Text]" custT="1"/>
      <dgm:spPr/>
      <dgm:t>
        <a:bodyPr vert="vert270" anchor="ctr"/>
        <a:lstStyle/>
        <a:p>
          <a:pPr algn="l"/>
          <a:r>
            <a:rPr lang="en-GB" sz="2400" dirty="0"/>
            <a:t>Measurements</a:t>
          </a:r>
          <a:endParaRPr lang="hr-HR" sz="2400" dirty="0"/>
        </a:p>
      </dgm:t>
    </dgm:pt>
    <dgm:pt modelId="{AD834448-C4D5-4D53-8D6C-352AAFC3D85C}" type="parTrans" cxnId="{986915EB-E2DD-4035-97D4-14A80A5749DB}">
      <dgm:prSet/>
      <dgm:spPr/>
      <dgm:t>
        <a:bodyPr/>
        <a:lstStyle/>
        <a:p>
          <a:endParaRPr lang="hr-HR"/>
        </a:p>
      </dgm:t>
    </dgm:pt>
    <dgm:pt modelId="{BF19228B-0BB8-492B-ACF9-ED2E59D6B2AA}" type="sibTrans" cxnId="{986915EB-E2DD-4035-97D4-14A80A5749DB}">
      <dgm:prSet/>
      <dgm:spPr/>
      <dgm:t>
        <a:bodyPr/>
        <a:lstStyle/>
        <a:p>
          <a:endParaRPr lang="hr-HR"/>
        </a:p>
      </dgm:t>
    </dgm:pt>
    <dgm:pt modelId="{0A6AC350-1E6E-41FA-8154-429338A5B719}">
      <dgm:prSet phldrT="[Text]" custT="1"/>
      <dgm:spPr/>
      <dgm:t>
        <a:bodyPr vert="vert270" anchor="ctr" anchorCtr="1"/>
        <a:lstStyle/>
        <a:p>
          <a:pPr algn="r"/>
          <a:r>
            <a:rPr lang="en-GB" sz="2400" dirty="0"/>
            <a:t>    Analysis</a:t>
          </a:r>
          <a:endParaRPr lang="hr-HR" sz="2400" dirty="0"/>
        </a:p>
      </dgm:t>
    </dgm:pt>
    <dgm:pt modelId="{D28AFC08-46AE-47C2-99EB-EC527AB37910}" type="parTrans" cxnId="{D4CE67CC-F97D-4BDB-94A1-556F61BE26CC}">
      <dgm:prSet/>
      <dgm:spPr/>
      <dgm:t>
        <a:bodyPr/>
        <a:lstStyle/>
        <a:p>
          <a:endParaRPr lang="hr-HR"/>
        </a:p>
      </dgm:t>
    </dgm:pt>
    <dgm:pt modelId="{B39A84CD-66D8-4D98-87C9-F61AF9663DA1}" type="sibTrans" cxnId="{D4CE67CC-F97D-4BDB-94A1-556F61BE26CC}">
      <dgm:prSet/>
      <dgm:spPr/>
      <dgm:t>
        <a:bodyPr/>
        <a:lstStyle/>
        <a:p>
          <a:endParaRPr lang="hr-HR"/>
        </a:p>
      </dgm:t>
    </dgm:pt>
    <dgm:pt modelId="{F72891C7-EC5C-4CDD-B6C0-6DDCB54B3B11}">
      <dgm:prSet phldrT="[Text]" custT="1"/>
      <dgm:spPr/>
      <dgm:t>
        <a:bodyPr vert="vert270" anchor="ctr"/>
        <a:lstStyle/>
        <a:p>
          <a:pPr algn="l"/>
          <a:r>
            <a:rPr lang="en-GB" sz="2400" dirty="0"/>
            <a:t>Measures</a:t>
          </a:r>
          <a:r>
            <a:rPr lang="en-GB" sz="2000" dirty="0"/>
            <a:t> </a:t>
          </a:r>
          <a:endParaRPr lang="hr-HR" sz="2000" dirty="0"/>
        </a:p>
      </dgm:t>
    </dgm:pt>
    <dgm:pt modelId="{0E512B42-606E-4E6A-92BB-07847EC76648}" type="parTrans" cxnId="{D93925F6-7240-4488-ADD6-0DB1FB68AC4B}">
      <dgm:prSet/>
      <dgm:spPr/>
      <dgm:t>
        <a:bodyPr/>
        <a:lstStyle/>
        <a:p>
          <a:endParaRPr lang="hr-HR"/>
        </a:p>
      </dgm:t>
    </dgm:pt>
    <dgm:pt modelId="{9F7EE4B3-6DAE-4F69-B0A5-D35D13F70CAE}" type="sibTrans" cxnId="{D93925F6-7240-4488-ADD6-0DB1FB68AC4B}">
      <dgm:prSet/>
      <dgm:spPr/>
      <dgm:t>
        <a:bodyPr/>
        <a:lstStyle/>
        <a:p>
          <a:endParaRPr lang="hr-HR"/>
        </a:p>
      </dgm:t>
    </dgm:pt>
    <dgm:pt modelId="{83554D58-DAD9-4519-AC87-9FD11CF49BC6}" type="pres">
      <dgm:prSet presAssocID="{656D4F60-35E2-4BDA-B5D3-884B0FA9036A}" presName="Name0" presStyleCnt="0">
        <dgm:presLayoutVars>
          <dgm:dir/>
          <dgm:resizeHandles val="exact"/>
        </dgm:presLayoutVars>
      </dgm:prSet>
      <dgm:spPr/>
    </dgm:pt>
    <dgm:pt modelId="{FAC43965-5A4D-40AC-9DC8-877464236783}" type="pres">
      <dgm:prSet presAssocID="{656D4F60-35E2-4BDA-B5D3-884B0FA9036A}" presName="arrow" presStyleLbl="bgShp" presStyleIdx="0" presStyleCnt="1"/>
      <dgm:spPr/>
    </dgm:pt>
    <dgm:pt modelId="{8CF91272-C882-41DB-BEC0-0E7A446F01A8}" type="pres">
      <dgm:prSet presAssocID="{656D4F60-35E2-4BDA-B5D3-884B0FA9036A}" presName="points" presStyleCnt="0"/>
      <dgm:spPr/>
    </dgm:pt>
    <dgm:pt modelId="{C9250613-B25D-4AB9-A797-41D0D323797D}" type="pres">
      <dgm:prSet presAssocID="{BE36AFD2-CE17-4BBB-915E-768D1F1EEE2B}" presName="compositeA" presStyleCnt="0"/>
      <dgm:spPr/>
    </dgm:pt>
    <dgm:pt modelId="{6A137977-674A-41BE-98C3-6068B9AD3766}" type="pres">
      <dgm:prSet presAssocID="{BE36AFD2-CE17-4BBB-915E-768D1F1EEE2B}" presName="textA" presStyleLbl="revTx" presStyleIdx="0" presStyleCnt="7" custAng="1428350" custLinFactNeighborX="32109" custLinFactNeighborY="2437">
        <dgm:presLayoutVars>
          <dgm:bulletEnabled val="1"/>
        </dgm:presLayoutVars>
      </dgm:prSet>
      <dgm:spPr/>
    </dgm:pt>
    <dgm:pt modelId="{2AC2ADA9-CDD0-47ED-9D72-DCAECEC35D05}" type="pres">
      <dgm:prSet presAssocID="{BE36AFD2-CE17-4BBB-915E-768D1F1EEE2B}" presName="circleA" presStyleLbl="node1" presStyleIdx="0" presStyleCnt="7"/>
      <dgm:spPr/>
    </dgm:pt>
    <dgm:pt modelId="{089D3AA5-7D8A-4764-9289-69CA17BE9804}" type="pres">
      <dgm:prSet presAssocID="{BE36AFD2-CE17-4BBB-915E-768D1F1EEE2B}" presName="spaceA" presStyleCnt="0"/>
      <dgm:spPr/>
    </dgm:pt>
    <dgm:pt modelId="{D51FFE08-A830-4094-8B21-3F166A8EC50B}" type="pres">
      <dgm:prSet presAssocID="{F12C454F-53BA-48C4-96E2-4E5FEBF2CFA6}" presName="space" presStyleCnt="0"/>
      <dgm:spPr/>
    </dgm:pt>
    <dgm:pt modelId="{049CA1C9-967B-4BD0-9010-4B0B5CA9F0BF}" type="pres">
      <dgm:prSet presAssocID="{BCCF9CFC-803D-44B9-9AB6-EA88C630E9E1}" presName="compositeB" presStyleCnt="0"/>
      <dgm:spPr/>
    </dgm:pt>
    <dgm:pt modelId="{CCB4802E-DDD3-4807-82A7-7B6AA90EF1EA}" type="pres">
      <dgm:prSet presAssocID="{BCCF9CFC-803D-44B9-9AB6-EA88C630E9E1}" presName="textB" presStyleLbl="revTx" presStyleIdx="1" presStyleCnt="7" custAng="1540643" custLinFactNeighborX="-56073" custLinFactNeighborY="-6063">
        <dgm:presLayoutVars>
          <dgm:bulletEnabled val="1"/>
        </dgm:presLayoutVars>
      </dgm:prSet>
      <dgm:spPr/>
    </dgm:pt>
    <dgm:pt modelId="{570C4C50-8702-44E2-88E8-D081AB9BBAA9}" type="pres">
      <dgm:prSet presAssocID="{BCCF9CFC-803D-44B9-9AB6-EA88C630E9E1}" presName="circleB" presStyleLbl="node1" presStyleIdx="1" presStyleCnt="7"/>
      <dgm:spPr/>
    </dgm:pt>
    <dgm:pt modelId="{439457B4-3087-4B23-93B1-A54255451D77}" type="pres">
      <dgm:prSet presAssocID="{BCCF9CFC-803D-44B9-9AB6-EA88C630E9E1}" presName="spaceB" presStyleCnt="0"/>
      <dgm:spPr/>
    </dgm:pt>
    <dgm:pt modelId="{2140BF2A-BA5E-4437-B313-2EEB4E786E25}" type="pres">
      <dgm:prSet presAssocID="{A2883450-2141-48C7-87D9-02BE501AF330}" presName="space" presStyleCnt="0"/>
      <dgm:spPr/>
    </dgm:pt>
    <dgm:pt modelId="{7C529070-FED4-4EC0-BAF0-BCA7CAF7F2C4}" type="pres">
      <dgm:prSet presAssocID="{526D266D-B1FD-4548-B829-C4E1FEB76611}" presName="compositeA" presStyleCnt="0"/>
      <dgm:spPr/>
    </dgm:pt>
    <dgm:pt modelId="{DD13EB18-4799-4F44-A56E-8D26EF2E1018}" type="pres">
      <dgm:prSet presAssocID="{526D266D-B1FD-4548-B829-C4E1FEB76611}" presName="textA" presStyleLbl="revTx" presStyleIdx="2" presStyleCnt="7" custAng="1428350" custLinFactNeighborX="32109" custLinFactNeighborY="2437">
        <dgm:presLayoutVars>
          <dgm:bulletEnabled val="1"/>
        </dgm:presLayoutVars>
      </dgm:prSet>
      <dgm:spPr/>
    </dgm:pt>
    <dgm:pt modelId="{2526719C-B185-4DCB-8177-0F61181E5954}" type="pres">
      <dgm:prSet presAssocID="{526D266D-B1FD-4548-B829-C4E1FEB76611}" presName="circleA" presStyleLbl="node1" presStyleIdx="2" presStyleCnt="7"/>
      <dgm:spPr/>
    </dgm:pt>
    <dgm:pt modelId="{81E063C4-70B2-4479-AFD8-1990B0246545}" type="pres">
      <dgm:prSet presAssocID="{526D266D-B1FD-4548-B829-C4E1FEB76611}" presName="spaceA" presStyleCnt="0"/>
      <dgm:spPr/>
    </dgm:pt>
    <dgm:pt modelId="{BEE0EE6C-469C-48E7-B01D-AE7B25ADE622}" type="pres">
      <dgm:prSet presAssocID="{B66367FB-C365-4D4B-BBF7-A6EA4245F0B6}" presName="space" presStyleCnt="0"/>
      <dgm:spPr/>
    </dgm:pt>
    <dgm:pt modelId="{58EE7C00-48B8-4846-9A5F-5BD3F6D107B1}" type="pres">
      <dgm:prSet presAssocID="{5A539E61-EFAE-4B76-B711-FC9A46D4143E}" presName="compositeB" presStyleCnt="0"/>
      <dgm:spPr/>
    </dgm:pt>
    <dgm:pt modelId="{804CEDE6-199D-43EC-928D-C495F3B17A37}" type="pres">
      <dgm:prSet presAssocID="{5A539E61-EFAE-4B76-B711-FC9A46D4143E}" presName="textB" presStyleLbl="revTx" presStyleIdx="3" presStyleCnt="7" custAng="1540643" custLinFactNeighborX="-48838" custLinFactNeighborY="-14463">
        <dgm:presLayoutVars>
          <dgm:bulletEnabled val="1"/>
        </dgm:presLayoutVars>
      </dgm:prSet>
      <dgm:spPr/>
    </dgm:pt>
    <dgm:pt modelId="{72B6EABC-3533-4703-A424-A482B24AB9F4}" type="pres">
      <dgm:prSet presAssocID="{5A539E61-EFAE-4B76-B711-FC9A46D4143E}" presName="circleB" presStyleLbl="node1" presStyleIdx="3" presStyleCnt="7"/>
      <dgm:spPr/>
    </dgm:pt>
    <dgm:pt modelId="{0D846AA6-341D-424E-91EC-EE1FB2F62100}" type="pres">
      <dgm:prSet presAssocID="{5A539E61-EFAE-4B76-B711-FC9A46D4143E}" presName="spaceB" presStyleCnt="0"/>
      <dgm:spPr/>
    </dgm:pt>
    <dgm:pt modelId="{F7B541EF-9296-4787-9A27-D5B9C3D422DB}" type="pres">
      <dgm:prSet presAssocID="{25680A86-0C7E-4BA0-8815-78F9E53810D6}" presName="space" presStyleCnt="0"/>
      <dgm:spPr/>
    </dgm:pt>
    <dgm:pt modelId="{28E116EA-DCC9-4A80-89EF-F94BB4C4DAD9}" type="pres">
      <dgm:prSet presAssocID="{D4D675A3-B512-461B-B2AD-600A4ED8CF61}" presName="compositeA" presStyleCnt="0"/>
      <dgm:spPr/>
    </dgm:pt>
    <dgm:pt modelId="{2253C8C4-5C6F-40B0-912F-E41B04AB66BF}" type="pres">
      <dgm:prSet presAssocID="{D4D675A3-B512-461B-B2AD-600A4ED8CF61}" presName="textA" presStyleLbl="revTx" presStyleIdx="4" presStyleCnt="7" custAng="1428350" custLinFactNeighborX="32109" custLinFactNeighborY="2437">
        <dgm:presLayoutVars>
          <dgm:bulletEnabled val="1"/>
        </dgm:presLayoutVars>
      </dgm:prSet>
      <dgm:spPr/>
    </dgm:pt>
    <dgm:pt modelId="{E6A44597-9DEA-4CC2-832D-B4BD5282690D}" type="pres">
      <dgm:prSet presAssocID="{D4D675A3-B512-461B-B2AD-600A4ED8CF61}" presName="circleA" presStyleLbl="node1" presStyleIdx="4" presStyleCnt="7"/>
      <dgm:spPr/>
    </dgm:pt>
    <dgm:pt modelId="{B3B00D5B-6ECD-489E-BCD9-946A3464BB05}" type="pres">
      <dgm:prSet presAssocID="{D4D675A3-B512-461B-B2AD-600A4ED8CF61}" presName="spaceA" presStyleCnt="0"/>
      <dgm:spPr/>
    </dgm:pt>
    <dgm:pt modelId="{FE80CD83-0EFE-434F-A917-5F0CF97D2B94}" type="pres">
      <dgm:prSet presAssocID="{BF19228B-0BB8-492B-ACF9-ED2E59D6B2AA}" presName="space" presStyleCnt="0"/>
      <dgm:spPr/>
    </dgm:pt>
    <dgm:pt modelId="{DC7D6509-12CD-4E1D-A7CF-A68DB3C829C8}" type="pres">
      <dgm:prSet presAssocID="{0A6AC350-1E6E-41FA-8154-429338A5B719}" presName="compositeB" presStyleCnt="0"/>
      <dgm:spPr/>
    </dgm:pt>
    <dgm:pt modelId="{D5BCF745-8CAD-4D34-87F0-76ECBD0FF313}" type="pres">
      <dgm:prSet presAssocID="{0A6AC350-1E6E-41FA-8154-429338A5B719}" presName="textB" presStyleLbl="revTx" presStyleIdx="5" presStyleCnt="7" custAng="1540643" custLinFactNeighborX="-48838" custLinFactNeighborY="-14463">
        <dgm:presLayoutVars>
          <dgm:bulletEnabled val="1"/>
        </dgm:presLayoutVars>
      </dgm:prSet>
      <dgm:spPr/>
    </dgm:pt>
    <dgm:pt modelId="{80B55E2D-83A7-4437-8668-97FD9EDC8D08}" type="pres">
      <dgm:prSet presAssocID="{0A6AC350-1E6E-41FA-8154-429338A5B719}" presName="circleB" presStyleLbl="node1" presStyleIdx="5" presStyleCnt="7"/>
      <dgm:spPr/>
    </dgm:pt>
    <dgm:pt modelId="{E46CC5BF-091B-44A3-A313-C7BE01E9070F}" type="pres">
      <dgm:prSet presAssocID="{0A6AC350-1E6E-41FA-8154-429338A5B719}" presName="spaceB" presStyleCnt="0"/>
      <dgm:spPr/>
    </dgm:pt>
    <dgm:pt modelId="{41AE4B71-9198-4395-A5B3-55EAED364F96}" type="pres">
      <dgm:prSet presAssocID="{B39A84CD-66D8-4D98-87C9-F61AF9663DA1}" presName="space" presStyleCnt="0"/>
      <dgm:spPr/>
    </dgm:pt>
    <dgm:pt modelId="{AEC30075-83E2-46C5-876E-DBCCF80B4179}" type="pres">
      <dgm:prSet presAssocID="{F72891C7-EC5C-4CDD-B6C0-6DDCB54B3B11}" presName="compositeA" presStyleCnt="0"/>
      <dgm:spPr/>
    </dgm:pt>
    <dgm:pt modelId="{ABCC1E35-465B-45E2-A69B-BBF69BBEF44C}" type="pres">
      <dgm:prSet presAssocID="{F72891C7-EC5C-4CDD-B6C0-6DDCB54B3B11}" presName="textA" presStyleLbl="revTx" presStyleIdx="6" presStyleCnt="7" custAng="1428350" custLinFactNeighborX="32109" custLinFactNeighborY="2437">
        <dgm:presLayoutVars>
          <dgm:bulletEnabled val="1"/>
        </dgm:presLayoutVars>
      </dgm:prSet>
      <dgm:spPr/>
    </dgm:pt>
    <dgm:pt modelId="{32D5EF23-3DA5-4673-AF4B-22AB172E710A}" type="pres">
      <dgm:prSet presAssocID="{F72891C7-EC5C-4CDD-B6C0-6DDCB54B3B11}" presName="circleA" presStyleLbl="node1" presStyleIdx="6" presStyleCnt="7"/>
      <dgm:spPr/>
    </dgm:pt>
    <dgm:pt modelId="{9CB3CA73-8248-490F-A93E-10CF3C816295}" type="pres">
      <dgm:prSet presAssocID="{F72891C7-EC5C-4CDD-B6C0-6DDCB54B3B11}" presName="spaceA" presStyleCnt="0"/>
      <dgm:spPr/>
    </dgm:pt>
  </dgm:ptLst>
  <dgm:cxnLst>
    <dgm:cxn modelId="{4C0D5613-6D6A-4408-867E-5F2156180BC1}" type="presOf" srcId="{BE36AFD2-CE17-4BBB-915E-768D1F1EEE2B}" destId="{6A137977-674A-41BE-98C3-6068B9AD3766}" srcOrd="0" destOrd="0" presId="urn:microsoft.com/office/officeart/2005/8/layout/hProcess11"/>
    <dgm:cxn modelId="{B643551A-1B47-42C1-B149-20CCF2B927F0}" type="presOf" srcId="{F72891C7-EC5C-4CDD-B6C0-6DDCB54B3B11}" destId="{ABCC1E35-465B-45E2-A69B-BBF69BBEF44C}" srcOrd="0" destOrd="0" presId="urn:microsoft.com/office/officeart/2005/8/layout/hProcess11"/>
    <dgm:cxn modelId="{103ECE8A-7F6E-461C-812A-962B0C937CD0}" srcId="{656D4F60-35E2-4BDA-B5D3-884B0FA9036A}" destId="{5A539E61-EFAE-4B76-B711-FC9A46D4143E}" srcOrd="3" destOrd="0" parTransId="{9E348891-D5C5-407B-B799-0863C0EB9C1A}" sibTransId="{25680A86-0C7E-4BA0-8815-78F9E53810D6}"/>
    <dgm:cxn modelId="{30855B8F-32AA-4086-8031-15A1F7E48145}" type="presOf" srcId="{D4D675A3-B512-461B-B2AD-600A4ED8CF61}" destId="{2253C8C4-5C6F-40B0-912F-E41B04AB66BF}" srcOrd="0" destOrd="0" presId="urn:microsoft.com/office/officeart/2005/8/layout/hProcess11"/>
    <dgm:cxn modelId="{376BE1A0-0AD0-4CE2-9911-D80696666EAB}" srcId="{656D4F60-35E2-4BDA-B5D3-884B0FA9036A}" destId="{BCCF9CFC-803D-44B9-9AB6-EA88C630E9E1}" srcOrd="1" destOrd="0" parTransId="{068CB18C-6E66-4E78-8454-6D941EE14D09}" sibTransId="{A2883450-2141-48C7-87D9-02BE501AF330}"/>
    <dgm:cxn modelId="{C9CE0EA1-1ADE-4B71-8741-4A5CDFFADB3E}" type="presOf" srcId="{BCCF9CFC-803D-44B9-9AB6-EA88C630E9E1}" destId="{CCB4802E-DDD3-4807-82A7-7B6AA90EF1EA}" srcOrd="0" destOrd="0" presId="urn:microsoft.com/office/officeart/2005/8/layout/hProcess11"/>
    <dgm:cxn modelId="{15E87DA7-BAE8-4D06-A43A-48F74029DC61}" type="presOf" srcId="{5A539E61-EFAE-4B76-B711-FC9A46D4143E}" destId="{804CEDE6-199D-43EC-928D-C495F3B17A37}" srcOrd="0" destOrd="0" presId="urn:microsoft.com/office/officeart/2005/8/layout/hProcess11"/>
    <dgm:cxn modelId="{2411D6AB-A7CA-4E77-A83E-3593F8296830}" type="presOf" srcId="{526D266D-B1FD-4548-B829-C4E1FEB76611}" destId="{DD13EB18-4799-4F44-A56E-8D26EF2E1018}" srcOrd="0" destOrd="0" presId="urn:microsoft.com/office/officeart/2005/8/layout/hProcess11"/>
    <dgm:cxn modelId="{D2C0F5C6-6BFC-4112-B2FD-4B9495401B1A}" type="presOf" srcId="{0A6AC350-1E6E-41FA-8154-429338A5B719}" destId="{D5BCF745-8CAD-4D34-87F0-76ECBD0FF313}" srcOrd="0" destOrd="0" presId="urn:microsoft.com/office/officeart/2005/8/layout/hProcess11"/>
    <dgm:cxn modelId="{D4CE67CC-F97D-4BDB-94A1-556F61BE26CC}" srcId="{656D4F60-35E2-4BDA-B5D3-884B0FA9036A}" destId="{0A6AC350-1E6E-41FA-8154-429338A5B719}" srcOrd="5" destOrd="0" parTransId="{D28AFC08-46AE-47C2-99EB-EC527AB37910}" sibTransId="{B39A84CD-66D8-4D98-87C9-F61AF9663DA1}"/>
    <dgm:cxn modelId="{ADBD63D1-B354-447D-9B98-2198E512211C}" srcId="{656D4F60-35E2-4BDA-B5D3-884B0FA9036A}" destId="{526D266D-B1FD-4548-B829-C4E1FEB76611}" srcOrd="2" destOrd="0" parTransId="{9DD22C3C-C392-4EC3-9CF4-7C300BB81B17}" sibTransId="{B66367FB-C365-4D4B-BBF7-A6EA4245F0B6}"/>
    <dgm:cxn modelId="{C537E1D6-A1EB-4B67-94B7-42DD700E258D}" type="presOf" srcId="{656D4F60-35E2-4BDA-B5D3-884B0FA9036A}" destId="{83554D58-DAD9-4519-AC87-9FD11CF49BC6}" srcOrd="0" destOrd="0" presId="urn:microsoft.com/office/officeart/2005/8/layout/hProcess11"/>
    <dgm:cxn modelId="{637F08E1-1F4D-470D-9101-C12DDAEDAD9E}" srcId="{656D4F60-35E2-4BDA-B5D3-884B0FA9036A}" destId="{BE36AFD2-CE17-4BBB-915E-768D1F1EEE2B}" srcOrd="0" destOrd="0" parTransId="{E5F63535-6EEC-4575-9770-A9A8B2695251}" sibTransId="{F12C454F-53BA-48C4-96E2-4E5FEBF2CFA6}"/>
    <dgm:cxn modelId="{986915EB-E2DD-4035-97D4-14A80A5749DB}" srcId="{656D4F60-35E2-4BDA-B5D3-884B0FA9036A}" destId="{D4D675A3-B512-461B-B2AD-600A4ED8CF61}" srcOrd="4" destOrd="0" parTransId="{AD834448-C4D5-4D53-8D6C-352AAFC3D85C}" sibTransId="{BF19228B-0BB8-492B-ACF9-ED2E59D6B2AA}"/>
    <dgm:cxn modelId="{D93925F6-7240-4488-ADD6-0DB1FB68AC4B}" srcId="{656D4F60-35E2-4BDA-B5D3-884B0FA9036A}" destId="{F72891C7-EC5C-4CDD-B6C0-6DDCB54B3B11}" srcOrd="6" destOrd="0" parTransId="{0E512B42-606E-4E6A-92BB-07847EC76648}" sibTransId="{9F7EE4B3-6DAE-4F69-B0A5-D35D13F70CAE}"/>
    <dgm:cxn modelId="{C10B1850-DAFD-4183-98B0-727B6412A0B5}" type="presParOf" srcId="{83554D58-DAD9-4519-AC87-9FD11CF49BC6}" destId="{FAC43965-5A4D-40AC-9DC8-877464236783}" srcOrd="0" destOrd="0" presId="urn:microsoft.com/office/officeart/2005/8/layout/hProcess11"/>
    <dgm:cxn modelId="{3B165829-D38E-4D57-884C-EE7236DB3A09}" type="presParOf" srcId="{83554D58-DAD9-4519-AC87-9FD11CF49BC6}" destId="{8CF91272-C882-41DB-BEC0-0E7A446F01A8}" srcOrd="1" destOrd="0" presId="urn:microsoft.com/office/officeart/2005/8/layout/hProcess11"/>
    <dgm:cxn modelId="{7AF01800-2D40-446B-A2C6-D9209631D0B6}" type="presParOf" srcId="{8CF91272-C882-41DB-BEC0-0E7A446F01A8}" destId="{C9250613-B25D-4AB9-A797-41D0D323797D}" srcOrd="0" destOrd="0" presId="urn:microsoft.com/office/officeart/2005/8/layout/hProcess11"/>
    <dgm:cxn modelId="{54FF54F4-3130-481D-803D-7DF0BF04FC93}" type="presParOf" srcId="{C9250613-B25D-4AB9-A797-41D0D323797D}" destId="{6A137977-674A-41BE-98C3-6068B9AD3766}" srcOrd="0" destOrd="0" presId="urn:microsoft.com/office/officeart/2005/8/layout/hProcess11"/>
    <dgm:cxn modelId="{37724B51-B1ED-411D-B4DA-E745A8CEFBDE}" type="presParOf" srcId="{C9250613-B25D-4AB9-A797-41D0D323797D}" destId="{2AC2ADA9-CDD0-47ED-9D72-DCAECEC35D05}" srcOrd="1" destOrd="0" presId="urn:microsoft.com/office/officeart/2005/8/layout/hProcess11"/>
    <dgm:cxn modelId="{53A2D57B-909C-4D40-8846-D7EE3A730A42}" type="presParOf" srcId="{C9250613-B25D-4AB9-A797-41D0D323797D}" destId="{089D3AA5-7D8A-4764-9289-69CA17BE9804}" srcOrd="2" destOrd="0" presId="urn:microsoft.com/office/officeart/2005/8/layout/hProcess11"/>
    <dgm:cxn modelId="{3CAE55D3-8A4C-4C5F-9A19-1305430F236E}" type="presParOf" srcId="{8CF91272-C882-41DB-BEC0-0E7A446F01A8}" destId="{D51FFE08-A830-4094-8B21-3F166A8EC50B}" srcOrd="1" destOrd="0" presId="urn:microsoft.com/office/officeart/2005/8/layout/hProcess11"/>
    <dgm:cxn modelId="{571FB4BE-6ADC-4975-8C28-E64FECCDF8C1}" type="presParOf" srcId="{8CF91272-C882-41DB-BEC0-0E7A446F01A8}" destId="{049CA1C9-967B-4BD0-9010-4B0B5CA9F0BF}" srcOrd="2" destOrd="0" presId="urn:microsoft.com/office/officeart/2005/8/layout/hProcess11"/>
    <dgm:cxn modelId="{824E58FD-0EC9-467D-810F-FA05C2163BB2}" type="presParOf" srcId="{049CA1C9-967B-4BD0-9010-4B0B5CA9F0BF}" destId="{CCB4802E-DDD3-4807-82A7-7B6AA90EF1EA}" srcOrd="0" destOrd="0" presId="urn:microsoft.com/office/officeart/2005/8/layout/hProcess11"/>
    <dgm:cxn modelId="{DFC46A7A-4629-487F-89A9-2411A97BA44C}" type="presParOf" srcId="{049CA1C9-967B-4BD0-9010-4B0B5CA9F0BF}" destId="{570C4C50-8702-44E2-88E8-D081AB9BBAA9}" srcOrd="1" destOrd="0" presId="urn:microsoft.com/office/officeart/2005/8/layout/hProcess11"/>
    <dgm:cxn modelId="{FF8D7431-30C7-4C70-B823-0571F0764170}" type="presParOf" srcId="{049CA1C9-967B-4BD0-9010-4B0B5CA9F0BF}" destId="{439457B4-3087-4B23-93B1-A54255451D77}" srcOrd="2" destOrd="0" presId="urn:microsoft.com/office/officeart/2005/8/layout/hProcess11"/>
    <dgm:cxn modelId="{CA1136E6-B28F-490E-874C-B2AC3BEBC6BA}" type="presParOf" srcId="{8CF91272-C882-41DB-BEC0-0E7A446F01A8}" destId="{2140BF2A-BA5E-4437-B313-2EEB4E786E25}" srcOrd="3" destOrd="0" presId="urn:microsoft.com/office/officeart/2005/8/layout/hProcess11"/>
    <dgm:cxn modelId="{7B96FE28-7BC1-4E07-8095-4715C529C635}" type="presParOf" srcId="{8CF91272-C882-41DB-BEC0-0E7A446F01A8}" destId="{7C529070-FED4-4EC0-BAF0-BCA7CAF7F2C4}" srcOrd="4" destOrd="0" presId="urn:microsoft.com/office/officeart/2005/8/layout/hProcess11"/>
    <dgm:cxn modelId="{10D66BE2-B192-4113-9750-7DE08CEF5444}" type="presParOf" srcId="{7C529070-FED4-4EC0-BAF0-BCA7CAF7F2C4}" destId="{DD13EB18-4799-4F44-A56E-8D26EF2E1018}" srcOrd="0" destOrd="0" presId="urn:microsoft.com/office/officeart/2005/8/layout/hProcess11"/>
    <dgm:cxn modelId="{E5F884FE-6489-48CA-A4BE-40D2DC789700}" type="presParOf" srcId="{7C529070-FED4-4EC0-BAF0-BCA7CAF7F2C4}" destId="{2526719C-B185-4DCB-8177-0F61181E5954}" srcOrd="1" destOrd="0" presId="urn:microsoft.com/office/officeart/2005/8/layout/hProcess11"/>
    <dgm:cxn modelId="{73440F5A-4AA6-4E3E-9DDA-823EA34B1A9C}" type="presParOf" srcId="{7C529070-FED4-4EC0-BAF0-BCA7CAF7F2C4}" destId="{81E063C4-70B2-4479-AFD8-1990B0246545}" srcOrd="2" destOrd="0" presId="urn:microsoft.com/office/officeart/2005/8/layout/hProcess11"/>
    <dgm:cxn modelId="{EEC9D25C-7AE6-4E09-9DF5-D11815C042F6}" type="presParOf" srcId="{8CF91272-C882-41DB-BEC0-0E7A446F01A8}" destId="{BEE0EE6C-469C-48E7-B01D-AE7B25ADE622}" srcOrd="5" destOrd="0" presId="urn:microsoft.com/office/officeart/2005/8/layout/hProcess11"/>
    <dgm:cxn modelId="{DBB43D0D-54F7-46C0-A578-6BB85968BA4B}" type="presParOf" srcId="{8CF91272-C882-41DB-BEC0-0E7A446F01A8}" destId="{58EE7C00-48B8-4846-9A5F-5BD3F6D107B1}" srcOrd="6" destOrd="0" presId="urn:microsoft.com/office/officeart/2005/8/layout/hProcess11"/>
    <dgm:cxn modelId="{08C34BDD-2182-4006-932B-A33679DC2AFC}" type="presParOf" srcId="{58EE7C00-48B8-4846-9A5F-5BD3F6D107B1}" destId="{804CEDE6-199D-43EC-928D-C495F3B17A37}" srcOrd="0" destOrd="0" presId="urn:microsoft.com/office/officeart/2005/8/layout/hProcess11"/>
    <dgm:cxn modelId="{9B6EAE84-9FDB-4C7D-B49A-A5B36C051915}" type="presParOf" srcId="{58EE7C00-48B8-4846-9A5F-5BD3F6D107B1}" destId="{72B6EABC-3533-4703-A424-A482B24AB9F4}" srcOrd="1" destOrd="0" presId="urn:microsoft.com/office/officeart/2005/8/layout/hProcess11"/>
    <dgm:cxn modelId="{9412125D-DE46-4A86-8BE5-F75955D29BEB}" type="presParOf" srcId="{58EE7C00-48B8-4846-9A5F-5BD3F6D107B1}" destId="{0D846AA6-341D-424E-91EC-EE1FB2F62100}" srcOrd="2" destOrd="0" presId="urn:microsoft.com/office/officeart/2005/8/layout/hProcess11"/>
    <dgm:cxn modelId="{27D0183A-9EF7-49D6-9CA4-6FC90DEBC800}" type="presParOf" srcId="{8CF91272-C882-41DB-BEC0-0E7A446F01A8}" destId="{F7B541EF-9296-4787-9A27-D5B9C3D422DB}" srcOrd="7" destOrd="0" presId="urn:microsoft.com/office/officeart/2005/8/layout/hProcess11"/>
    <dgm:cxn modelId="{23147604-6B33-4959-B372-B5723BA28884}" type="presParOf" srcId="{8CF91272-C882-41DB-BEC0-0E7A446F01A8}" destId="{28E116EA-DCC9-4A80-89EF-F94BB4C4DAD9}" srcOrd="8" destOrd="0" presId="urn:microsoft.com/office/officeart/2005/8/layout/hProcess11"/>
    <dgm:cxn modelId="{C7A009A3-CBE4-4195-807F-F83AFBD32937}" type="presParOf" srcId="{28E116EA-DCC9-4A80-89EF-F94BB4C4DAD9}" destId="{2253C8C4-5C6F-40B0-912F-E41B04AB66BF}" srcOrd="0" destOrd="0" presId="urn:microsoft.com/office/officeart/2005/8/layout/hProcess11"/>
    <dgm:cxn modelId="{D04573BE-3617-415B-8E7C-CC7B80E7954A}" type="presParOf" srcId="{28E116EA-DCC9-4A80-89EF-F94BB4C4DAD9}" destId="{E6A44597-9DEA-4CC2-832D-B4BD5282690D}" srcOrd="1" destOrd="0" presId="urn:microsoft.com/office/officeart/2005/8/layout/hProcess11"/>
    <dgm:cxn modelId="{9D814D8B-DA93-4D60-ADE2-BB4E8C3F9291}" type="presParOf" srcId="{28E116EA-DCC9-4A80-89EF-F94BB4C4DAD9}" destId="{B3B00D5B-6ECD-489E-BCD9-946A3464BB05}" srcOrd="2" destOrd="0" presId="urn:microsoft.com/office/officeart/2005/8/layout/hProcess11"/>
    <dgm:cxn modelId="{1D3BFDFA-1D55-466B-9ADD-6C7EF0FE645A}" type="presParOf" srcId="{8CF91272-C882-41DB-BEC0-0E7A446F01A8}" destId="{FE80CD83-0EFE-434F-A917-5F0CF97D2B94}" srcOrd="9" destOrd="0" presId="urn:microsoft.com/office/officeart/2005/8/layout/hProcess11"/>
    <dgm:cxn modelId="{D707D91D-FCFA-4DC0-BBFF-1F84318A0AA2}" type="presParOf" srcId="{8CF91272-C882-41DB-BEC0-0E7A446F01A8}" destId="{DC7D6509-12CD-4E1D-A7CF-A68DB3C829C8}" srcOrd="10" destOrd="0" presId="urn:microsoft.com/office/officeart/2005/8/layout/hProcess11"/>
    <dgm:cxn modelId="{AD9CB322-6727-4853-B784-FD251DD11C1F}" type="presParOf" srcId="{DC7D6509-12CD-4E1D-A7CF-A68DB3C829C8}" destId="{D5BCF745-8CAD-4D34-87F0-76ECBD0FF313}" srcOrd="0" destOrd="0" presId="urn:microsoft.com/office/officeart/2005/8/layout/hProcess11"/>
    <dgm:cxn modelId="{A4F9A8D5-5C40-4342-9734-B536B16FF244}" type="presParOf" srcId="{DC7D6509-12CD-4E1D-A7CF-A68DB3C829C8}" destId="{80B55E2D-83A7-4437-8668-97FD9EDC8D08}" srcOrd="1" destOrd="0" presId="urn:microsoft.com/office/officeart/2005/8/layout/hProcess11"/>
    <dgm:cxn modelId="{0998C754-63AB-4789-8BFA-78751E414B0B}" type="presParOf" srcId="{DC7D6509-12CD-4E1D-A7CF-A68DB3C829C8}" destId="{E46CC5BF-091B-44A3-A313-C7BE01E9070F}" srcOrd="2" destOrd="0" presId="urn:microsoft.com/office/officeart/2005/8/layout/hProcess11"/>
    <dgm:cxn modelId="{21450F87-10EC-4150-A58D-2A3C33CD3888}" type="presParOf" srcId="{8CF91272-C882-41DB-BEC0-0E7A446F01A8}" destId="{41AE4B71-9198-4395-A5B3-55EAED364F96}" srcOrd="11" destOrd="0" presId="urn:microsoft.com/office/officeart/2005/8/layout/hProcess11"/>
    <dgm:cxn modelId="{C8B15D10-DD00-433F-BA20-AD97071E3595}" type="presParOf" srcId="{8CF91272-C882-41DB-BEC0-0E7A446F01A8}" destId="{AEC30075-83E2-46C5-876E-DBCCF80B4179}" srcOrd="12" destOrd="0" presId="urn:microsoft.com/office/officeart/2005/8/layout/hProcess11"/>
    <dgm:cxn modelId="{23B794BD-30E7-4C27-928A-E7270A2DA317}" type="presParOf" srcId="{AEC30075-83E2-46C5-876E-DBCCF80B4179}" destId="{ABCC1E35-465B-45E2-A69B-BBF69BBEF44C}" srcOrd="0" destOrd="0" presId="urn:microsoft.com/office/officeart/2005/8/layout/hProcess11"/>
    <dgm:cxn modelId="{D1A2C918-170D-4383-A1A3-85630A3D379E}" type="presParOf" srcId="{AEC30075-83E2-46C5-876E-DBCCF80B4179}" destId="{32D5EF23-3DA5-4673-AF4B-22AB172E710A}" srcOrd="1" destOrd="0" presId="urn:microsoft.com/office/officeart/2005/8/layout/hProcess11"/>
    <dgm:cxn modelId="{D27B8803-9981-4259-8428-14A5AA30A82D}" type="presParOf" srcId="{AEC30075-83E2-46C5-876E-DBCCF80B4179}" destId="{9CB3CA73-8248-490F-A93E-10CF3C81629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43965-5A4D-40AC-9DC8-877464236783}">
      <dsp:nvSpPr>
        <dsp:cNvPr id="0" name=""/>
        <dsp:cNvSpPr/>
      </dsp:nvSpPr>
      <dsp:spPr>
        <a:xfrm>
          <a:off x="0" y="1674795"/>
          <a:ext cx="10515600" cy="223306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137977-674A-41BE-98C3-6068B9AD3766}">
      <dsp:nvSpPr>
        <dsp:cNvPr id="0" name=""/>
        <dsp:cNvSpPr/>
      </dsp:nvSpPr>
      <dsp:spPr>
        <a:xfrm rot="1428350">
          <a:off x="417012" y="54419"/>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GB" sz="2400" kern="1200" dirty="0"/>
            <a:t>Introduction</a:t>
          </a:r>
          <a:endParaRPr lang="hr-HR" sz="1900" kern="1200" dirty="0"/>
        </a:p>
      </dsp:txBody>
      <dsp:txXfrm>
        <a:off x="417012" y="54419"/>
        <a:ext cx="1296222" cy="2233060"/>
      </dsp:txXfrm>
    </dsp:sp>
    <dsp:sp modelId="{2AC2ADA9-CDD0-47ED-9D72-DCAECEC35D05}">
      <dsp:nvSpPr>
        <dsp:cNvPr id="0" name=""/>
        <dsp:cNvSpPr/>
      </dsp:nvSpPr>
      <dsp:spPr>
        <a:xfrm>
          <a:off x="369787"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B4802E-DDD3-4807-82A7-7B6AA90EF1EA}">
      <dsp:nvSpPr>
        <dsp:cNvPr id="0" name=""/>
        <dsp:cNvSpPr/>
      </dsp:nvSpPr>
      <dsp:spPr>
        <a:xfrm rot="1540643">
          <a:off x="635011" y="3214200"/>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1">
          <a:noAutofit/>
        </a:bodyPr>
        <a:lstStyle/>
        <a:p>
          <a:pPr marL="0" lvl="0" indent="0" algn="r" defTabSz="1066800">
            <a:lnSpc>
              <a:spcPct val="90000"/>
            </a:lnSpc>
            <a:spcBef>
              <a:spcPct val="0"/>
            </a:spcBef>
            <a:spcAft>
              <a:spcPct val="35000"/>
            </a:spcAft>
            <a:buNone/>
          </a:pPr>
          <a:r>
            <a:rPr lang="en-GB" sz="2400" kern="1200" dirty="0"/>
            <a:t>Energy Audit</a:t>
          </a:r>
          <a:endParaRPr lang="hr-HR" sz="2400" kern="1200" dirty="0"/>
        </a:p>
      </dsp:txBody>
      <dsp:txXfrm>
        <a:off x="635011" y="3214200"/>
        <a:ext cx="1296222" cy="2233060"/>
      </dsp:txXfrm>
    </dsp:sp>
    <dsp:sp modelId="{570C4C50-8702-44E2-88E8-D081AB9BBAA9}">
      <dsp:nvSpPr>
        <dsp:cNvPr id="0" name=""/>
        <dsp:cNvSpPr/>
      </dsp:nvSpPr>
      <dsp:spPr>
        <a:xfrm>
          <a:off x="1730820"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13EB18-4799-4F44-A56E-8D26EF2E1018}">
      <dsp:nvSpPr>
        <dsp:cNvPr id="0" name=""/>
        <dsp:cNvSpPr/>
      </dsp:nvSpPr>
      <dsp:spPr>
        <a:xfrm rot="1428350">
          <a:off x="3139079" y="54419"/>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GB" sz="2400" kern="1200" dirty="0"/>
            <a:t>Preparation</a:t>
          </a:r>
          <a:endParaRPr lang="hr-HR" sz="2000" kern="1200" dirty="0"/>
        </a:p>
      </dsp:txBody>
      <dsp:txXfrm>
        <a:off x="3139079" y="54419"/>
        <a:ext cx="1296222" cy="2233060"/>
      </dsp:txXfrm>
    </dsp:sp>
    <dsp:sp modelId="{2526719C-B185-4DCB-8177-0F61181E5954}">
      <dsp:nvSpPr>
        <dsp:cNvPr id="0" name=""/>
        <dsp:cNvSpPr/>
      </dsp:nvSpPr>
      <dsp:spPr>
        <a:xfrm>
          <a:off x="3091854"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4CEDE6-199D-43EC-928D-C495F3B17A37}">
      <dsp:nvSpPr>
        <dsp:cNvPr id="0" name=""/>
        <dsp:cNvSpPr/>
      </dsp:nvSpPr>
      <dsp:spPr>
        <a:xfrm rot="1540643">
          <a:off x="3450859" y="3026623"/>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1">
          <a:noAutofit/>
        </a:bodyPr>
        <a:lstStyle/>
        <a:p>
          <a:pPr marL="0" lvl="0" indent="0" algn="r" defTabSz="1066800">
            <a:lnSpc>
              <a:spcPct val="90000"/>
            </a:lnSpc>
            <a:spcBef>
              <a:spcPct val="0"/>
            </a:spcBef>
            <a:spcAft>
              <a:spcPct val="35000"/>
            </a:spcAft>
            <a:buNone/>
          </a:pPr>
          <a:r>
            <a:rPr lang="en-GB" sz="2400" kern="1200" dirty="0"/>
            <a:t>        Visit</a:t>
          </a:r>
          <a:endParaRPr lang="hr-HR" sz="2400" kern="1200" dirty="0"/>
        </a:p>
      </dsp:txBody>
      <dsp:txXfrm>
        <a:off x="3450859" y="3026623"/>
        <a:ext cx="1296222" cy="2233060"/>
      </dsp:txXfrm>
    </dsp:sp>
    <dsp:sp modelId="{72B6EABC-3533-4703-A424-A482B24AB9F4}">
      <dsp:nvSpPr>
        <dsp:cNvPr id="0" name=""/>
        <dsp:cNvSpPr/>
      </dsp:nvSpPr>
      <dsp:spPr>
        <a:xfrm>
          <a:off x="4452887"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53C8C4-5C6F-40B0-912F-E41B04AB66BF}">
      <dsp:nvSpPr>
        <dsp:cNvPr id="0" name=""/>
        <dsp:cNvSpPr/>
      </dsp:nvSpPr>
      <dsp:spPr>
        <a:xfrm rot="1428350">
          <a:off x="5861146" y="54419"/>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GB" sz="2400" kern="1200" dirty="0"/>
            <a:t>Measurements</a:t>
          </a:r>
          <a:endParaRPr lang="hr-HR" sz="2400" kern="1200" dirty="0"/>
        </a:p>
      </dsp:txBody>
      <dsp:txXfrm>
        <a:off x="5861146" y="54419"/>
        <a:ext cx="1296222" cy="2233060"/>
      </dsp:txXfrm>
    </dsp:sp>
    <dsp:sp modelId="{E6A44597-9DEA-4CC2-832D-B4BD5282690D}">
      <dsp:nvSpPr>
        <dsp:cNvPr id="0" name=""/>
        <dsp:cNvSpPr/>
      </dsp:nvSpPr>
      <dsp:spPr>
        <a:xfrm>
          <a:off x="5813920"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CF745-8CAD-4D34-87F0-76ECBD0FF313}">
      <dsp:nvSpPr>
        <dsp:cNvPr id="0" name=""/>
        <dsp:cNvSpPr/>
      </dsp:nvSpPr>
      <dsp:spPr>
        <a:xfrm rot="1540643">
          <a:off x="6172926" y="3026623"/>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1">
          <a:noAutofit/>
        </a:bodyPr>
        <a:lstStyle/>
        <a:p>
          <a:pPr marL="0" lvl="0" indent="0" algn="r" defTabSz="1066800">
            <a:lnSpc>
              <a:spcPct val="90000"/>
            </a:lnSpc>
            <a:spcBef>
              <a:spcPct val="0"/>
            </a:spcBef>
            <a:spcAft>
              <a:spcPct val="35000"/>
            </a:spcAft>
            <a:buNone/>
          </a:pPr>
          <a:r>
            <a:rPr lang="en-GB" sz="2400" kern="1200" dirty="0"/>
            <a:t>    Analysis</a:t>
          </a:r>
          <a:endParaRPr lang="hr-HR" sz="2400" kern="1200" dirty="0"/>
        </a:p>
      </dsp:txBody>
      <dsp:txXfrm>
        <a:off x="6172926" y="3026623"/>
        <a:ext cx="1296222" cy="2233060"/>
      </dsp:txXfrm>
    </dsp:sp>
    <dsp:sp modelId="{80B55E2D-83A7-4437-8668-97FD9EDC8D08}">
      <dsp:nvSpPr>
        <dsp:cNvPr id="0" name=""/>
        <dsp:cNvSpPr/>
      </dsp:nvSpPr>
      <dsp:spPr>
        <a:xfrm>
          <a:off x="7174954"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CC1E35-465B-45E2-A69B-BBF69BBEF44C}">
      <dsp:nvSpPr>
        <dsp:cNvPr id="0" name=""/>
        <dsp:cNvSpPr/>
      </dsp:nvSpPr>
      <dsp:spPr>
        <a:xfrm rot="1428350">
          <a:off x="8583213" y="54419"/>
          <a:ext cx="1296222" cy="2233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vert270"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lang="en-GB" sz="2400" kern="1200" dirty="0"/>
            <a:t>Measures</a:t>
          </a:r>
          <a:r>
            <a:rPr lang="en-GB" sz="2000" kern="1200" dirty="0"/>
            <a:t> </a:t>
          </a:r>
          <a:endParaRPr lang="hr-HR" sz="2000" kern="1200" dirty="0"/>
        </a:p>
      </dsp:txBody>
      <dsp:txXfrm>
        <a:off x="8583213" y="54419"/>
        <a:ext cx="1296222" cy="2233060"/>
      </dsp:txXfrm>
    </dsp:sp>
    <dsp:sp modelId="{32D5EF23-3DA5-4673-AF4B-22AB172E710A}">
      <dsp:nvSpPr>
        <dsp:cNvPr id="0" name=""/>
        <dsp:cNvSpPr/>
      </dsp:nvSpPr>
      <dsp:spPr>
        <a:xfrm>
          <a:off x="8535987" y="2512193"/>
          <a:ext cx="558265" cy="558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7D87B-10E7-47EB-A3A1-E7E3C5AFDC24}" type="datetimeFigureOut">
              <a:rPr lang="hr-HR" smtClean="0"/>
              <a:t>26.11.2021.</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BBE8E-AC58-4F4C-8BDF-59FF3BC557BF}" type="slidenum">
              <a:rPr lang="hr-HR" smtClean="0"/>
              <a:t>‹#›</a:t>
            </a:fld>
            <a:endParaRPr lang="hr-HR"/>
          </a:p>
        </p:txBody>
      </p:sp>
    </p:spTree>
    <p:extLst>
      <p:ext uri="{BB962C8B-B14F-4D97-AF65-F5344CB8AC3E}">
        <p14:creationId xmlns:p14="http://schemas.microsoft.com/office/powerpoint/2010/main" val="426199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Energy Efficiency means reducing energy and water consumption but keeping or improving the working conditions, quality of service or production process. </a:t>
            </a:r>
          </a:p>
          <a:p>
            <a:r>
              <a:rPr lang="en-GB" dirty="0"/>
              <a:t>Reducing the energy and water consumption costs leads to decreasing of the product / service price and thus becoming more competitive on the market. </a:t>
            </a:r>
            <a:endParaRPr lang="hr-HR" dirty="0"/>
          </a:p>
          <a:p>
            <a:endParaRPr lang="hr-HR" dirty="0"/>
          </a:p>
        </p:txBody>
      </p:sp>
      <p:sp>
        <p:nvSpPr>
          <p:cNvPr id="4" name="Slide Number Placeholder 3"/>
          <p:cNvSpPr>
            <a:spLocks noGrp="1"/>
          </p:cNvSpPr>
          <p:nvPr>
            <p:ph type="sldNum" sz="quarter" idx="5"/>
          </p:nvPr>
        </p:nvSpPr>
        <p:spPr/>
        <p:txBody>
          <a:bodyPr/>
          <a:lstStyle/>
          <a:p>
            <a:fld id="{647BBE8E-AC58-4F4C-8BDF-59FF3BC557BF}" type="slidenum">
              <a:rPr lang="hr-HR" smtClean="0"/>
              <a:t>3</a:t>
            </a:fld>
            <a:endParaRPr lang="hr-HR"/>
          </a:p>
        </p:txBody>
      </p:sp>
    </p:spTree>
    <p:extLst>
      <p:ext uri="{BB962C8B-B14F-4D97-AF65-F5344CB8AC3E}">
        <p14:creationId xmlns:p14="http://schemas.microsoft.com/office/powerpoint/2010/main" val="55846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Dirty lighting fittings may result in 20% more energy being required</a:t>
            </a:r>
            <a:endParaRPr lang="hr-HR" dirty="0"/>
          </a:p>
        </p:txBody>
      </p:sp>
      <p:sp>
        <p:nvSpPr>
          <p:cNvPr id="4" name="Slide Number Placeholder 3"/>
          <p:cNvSpPr>
            <a:spLocks noGrp="1"/>
          </p:cNvSpPr>
          <p:nvPr>
            <p:ph type="sldNum" sz="quarter" idx="5"/>
          </p:nvPr>
        </p:nvSpPr>
        <p:spPr/>
        <p:txBody>
          <a:bodyPr/>
          <a:lstStyle/>
          <a:p>
            <a:fld id="{647BBE8E-AC58-4F4C-8BDF-59FF3BC557BF}" type="slidenum">
              <a:rPr lang="hr-HR" smtClean="0"/>
              <a:t>17</a:t>
            </a:fld>
            <a:endParaRPr lang="hr-HR"/>
          </a:p>
        </p:txBody>
      </p:sp>
    </p:spTree>
    <p:extLst>
      <p:ext uri="{BB962C8B-B14F-4D97-AF65-F5344CB8AC3E}">
        <p14:creationId xmlns:p14="http://schemas.microsoft.com/office/powerpoint/2010/main" val="1542580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7AF66-EE4F-41E0-80D2-CE8ECEB41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a:extLst>
              <a:ext uri="{FF2B5EF4-FFF2-40B4-BE49-F238E27FC236}">
                <a16:creationId xmlns:a16="http://schemas.microsoft.com/office/drawing/2014/main" id="{C00E8DD6-7D4F-4356-8BE3-872905EC7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a:extLst>
              <a:ext uri="{FF2B5EF4-FFF2-40B4-BE49-F238E27FC236}">
                <a16:creationId xmlns:a16="http://schemas.microsoft.com/office/drawing/2014/main" id="{5C5AB0AE-79DE-42F4-A5B0-2ACE5B866FE2}"/>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5" name="Footer Placeholder 4">
            <a:extLst>
              <a:ext uri="{FF2B5EF4-FFF2-40B4-BE49-F238E27FC236}">
                <a16:creationId xmlns:a16="http://schemas.microsoft.com/office/drawing/2014/main" id="{78510828-57A2-4E8D-A94D-9314493AEB3D}"/>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9518EB52-1464-40B7-A663-C881C3EF1097}"/>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356001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61DCF-2870-4702-A998-A46EDD6EB5FB}"/>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060DEC69-DFF6-42D1-BC29-E40CDAF2E2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1920ACFF-4EE6-475A-997C-194F77CADC4A}"/>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5" name="Footer Placeholder 4">
            <a:extLst>
              <a:ext uri="{FF2B5EF4-FFF2-40B4-BE49-F238E27FC236}">
                <a16:creationId xmlns:a16="http://schemas.microsoft.com/office/drawing/2014/main" id="{BAF8C2E3-5E44-48D7-8C1F-81827B278D9B}"/>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B7DC7D7B-C49B-4E19-AAC4-93BABDE5E7BF}"/>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381672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DAF7BC-46F7-4F60-80E3-A2543E5BE8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E860CF1F-08DC-4794-84A4-B44CBB323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C125A8B8-44D3-47A8-96B6-FF50DB15C5A4}"/>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5" name="Footer Placeholder 4">
            <a:extLst>
              <a:ext uri="{FF2B5EF4-FFF2-40B4-BE49-F238E27FC236}">
                <a16:creationId xmlns:a16="http://schemas.microsoft.com/office/drawing/2014/main" id="{D2E2D32D-36EB-4E38-9140-9BF1A914C409}"/>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0631E39E-17E1-42F1-8978-78B55CEE06DA}"/>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199865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C081-21E5-4A65-B41A-2F48F15666B9}"/>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D4AFAE44-9AA6-4422-B959-990F6D146F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25B1544F-F3BB-4444-9C49-140D50CBC2AB}"/>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5" name="Footer Placeholder 4">
            <a:extLst>
              <a:ext uri="{FF2B5EF4-FFF2-40B4-BE49-F238E27FC236}">
                <a16:creationId xmlns:a16="http://schemas.microsoft.com/office/drawing/2014/main" id="{DE6909AE-5A9E-47B7-B134-73A1BF209FD6}"/>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BF49F197-4AFD-44E9-83A3-ACE582DB7822}"/>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91621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DF32D-37D2-4229-91AF-6C7F01115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B5950735-0EB3-435E-B69F-AB76D63FF3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EBF2BA-9CC0-44E7-8840-969FB3B4E265}"/>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5" name="Footer Placeholder 4">
            <a:extLst>
              <a:ext uri="{FF2B5EF4-FFF2-40B4-BE49-F238E27FC236}">
                <a16:creationId xmlns:a16="http://schemas.microsoft.com/office/drawing/2014/main" id="{25088B42-6DCA-4C77-AE61-B7C959CBDC1B}"/>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C041A2EC-CCE8-4171-9AD9-9505E008EF2C}"/>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374828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D80D-67F1-4D22-AAD4-D8778A02B274}"/>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FCD3D5D9-91E8-46AA-AB4D-0086664C45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EA32A803-BE36-49A9-8B5F-DFFCF329C0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A2DDCD5C-B3FF-4EE6-B69F-5E4551EAF017}"/>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6" name="Footer Placeholder 5">
            <a:extLst>
              <a:ext uri="{FF2B5EF4-FFF2-40B4-BE49-F238E27FC236}">
                <a16:creationId xmlns:a16="http://schemas.microsoft.com/office/drawing/2014/main" id="{16D90957-10AB-4CB1-A373-4605D5FAEFE5}"/>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63004121-7F93-4C27-84D1-EC4045304CA2}"/>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71337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CBA3-D223-4FE2-AA86-B1EF48F96FA6}"/>
              </a:ext>
            </a:extLst>
          </p:cNvPr>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905DBBC9-2612-4D9B-A967-10895537E5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BC853E-1D03-4218-B00E-FBDC0938BF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22359BC7-48E3-4203-BBA9-F18C15B0F7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C41914-7A28-467E-9AED-A8A2EE6313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DFBDA0BD-CF20-4407-B4B9-B80FFEA8AD91}"/>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8" name="Footer Placeholder 7">
            <a:extLst>
              <a:ext uri="{FF2B5EF4-FFF2-40B4-BE49-F238E27FC236}">
                <a16:creationId xmlns:a16="http://schemas.microsoft.com/office/drawing/2014/main" id="{5B7EA484-1E6D-473C-92DF-8D945C3EDB04}"/>
              </a:ext>
            </a:extLst>
          </p:cNvPr>
          <p:cNvSpPr>
            <a:spLocks noGrp="1"/>
          </p:cNvSpPr>
          <p:nvPr>
            <p:ph type="ftr" sz="quarter" idx="11"/>
          </p:nvPr>
        </p:nvSpPr>
        <p:spPr/>
        <p:txBody>
          <a:bodyPr/>
          <a:lstStyle/>
          <a:p>
            <a:endParaRPr lang="hr-HR"/>
          </a:p>
        </p:txBody>
      </p:sp>
      <p:sp>
        <p:nvSpPr>
          <p:cNvPr id="9" name="Slide Number Placeholder 8">
            <a:extLst>
              <a:ext uri="{FF2B5EF4-FFF2-40B4-BE49-F238E27FC236}">
                <a16:creationId xmlns:a16="http://schemas.microsoft.com/office/drawing/2014/main" id="{D3BB47E3-0FC4-4C0E-8887-D0F51F237E2E}"/>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4114099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9821D-1781-452F-8A32-B10B47794AB4}"/>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4600F73E-5E26-4582-A1C0-E7A284F759A9}"/>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4" name="Footer Placeholder 3">
            <a:extLst>
              <a:ext uri="{FF2B5EF4-FFF2-40B4-BE49-F238E27FC236}">
                <a16:creationId xmlns:a16="http://schemas.microsoft.com/office/drawing/2014/main" id="{0D5369FD-D44D-4CB9-BD3F-CCEF27BC0496}"/>
              </a:ext>
            </a:extLst>
          </p:cNvPr>
          <p:cNvSpPr>
            <a:spLocks noGrp="1"/>
          </p:cNvSpPr>
          <p:nvPr>
            <p:ph type="ftr" sz="quarter" idx="11"/>
          </p:nvPr>
        </p:nvSpPr>
        <p:spPr/>
        <p:txBody>
          <a:bodyPr/>
          <a:lstStyle/>
          <a:p>
            <a:endParaRPr lang="hr-HR"/>
          </a:p>
        </p:txBody>
      </p:sp>
      <p:sp>
        <p:nvSpPr>
          <p:cNvPr id="5" name="Slide Number Placeholder 4">
            <a:extLst>
              <a:ext uri="{FF2B5EF4-FFF2-40B4-BE49-F238E27FC236}">
                <a16:creationId xmlns:a16="http://schemas.microsoft.com/office/drawing/2014/main" id="{BEF34680-423C-45B7-ADF9-ECD14C269579}"/>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137459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DAD1D2-E106-44BB-AB81-CF412FFFD9AB}"/>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3" name="Footer Placeholder 2">
            <a:extLst>
              <a:ext uri="{FF2B5EF4-FFF2-40B4-BE49-F238E27FC236}">
                <a16:creationId xmlns:a16="http://schemas.microsoft.com/office/drawing/2014/main" id="{942C12B9-5D7A-4ED5-ADEE-6D67D79D015B}"/>
              </a:ext>
            </a:extLst>
          </p:cNvPr>
          <p:cNvSpPr>
            <a:spLocks noGrp="1"/>
          </p:cNvSpPr>
          <p:nvPr>
            <p:ph type="ftr" sz="quarter" idx="11"/>
          </p:nvPr>
        </p:nvSpPr>
        <p:spPr/>
        <p:txBody>
          <a:bodyPr/>
          <a:lstStyle/>
          <a:p>
            <a:endParaRPr lang="hr-HR"/>
          </a:p>
        </p:txBody>
      </p:sp>
      <p:sp>
        <p:nvSpPr>
          <p:cNvPr id="4" name="Slide Number Placeholder 3">
            <a:extLst>
              <a:ext uri="{FF2B5EF4-FFF2-40B4-BE49-F238E27FC236}">
                <a16:creationId xmlns:a16="http://schemas.microsoft.com/office/drawing/2014/main" id="{90E7F6CA-9772-49D9-80B4-B4FD58D735CC}"/>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1400459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F46F-9099-43A2-A643-6AE8BBDC4C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18EE7880-5F8B-4723-AF7B-038C829B1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BF6D9CF7-C480-4479-B8CB-6D959642F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0EB39-F7C7-4650-BD12-DBA9C1B2A6DE}"/>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6" name="Footer Placeholder 5">
            <a:extLst>
              <a:ext uri="{FF2B5EF4-FFF2-40B4-BE49-F238E27FC236}">
                <a16:creationId xmlns:a16="http://schemas.microsoft.com/office/drawing/2014/main" id="{EA1566D5-9AF7-41F0-9813-1FD3BE74BED5}"/>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E8354E17-1DDA-4085-BECC-0F13B1264FC1}"/>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108642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DBB0-419A-4717-80E2-0B9A5F7B3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2EF5B95C-CE02-48C5-9E76-33CF3C41EE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69E12D34-13FA-499D-B7B8-A1AACFE30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E908EE-AA37-4CDA-9CAB-D12C3143C7FC}"/>
              </a:ext>
            </a:extLst>
          </p:cNvPr>
          <p:cNvSpPr>
            <a:spLocks noGrp="1"/>
          </p:cNvSpPr>
          <p:nvPr>
            <p:ph type="dt" sz="half" idx="10"/>
          </p:nvPr>
        </p:nvSpPr>
        <p:spPr/>
        <p:txBody>
          <a:bodyPr/>
          <a:lstStyle/>
          <a:p>
            <a:fld id="{FEC926E1-A2BC-46A4-A8D2-F0CF90A4FAEB}" type="datetimeFigureOut">
              <a:rPr lang="hr-HR" smtClean="0"/>
              <a:t>26.11.2021.</a:t>
            </a:fld>
            <a:endParaRPr lang="hr-HR"/>
          </a:p>
        </p:txBody>
      </p:sp>
      <p:sp>
        <p:nvSpPr>
          <p:cNvPr id="6" name="Footer Placeholder 5">
            <a:extLst>
              <a:ext uri="{FF2B5EF4-FFF2-40B4-BE49-F238E27FC236}">
                <a16:creationId xmlns:a16="http://schemas.microsoft.com/office/drawing/2014/main" id="{34B2A6CC-B54E-4A9E-A9D0-E57E2AECB86B}"/>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C175A8D5-50AD-4392-AE9A-03EA570F50D4}"/>
              </a:ext>
            </a:extLst>
          </p:cNvPr>
          <p:cNvSpPr>
            <a:spLocks noGrp="1"/>
          </p:cNvSpPr>
          <p:nvPr>
            <p:ph type="sldNum" sz="quarter" idx="12"/>
          </p:nvPr>
        </p:nvSpPr>
        <p:spPr/>
        <p:txBody>
          <a:bodyPr/>
          <a:lstStyle/>
          <a:p>
            <a:fld id="{78B2DDA7-D09F-4C90-82B1-C52AEED6B69E}" type="slidenum">
              <a:rPr lang="hr-HR" smtClean="0"/>
              <a:t>‹#›</a:t>
            </a:fld>
            <a:endParaRPr lang="hr-HR"/>
          </a:p>
        </p:txBody>
      </p:sp>
    </p:spTree>
    <p:extLst>
      <p:ext uri="{BB962C8B-B14F-4D97-AF65-F5344CB8AC3E}">
        <p14:creationId xmlns:p14="http://schemas.microsoft.com/office/powerpoint/2010/main" val="1544419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B93BFE-8AA7-45CE-87B6-7BB1E3385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454A17EF-8108-4BF3-94E0-7115E9201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263DE67B-4BB0-4AB0-906A-363F86258C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926E1-A2BC-46A4-A8D2-F0CF90A4FAEB}" type="datetimeFigureOut">
              <a:rPr lang="hr-HR" smtClean="0"/>
              <a:t>26.11.2021.</a:t>
            </a:fld>
            <a:endParaRPr lang="hr-HR"/>
          </a:p>
        </p:txBody>
      </p:sp>
      <p:sp>
        <p:nvSpPr>
          <p:cNvPr id="5" name="Footer Placeholder 4">
            <a:extLst>
              <a:ext uri="{FF2B5EF4-FFF2-40B4-BE49-F238E27FC236}">
                <a16:creationId xmlns:a16="http://schemas.microsoft.com/office/drawing/2014/main" id="{A511897D-870D-415B-B9BB-50C2AB7AA6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a:extLst>
              <a:ext uri="{FF2B5EF4-FFF2-40B4-BE49-F238E27FC236}">
                <a16:creationId xmlns:a16="http://schemas.microsoft.com/office/drawing/2014/main" id="{BFC32875-2E4D-409A-98D5-10D0D16870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2DDA7-D09F-4C90-82B1-C52AEED6B69E}" type="slidenum">
              <a:rPr lang="hr-HR" smtClean="0"/>
              <a:t>‹#›</a:t>
            </a:fld>
            <a:endParaRPr lang="hr-HR"/>
          </a:p>
        </p:txBody>
      </p:sp>
    </p:spTree>
    <p:extLst>
      <p:ext uri="{BB962C8B-B14F-4D97-AF65-F5344CB8AC3E}">
        <p14:creationId xmlns:p14="http://schemas.microsoft.com/office/powerpoint/2010/main" val="298559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5C7F4-DB88-4E2B-9263-B6141764396A}"/>
              </a:ext>
            </a:extLst>
          </p:cNvPr>
          <p:cNvSpPr>
            <a:spLocks noGrp="1"/>
          </p:cNvSpPr>
          <p:nvPr>
            <p:ph type="ctrTitle"/>
          </p:nvPr>
        </p:nvSpPr>
        <p:spPr/>
        <p:txBody>
          <a:bodyPr>
            <a:normAutofit fontScale="90000"/>
          </a:bodyPr>
          <a:lstStyle/>
          <a:p>
            <a:r>
              <a:rPr lang="en-US" dirty="0"/>
              <a:t>Energy audits procedure of buildings and multicriteria analysis</a:t>
            </a:r>
            <a:endParaRPr lang="hr-HR" dirty="0"/>
          </a:p>
        </p:txBody>
      </p:sp>
      <p:sp>
        <p:nvSpPr>
          <p:cNvPr id="3" name="Subtitle 2">
            <a:extLst>
              <a:ext uri="{FF2B5EF4-FFF2-40B4-BE49-F238E27FC236}">
                <a16:creationId xmlns:a16="http://schemas.microsoft.com/office/drawing/2014/main" id="{3ABE545C-2D14-40F3-8BA1-7367A89CECAE}"/>
              </a:ext>
            </a:extLst>
          </p:cNvPr>
          <p:cNvSpPr>
            <a:spLocks noGrp="1"/>
          </p:cNvSpPr>
          <p:nvPr>
            <p:ph type="subTitle" idx="1"/>
          </p:nvPr>
        </p:nvSpPr>
        <p:spPr/>
        <p:txBody>
          <a:bodyPr/>
          <a:lstStyle/>
          <a:p>
            <a:endParaRPr lang="hr-HR" dirty="0"/>
          </a:p>
        </p:txBody>
      </p:sp>
    </p:spTree>
    <p:extLst>
      <p:ext uri="{BB962C8B-B14F-4D97-AF65-F5344CB8AC3E}">
        <p14:creationId xmlns:p14="http://schemas.microsoft.com/office/powerpoint/2010/main" val="1636517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pic>
        <p:nvPicPr>
          <p:cNvPr id="4" name="Picture 3">
            <a:extLst>
              <a:ext uri="{FF2B5EF4-FFF2-40B4-BE49-F238E27FC236}">
                <a16:creationId xmlns:a16="http://schemas.microsoft.com/office/drawing/2014/main" id="{C866001E-243E-4304-964B-200CEFDF8BEA}"/>
              </a:ext>
            </a:extLst>
          </p:cNvPr>
          <p:cNvPicPr>
            <a:picLocks noChangeAspect="1"/>
          </p:cNvPicPr>
          <p:nvPr/>
        </p:nvPicPr>
        <p:blipFill>
          <a:blip r:embed="rId2"/>
          <a:stretch>
            <a:fillRect/>
          </a:stretch>
        </p:blipFill>
        <p:spPr>
          <a:xfrm>
            <a:off x="1846719" y="1690688"/>
            <a:ext cx="8498561" cy="4682134"/>
          </a:xfrm>
          <a:prstGeom prst="rect">
            <a:avLst/>
          </a:prstGeom>
        </p:spPr>
      </p:pic>
    </p:spTree>
    <p:extLst>
      <p:ext uri="{BB962C8B-B14F-4D97-AF65-F5344CB8AC3E}">
        <p14:creationId xmlns:p14="http://schemas.microsoft.com/office/powerpoint/2010/main" val="393698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pic>
        <p:nvPicPr>
          <p:cNvPr id="5" name="Picture 5">
            <a:extLst>
              <a:ext uri="{FF2B5EF4-FFF2-40B4-BE49-F238E27FC236}">
                <a16:creationId xmlns:a16="http://schemas.microsoft.com/office/drawing/2014/main" id="{3377588F-24DC-4678-8408-B2598858B03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164772" y="2052760"/>
            <a:ext cx="8690370" cy="425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8072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sp>
        <p:nvSpPr>
          <p:cNvPr id="4" name="7 Rectángulo redondeado">
            <a:extLst>
              <a:ext uri="{FF2B5EF4-FFF2-40B4-BE49-F238E27FC236}">
                <a16:creationId xmlns:a16="http://schemas.microsoft.com/office/drawing/2014/main" id="{2683D36E-C912-421A-A0A5-919A3271E7BC}"/>
              </a:ext>
            </a:extLst>
          </p:cNvPr>
          <p:cNvSpPr/>
          <p:nvPr/>
        </p:nvSpPr>
        <p:spPr bwMode="auto">
          <a:xfrm>
            <a:off x="1774825" y="2715453"/>
            <a:ext cx="4321175" cy="3368675"/>
          </a:xfrm>
          <a:prstGeom prst="roundRect">
            <a:avLst>
              <a:gd name="adj" fmla="val 7554"/>
            </a:avLst>
          </a:prstGeom>
          <a:noFill/>
          <a:ln w="19050" cap="flat" cmpd="sng" algn="ctr">
            <a:solidFill>
              <a:srgbClr val="009EE0"/>
            </a:solidFill>
            <a:prstDash val="dash"/>
            <a:headEnd type="none" w="med" len="med"/>
            <a:tailEnd type="none" w="med" len="med"/>
          </a:ln>
          <a:effectLst/>
        </p:spPr>
        <p:txBody>
          <a:bodyPr wrap="none"/>
          <a:lstStyle/>
          <a:p>
            <a:pPr algn="ctr">
              <a:spcBef>
                <a:spcPts val="0"/>
              </a:spcBef>
              <a:defRPr/>
            </a:pPr>
            <a:r>
              <a:rPr lang="en-GB" b="1" i="1" kern="0" dirty="0">
                <a:solidFill>
                  <a:schemeClr val="bg1">
                    <a:lumMod val="50000"/>
                  </a:schemeClr>
                </a:solidFill>
                <a:cs typeface="+mn-cs"/>
              </a:rPr>
              <a:t>DESK JOB</a:t>
            </a:r>
          </a:p>
          <a:p>
            <a:pPr algn="just">
              <a:spcBef>
                <a:spcPct val="20000"/>
              </a:spcBef>
              <a:defRPr/>
            </a:pPr>
            <a:r>
              <a:rPr lang="en-GB" b="1" i="1" kern="0" dirty="0">
                <a:solidFill>
                  <a:schemeClr val="bg1">
                    <a:lumMod val="50000"/>
                  </a:schemeClr>
                </a:solidFill>
                <a:cs typeface="+mn-cs"/>
              </a:rPr>
              <a:t>	</a:t>
            </a:r>
          </a:p>
          <a:p>
            <a:pPr>
              <a:spcBef>
                <a:spcPts val="0"/>
              </a:spcBef>
              <a:defRPr/>
            </a:pPr>
            <a:r>
              <a:rPr lang="en-GB" i="1" kern="0" dirty="0">
                <a:solidFill>
                  <a:schemeClr val="bg1">
                    <a:lumMod val="50000"/>
                  </a:schemeClr>
                </a:solidFill>
              </a:rPr>
              <a:t>	</a:t>
            </a:r>
          </a:p>
          <a:p>
            <a:pPr>
              <a:spcBef>
                <a:spcPts val="0"/>
              </a:spcBef>
              <a:defRPr/>
            </a:pPr>
            <a:r>
              <a:rPr lang="en-GB" i="1" kern="0" dirty="0">
                <a:solidFill>
                  <a:schemeClr val="bg1">
                    <a:lumMod val="50000"/>
                  </a:schemeClr>
                </a:solidFill>
              </a:rPr>
              <a:t>	</a:t>
            </a:r>
          </a:p>
          <a:p>
            <a:pPr algn="just">
              <a:spcBef>
                <a:spcPct val="20000"/>
              </a:spcBef>
              <a:defRPr/>
            </a:pPr>
            <a:endParaRPr lang="en-GB" b="1" kern="0" dirty="0">
              <a:solidFill>
                <a:schemeClr val="bg1">
                  <a:lumMod val="50000"/>
                </a:schemeClr>
              </a:solidFill>
              <a:cs typeface="+mn-cs"/>
            </a:endParaRPr>
          </a:p>
          <a:p>
            <a:pPr algn="just">
              <a:spcBef>
                <a:spcPct val="20000"/>
              </a:spcBef>
              <a:defRPr/>
            </a:pPr>
            <a:r>
              <a:rPr lang="en-GB" b="1" kern="0" dirty="0">
                <a:solidFill>
                  <a:schemeClr val="bg1">
                    <a:lumMod val="50000"/>
                  </a:schemeClr>
                </a:solidFill>
                <a:cs typeface="+mn-cs"/>
              </a:rPr>
              <a:t>	</a:t>
            </a:r>
          </a:p>
          <a:p>
            <a:pPr algn="just">
              <a:spcBef>
                <a:spcPct val="20000"/>
              </a:spcBef>
              <a:defRPr/>
            </a:pPr>
            <a:endParaRPr lang="en-GB" b="1" kern="0" dirty="0">
              <a:solidFill>
                <a:schemeClr val="bg1">
                  <a:lumMod val="50000"/>
                </a:schemeClr>
              </a:solidFill>
              <a:cs typeface="+mn-cs"/>
            </a:endParaRPr>
          </a:p>
          <a:p>
            <a:pPr algn="just">
              <a:spcBef>
                <a:spcPct val="20000"/>
              </a:spcBef>
              <a:defRPr/>
            </a:pPr>
            <a:r>
              <a:rPr lang="en-GB" b="1" kern="0" dirty="0">
                <a:solidFill>
                  <a:schemeClr val="bg1">
                    <a:lumMod val="50000"/>
                  </a:schemeClr>
                </a:solidFill>
                <a:cs typeface="+mn-cs"/>
              </a:rPr>
              <a:t>	</a:t>
            </a:r>
          </a:p>
          <a:p>
            <a:pPr algn="just">
              <a:spcBef>
                <a:spcPct val="20000"/>
              </a:spcBef>
              <a:defRPr/>
            </a:pPr>
            <a:endParaRPr lang="en-GB" b="1" kern="0" dirty="0">
              <a:solidFill>
                <a:schemeClr val="bg1">
                  <a:lumMod val="50000"/>
                </a:schemeClr>
              </a:solidFill>
              <a:cs typeface="+mn-cs"/>
            </a:endParaRPr>
          </a:p>
          <a:p>
            <a:pPr algn="just">
              <a:spcBef>
                <a:spcPct val="20000"/>
              </a:spcBef>
              <a:defRPr/>
            </a:pPr>
            <a:r>
              <a:rPr lang="en-GB" b="1" kern="0" dirty="0">
                <a:solidFill>
                  <a:schemeClr val="bg1">
                    <a:lumMod val="50000"/>
                  </a:schemeClr>
                </a:solidFill>
                <a:cs typeface="+mn-cs"/>
              </a:rPr>
              <a:t>	</a:t>
            </a:r>
          </a:p>
          <a:p>
            <a:pPr algn="just">
              <a:spcBef>
                <a:spcPct val="20000"/>
              </a:spcBef>
              <a:defRPr/>
            </a:pPr>
            <a:endParaRPr lang="en-GB" b="1" i="1" kern="0" dirty="0">
              <a:solidFill>
                <a:schemeClr val="bg1">
                  <a:lumMod val="50000"/>
                </a:schemeClr>
              </a:solidFill>
              <a:cs typeface="+mn-cs"/>
            </a:endParaRPr>
          </a:p>
          <a:p>
            <a:pPr algn="just">
              <a:spcBef>
                <a:spcPct val="20000"/>
              </a:spcBef>
              <a:defRPr/>
            </a:pPr>
            <a:r>
              <a:rPr lang="en-GB" b="1" i="1" kern="0" dirty="0">
                <a:solidFill>
                  <a:schemeClr val="bg1">
                    <a:lumMod val="50000"/>
                  </a:schemeClr>
                </a:solidFill>
                <a:cs typeface="+mn-cs"/>
              </a:rPr>
              <a:t>	</a:t>
            </a:r>
          </a:p>
          <a:p>
            <a:pPr>
              <a:spcBef>
                <a:spcPct val="20000"/>
              </a:spcBef>
              <a:defRPr/>
            </a:pPr>
            <a:endParaRPr lang="en-GB" b="1" i="1" kern="0" dirty="0">
              <a:solidFill>
                <a:schemeClr val="bg1">
                  <a:lumMod val="50000"/>
                </a:schemeClr>
              </a:solidFill>
              <a:cs typeface="+mn-cs"/>
            </a:endParaRPr>
          </a:p>
          <a:p>
            <a:pPr>
              <a:spcBef>
                <a:spcPct val="20000"/>
              </a:spcBef>
              <a:defRPr/>
            </a:pPr>
            <a:r>
              <a:rPr lang="en-GB" b="1" i="1" kern="0" dirty="0">
                <a:solidFill>
                  <a:schemeClr val="bg1">
                    <a:lumMod val="50000"/>
                  </a:schemeClr>
                </a:solidFill>
                <a:cs typeface="+mn-cs"/>
              </a:rPr>
              <a:t>	</a:t>
            </a:r>
            <a:endParaRPr lang="en-GB" sz="1400" i="1" baseline="30000" dirty="0">
              <a:solidFill>
                <a:schemeClr val="bg1">
                  <a:lumMod val="50000"/>
                </a:schemeClr>
              </a:solidFill>
              <a:cs typeface="+mn-cs"/>
            </a:endParaRPr>
          </a:p>
        </p:txBody>
      </p:sp>
      <p:sp>
        <p:nvSpPr>
          <p:cNvPr id="6" name="8 Rectángulo redondeado">
            <a:extLst>
              <a:ext uri="{FF2B5EF4-FFF2-40B4-BE49-F238E27FC236}">
                <a16:creationId xmlns:a16="http://schemas.microsoft.com/office/drawing/2014/main" id="{E4ED9F74-5BB0-43AF-8F89-5C77140CAE62}"/>
              </a:ext>
            </a:extLst>
          </p:cNvPr>
          <p:cNvSpPr/>
          <p:nvPr/>
        </p:nvSpPr>
        <p:spPr bwMode="auto">
          <a:xfrm>
            <a:off x="1886394" y="3668327"/>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cs typeface="+mn-cs"/>
              </a:rPr>
              <a:t>1</a:t>
            </a:r>
          </a:p>
        </p:txBody>
      </p:sp>
      <p:sp>
        <p:nvSpPr>
          <p:cNvPr id="7" name="9 Rectángulo redondeado">
            <a:extLst>
              <a:ext uri="{FF2B5EF4-FFF2-40B4-BE49-F238E27FC236}">
                <a16:creationId xmlns:a16="http://schemas.microsoft.com/office/drawing/2014/main" id="{E15F2177-4CEC-4D4E-B133-D1C92BAD8BAB}"/>
              </a:ext>
            </a:extLst>
          </p:cNvPr>
          <p:cNvSpPr/>
          <p:nvPr/>
        </p:nvSpPr>
        <p:spPr bwMode="auto">
          <a:xfrm>
            <a:off x="1886394" y="4257673"/>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rPr>
              <a:t>5</a:t>
            </a:r>
          </a:p>
        </p:txBody>
      </p:sp>
      <p:sp>
        <p:nvSpPr>
          <p:cNvPr id="8" name="10 Rectángulo redondeado">
            <a:extLst>
              <a:ext uri="{FF2B5EF4-FFF2-40B4-BE49-F238E27FC236}">
                <a16:creationId xmlns:a16="http://schemas.microsoft.com/office/drawing/2014/main" id="{613D9F7D-C916-4336-BAA0-79CF44D289C3}"/>
              </a:ext>
            </a:extLst>
          </p:cNvPr>
          <p:cNvSpPr/>
          <p:nvPr/>
        </p:nvSpPr>
        <p:spPr bwMode="auto">
          <a:xfrm>
            <a:off x="1886394" y="4919731"/>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cs typeface="+mn-cs"/>
              </a:rPr>
              <a:t>6</a:t>
            </a:r>
          </a:p>
        </p:txBody>
      </p:sp>
      <p:sp>
        <p:nvSpPr>
          <p:cNvPr id="9" name="11 Rectángulo redondeado">
            <a:extLst>
              <a:ext uri="{FF2B5EF4-FFF2-40B4-BE49-F238E27FC236}">
                <a16:creationId xmlns:a16="http://schemas.microsoft.com/office/drawing/2014/main" id="{0255EEB5-FC61-4C01-9DB6-E7ABCA3AB74B}"/>
              </a:ext>
            </a:extLst>
          </p:cNvPr>
          <p:cNvSpPr/>
          <p:nvPr/>
        </p:nvSpPr>
        <p:spPr bwMode="auto">
          <a:xfrm>
            <a:off x="1886394" y="5513901"/>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cs typeface="+mn-cs"/>
              </a:rPr>
              <a:t>7</a:t>
            </a:r>
          </a:p>
        </p:txBody>
      </p:sp>
      <p:sp>
        <p:nvSpPr>
          <p:cNvPr id="10" name="12 Rectángulo redondeado">
            <a:extLst>
              <a:ext uri="{FF2B5EF4-FFF2-40B4-BE49-F238E27FC236}">
                <a16:creationId xmlns:a16="http://schemas.microsoft.com/office/drawing/2014/main" id="{30371E78-5325-409D-AB9C-43E9F8C69A16}"/>
              </a:ext>
            </a:extLst>
          </p:cNvPr>
          <p:cNvSpPr/>
          <p:nvPr/>
        </p:nvSpPr>
        <p:spPr bwMode="auto">
          <a:xfrm>
            <a:off x="6436250" y="3320465"/>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cs typeface="+mn-cs"/>
              </a:rPr>
              <a:t>2</a:t>
            </a:r>
          </a:p>
        </p:txBody>
      </p:sp>
      <p:sp>
        <p:nvSpPr>
          <p:cNvPr id="11" name="13 Rectángulo redondeado">
            <a:extLst>
              <a:ext uri="{FF2B5EF4-FFF2-40B4-BE49-F238E27FC236}">
                <a16:creationId xmlns:a16="http://schemas.microsoft.com/office/drawing/2014/main" id="{205302D2-EFA6-42FC-80B2-C3C0B824D118}"/>
              </a:ext>
            </a:extLst>
          </p:cNvPr>
          <p:cNvSpPr/>
          <p:nvPr/>
        </p:nvSpPr>
        <p:spPr bwMode="auto">
          <a:xfrm>
            <a:off x="6436250" y="3984925"/>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rPr>
              <a:t>3</a:t>
            </a:r>
          </a:p>
        </p:txBody>
      </p:sp>
      <p:sp>
        <p:nvSpPr>
          <p:cNvPr id="12" name="14 Rectángulo redondeado">
            <a:extLst>
              <a:ext uri="{FF2B5EF4-FFF2-40B4-BE49-F238E27FC236}">
                <a16:creationId xmlns:a16="http://schemas.microsoft.com/office/drawing/2014/main" id="{29089AF8-D681-44D7-9BCD-2ACB2DCB3AE4}"/>
              </a:ext>
            </a:extLst>
          </p:cNvPr>
          <p:cNvSpPr/>
          <p:nvPr/>
        </p:nvSpPr>
        <p:spPr bwMode="auto">
          <a:xfrm>
            <a:off x="6467782" y="4665151"/>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cs typeface="+mn-cs"/>
              </a:rPr>
              <a:t>4</a:t>
            </a:r>
          </a:p>
        </p:txBody>
      </p:sp>
      <p:sp>
        <p:nvSpPr>
          <p:cNvPr id="13" name="Text Box 6">
            <a:extLst>
              <a:ext uri="{FF2B5EF4-FFF2-40B4-BE49-F238E27FC236}">
                <a16:creationId xmlns:a16="http://schemas.microsoft.com/office/drawing/2014/main" id="{84E0C089-39F6-4508-A1F7-566BBF06931C}"/>
              </a:ext>
            </a:extLst>
          </p:cNvPr>
          <p:cNvSpPr txBox="1">
            <a:spLocks noChangeArrowheads="1"/>
          </p:cNvSpPr>
          <p:nvPr/>
        </p:nvSpPr>
        <p:spPr bwMode="auto">
          <a:xfrm>
            <a:off x="2960688" y="6092065"/>
            <a:ext cx="7273925" cy="554038"/>
          </a:xfrm>
          <a:prstGeom prst="rect">
            <a:avLst/>
          </a:prstGeom>
          <a:noFill/>
          <a:ln w="9525">
            <a:noFill/>
            <a:miter lim="800000"/>
            <a:headEnd/>
            <a:tailEnd/>
          </a:ln>
        </p:spPr>
        <p:txBody>
          <a:bodyPr>
            <a:spAutoFit/>
          </a:bodyPr>
          <a:lstStyle/>
          <a:p>
            <a:pPr marL="803275" indent="-803275">
              <a:spcBef>
                <a:spcPct val="50000"/>
              </a:spcBef>
            </a:pPr>
            <a:r>
              <a:rPr lang="en-GB" sz="1500" b="1" i="1" dirty="0">
                <a:solidFill>
                  <a:schemeClr val="bg1">
                    <a:lumMod val="50000"/>
                  </a:schemeClr>
                </a:solidFill>
              </a:rPr>
              <a:t>NOTE:  *The information is requested prior to the visit in order to resolve any doubt or further information on it</a:t>
            </a:r>
          </a:p>
        </p:txBody>
      </p:sp>
      <p:sp>
        <p:nvSpPr>
          <p:cNvPr id="14" name="17 Rectángulo">
            <a:extLst>
              <a:ext uri="{FF2B5EF4-FFF2-40B4-BE49-F238E27FC236}">
                <a16:creationId xmlns:a16="http://schemas.microsoft.com/office/drawing/2014/main" id="{473A98BA-DBF3-46FF-864B-92445C3BA49F}"/>
              </a:ext>
            </a:extLst>
          </p:cNvPr>
          <p:cNvSpPr/>
          <p:nvPr/>
        </p:nvSpPr>
        <p:spPr>
          <a:xfrm>
            <a:off x="2324100" y="4150553"/>
            <a:ext cx="3308350" cy="646112"/>
          </a:xfrm>
          <a:prstGeom prst="rect">
            <a:avLst/>
          </a:prstGeom>
        </p:spPr>
        <p:txBody>
          <a:bodyPr>
            <a:spAutoFit/>
          </a:bodyPr>
          <a:lstStyle/>
          <a:p>
            <a:pPr>
              <a:spcBef>
                <a:spcPts val="0"/>
              </a:spcBef>
              <a:defRPr/>
            </a:pPr>
            <a:r>
              <a:rPr lang="en-GB" i="1" kern="0" dirty="0">
                <a:solidFill>
                  <a:schemeClr val="bg1">
                    <a:lumMod val="50000"/>
                  </a:schemeClr>
                </a:solidFill>
                <a:cs typeface="Arial" charset="0"/>
              </a:rPr>
              <a:t>Performance of the Energy Accounting</a:t>
            </a:r>
          </a:p>
        </p:txBody>
      </p:sp>
      <p:sp>
        <p:nvSpPr>
          <p:cNvPr id="15" name="18 Rectángulo">
            <a:extLst>
              <a:ext uri="{FF2B5EF4-FFF2-40B4-BE49-F238E27FC236}">
                <a16:creationId xmlns:a16="http://schemas.microsoft.com/office/drawing/2014/main" id="{483D0258-1A0B-4736-8BC7-298ACA74AFBE}"/>
              </a:ext>
            </a:extLst>
          </p:cNvPr>
          <p:cNvSpPr/>
          <p:nvPr/>
        </p:nvSpPr>
        <p:spPr>
          <a:xfrm>
            <a:off x="2324100" y="4844290"/>
            <a:ext cx="3852863" cy="646113"/>
          </a:xfrm>
          <a:prstGeom prst="rect">
            <a:avLst/>
          </a:prstGeom>
        </p:spPr>
        <p:txBody>
          <a:bodyPr/>
          <a:lstStyle/>
          <a:p>
            <a:pPr>
              <a:spcBef>
                <a:spcPts val="0"/>
              </a:spcBef>
              <a:defRPr/>
            </a:pPr>
            <a:r>
              <a:rPr lang="en-GB" i="1" dirty="0">
                <a:solidFill>
                  <a:schemeClr val="bg1">
                    <a:lumMod val="50000"/>
                  </a:schemeClr>
                </a:solidFill>
              </a:rPr>
              <a:t>Analysis and development of suggested energy saving measures</a:t>
            </a:r>
            <a:endParaRPr lang="en-GB" i="1" kern="0" dirty="0">
              <a:solidFill>
                <a:schemeClr val="bg1">
                  <a:lumMod val="50000"/>
                </a:schemeClr>
              </a:solidFill>
            </a:endParaRPr>
          </a:p>
        </p:txBody>
      </p:sp>
      <p:sp>
        <p:nvSpPr>
          <p:cNvPr id="16" name="19 Rectángulo">
            <a:extLst>
              <a:ext uri="{FF2B5EF4-FFF2-40B4-BE49-F238E27FC236}">
                <a16:creationId xmlns:a16="http://schemas.microsoft.com/office/drawing/2014/main" id="{A90A7BDC-D998-4AAE-B10A-501C5F9F995C}"/>
              </a:ext>
            </a:extLst>
          </p:cNvPr>
          <p:cNvSpPr/>
          <p:nvPr/>
        </p:nvSpPr>
        <p:spPr>
          <a:xfrm>
            <a:off x="2338388" y="5518978"/>
            <a:ext cx="2738437" cy="369887"/>
          </a:xfrm>
          <a:prstGeom prst="rect">
            <a:avLst/>
          </a:prstGeom>
        </p:spPr>
        <p:txBody>
          <a:bodyPr>
            <a:spAutoFit/>
          </a:bodyPr>
          <a:lstStyle/>
          <a:p>
            <a:pPr>
              <a:spcBef>
                <a:spcPts val="0"/>
              </a:spcBef>
              <a:defRPr/>
            </a:pPr>
            <a:r>
              <a:rPr lang="en-GB" i="1" kern="0" dirty="0">
                <a:solidFill>
                  <a:schemeClr val="bg1">
                    <a:lumMod val="50000"/>
                  </a:schemeClr>
                </a:solidFill>
                <a:cs typeface="Arial" charset="0"/>
              </a:rPr>
              <a:t>Energy Audit report</a:t>
            </a:r>
          </a:p>
        </p:txBody>
      </p:sp>
      <p:sp>
        <p:nvSpPr>
          <p:cNvPr id="17" name="20 Rectángulo redondeado">
            <a:extLst>
              <a:ext uri="{FF2B5EF4-FFF2-40B4-BE49-F238E27FC236}">
                <a16:creationId xmlns:a16="http://schemas.microsoft.com/office/drawing/2014/main" id="{1ED18095-EBDC-4D07-88D0-43579EEB917F}"/>
              </a:ext>
            </a:extLst>
          </p:cNvPr>
          <p:cNvSpPr/>
          <p:nvPr/>
        </p:nvSpPr>
        <p:spPr bwMode="auto">
          <a:xfrm>
            <a:off x="6245225" y="2715453"/>
            <a:ext cx="3811588" cy="3297237"/>
          </a:xfrm>
          <a:prstGeom prst="roundRect">
            <a:avLst>
              <a:gd name="adj" fmla="val 7230"/>
            </a:avLst>
          </a:prstGeom>
          <a:noFill/>
          <a:ln w="19050" cap="flat" cmpd="sng" algn="ctr">
            <a:solidFill>
              <a:srgbClr val="009EE0"/>
            </a:solidFill>
            <a:prstDash val="dash"/>
            <a:headEnd type="none" w="med" len="med"/>
            <a:tailEnd type="none" w="med" len="med"/>
          </a:ln>
          <a:effectLst/>
        </p:spPr>
        <p:txBody>
          <a:bodyPr wrap="none"/>
          <a:lstStyle/>
          <a:p>
            <a:pPr algn="ctr">
              <a:spcBef>
                <a:spcPct val="20000"/>
              </a:spcBef>
              <a:defRPr/>
            </a:pPr>
            <a:r>
              <a:rPr lang="en-GB" b="1" i="1" kern="0" dirty="0">
                <a:solidFill>
                  <a:schemeClr val="bg1">
                    <a:lumMod val="50000"/>
                  </a:schemeClr>
                </a:solidFill>
                <a:cs typeface="+mn-cs"/>
              </a:rPr>
              <a:t>FIELD JOB</a:t>
            </a:r>
          </a:p>
          <a:p>
            <a:pPr algn="just">
              <a:spcBef>
                <a:spcPct val="20000"/>
              </a:spcBef>
              <a:defRPr/>
            </a:pPr>
            <a:r>
              <a:rPr lang="en-GB" b="1" i="1" kern="0" dirty="0">
                <a:solidFill>
                  <a:schemeClr val="bg1">
                    <a:lumMod val="50000"/>
                  </a:schemeClr>
                </a:solidFill>
                <a:cs typeface="+mn-cs"/>
              </a:rPr>
              <a:t>	</a:t>
            </a:r>
          </a:p>
          <a:p>
            <a:pPr>
              <a:spcBef>
                <a:spcPts val="0"/>
              </a:spcBef>
              <a:defRPr/>
            </a:pPr>
            <a:r>
              <a:rPr lang="en-GB" i="1" kern="0" dirty="0">
                <a:solidFill>
                  <a:schemeClr val="bg1">
                    <a:lumMod val="50000"/>
                  </a:schemeClr>
                </a:solidFill>
              </a:rPr>
              <a:t>	</a:t>
            </a:r>
          </a:p>
          <a:p>
            <a:pPr>
              <a:spcBef>
                <a:spcPts val="0"/>
              </a:spcBef>
              <a:defRPr/>
            </a:pPr>
            <a:r>
              <a:rPr lang="en-GB" i="1" kern="0" dirty="0">
                <a:solidFill>
                  <a:schemeClr val="bg1">
                    <a:lumMod val="50000"/>
                  </a:schemeClr>
                </a:solidFill>
              </a:rPr>
              <a:t>	</a:t>
            </a:r>
          </a:p>
          <a:p>
            <a:pPr algn="just">
              <a:spcBef>
                <a:spcPct val="20000"/>
              </a:spcBef>
              <a:defRPr/>
            </a:pPr>
            <a:endParaRPr lang="en-GB" b="1" kern="0" dirty="0">
              <a:solidFill>
                <a:schemeClr val="bg1">
                  <a:lumMod val="50000"/>
                </a:schemeClr>
              </a:solidFill>
              <a:cs typeface="+mn-cs"/>
            </a:endParaRPr>
          </a:p>
          <a:p>
            <a:pPr algn="just">
              <a:spcBef>
                <a:spcPct val="20000"/>
              </a:spcBef>
              <a:defRPr/>
            </a:pPr>
            <a:r>
              <a:rPr lang="en-GB" b="1" kern="0" dirty="0">
                <a:solidFill>
                  <a:schemeClr val="bg1">
                    <a:lumMod val="50000"/>
                  </a:schemeClr>
                </a:solidFill>
                <a:cs typeface="+mn-cs"/>
              </a:rPr>
              <a:t>	</a:t>
            </a:r>
          </a:p>
          <a:p>
            <a:pPr algn="just">
              <a:spcBef>
                <a:spcPct val="20000"/>
              </a:spcBef>
              <a:defRPr/>
            </a:pPr>
            <a:endParaRPr lang="en-GB" b="1" kern="0" dirty="0">
              <a:solidFill>
                <a:schemeClr val="bg1">
                  <a:lumMod val="50000"/>
                </a:schemeClr>
              </a:solidFill>
              <a:cs typeface="+mn-cs"/>
            </a:endParaRPr>
          </a:p>
          <a:p>
            <a:pPr algn="just">
              <a:spcBef>
                <a:spcPct val="20000"/>
              </a:spcBef>
              <a:defRPr/>
            </a:pPr>
            <a:r>
              <a:rPr lang="en-GB" b="1" kern="0" dirty="0">
                <a:solidFill>
                  <a:schemeClr val="bg1">
                    <a:lumMod val="50000"/>
                  </a:schemeClr>
                </a:solidFill>
                <a:cs typeface="+mn-cs"/>
              </a:rPr>
              <a:t>	</a:t>
            </a:r>
          </a:p>
          <a:p>
            <a:pPr algn="just">
              <a:spcBef>
                <a:spcPct val="20000"/>
              </a:spcBef>
              <a:defRPr/>
            </a:pPr>
            <a:endParaRPr lang="en-GB" b="1" kern="0" dirty="0">
              <a:solidFill>
                <a:schemeClr val="bg1">
                  <a:lumMod val="50000"/>
                </a:schemeClr>
              </a:solidFill>
              <a:cs typeface="+mn-cs"/>
            </a:endParaRPr>
          </a:p>
          <a:p>
            <a:pPr algn="just">
              <a:spcBef>
                <a:spcPct val="20000"/>
              </a:spcBef>
              <a:defRPr/>
            </a:pPr>
            <a:r>
              <a:rPr lang="en-GB" b="1" kern="0" dirty="0">
                <a:solidFill>
                  <a:schemeClr val="bg1">
                    <a:lumMod val="50000"/>
                  </a:schemeClr>
                </a:solidFill>
                <a:cs typeface="+mn-cs"/>
              </a:rPr>
              <a:t>	</a:t>
            </a:r>
          </a:p>
          <a:p>
            <a:pPr algn="just">
              <a:spcBef>
                <a:spcPct val="20000"/>
              </a:spcBef>
              <a:defRPr/>
            </a:pPr>
            <a:endParaRPr lang="en-GB" b="1" i="1" kern="0" dirty="0">
              <a:solidFill>
                <a:schemeClr val="bg1">
                  <a:lumMod val="50000"/>
                </a:schemeClr>
              </a:solidFill>
              <a:cs typeface="+mn-cs"/>
            </a:endParaRPr>
          </a:p>
          <a:p>
            <a:pPr algn="just">
              <a:spcBef>
                <a:spcPct val="20000"/>
              </a:spcBef>
              <a:defRPr/>
            </a:pPr>
            <a:r>
              <a:rPr lang="en-GB" b="1" i="1" kern="0" dirty="0">
                <a:solidFill>
                  <a:schemeClr val="bg1">
                    <a:lumMod val="50000"/>
                  </a:schemeClr>
                </a:solidFill>
                <a:cs typeface="+mn-cs"/>
              </a:rPr>
              <a:t>	</a:t>
            </a:r>
          </a:p>
          <a:p>
            <a:pPr>
              <a:spcBef>
                <a:spcPct val="20000"/>
              </a:spcBef>
              <a:defRPr/>
            </a:pPr>
            <a:endParaRPr lang="en-GB" b="1" i="1" kern="0" dirty="0">
              <a:solidFill>
                <a:schemeClr val="bg1">
                  <a:lumMod val="50000"/>
                </a:schemeClr>
              </a:solidFill>
              <a:cs typeface="+mn-cs"/>
            </a:endParaRPr>
          </a:p>
          <a:p>
            <a:pPr>
              <a:spcBef>
                <a:spcPct val="20000"/>
              </a:spcBef>
              <a:defRPr/>
            </a:pPr>
            <a:r>
              <a:rPr lang="en-GB" b="1" i="1" kern="0" dirty="0">
                <a:solidFill>
                  <a:schemeClr val="bg1">
                    <a:lumMod val="50000"/>
                  </a:schemeClr>
                </a:solidFill>
                <a:cs typeface="+mn-cs"/>
              </a:rPr>
              <a:t>	</a:t>
            </a:r>
            <a:endParaRPr lang="en-GB" sz="1400" i="1" baseline="30000" dirty="0">
              <a:solidFill>
                <a:schemeClr val="bg1">
                  <a:lumMod val="50000"/>
                </a:schemeClr>
              </a:solidFill>
              <a:cs typeface="+mn-cs"/>
            </a:endParaRPr>
          </a:p>
        </p:txBody>
      </p:sp>
      <p:sp>
        <p:nvSpPr>
          <p:cNvPr id="18" name="21 Rectángulo">
            <a:extLst>
              <a:ext uri="{FF2B5EF4-FFF2-40B4-BE49-F238E27FC236}">
                <a16:creationId xmlns:a16="http://schemas.microsoft.com/office/drawing/2014/main" id="{65BE3288-5046-4923-A44A-D2DF757F28AD}"/>
              </a:ext>
            </a:extLst>
          </p:cNvPr>
          <p:cNvSpPr/>
          <p:nvPr/>
        </p:nvSpPr>
        <p:spPr>
          <a:xfrm>
            <a:off x="6992938" y="3220278"/>
            <a:ext cx="2738437" cy="646112"/>
          </a:xfrm>
          <a:prstGeom prst="rect">
            <a:avLst/>
          </a:prstGeom>
        </p:spPr>
        <p:txBody>
          <a:bodyPr/>
          <a:lstStyle/>
          <a:p>
            <a:pPr>
              <a:spcBef>
                <a:spcPts val="0"/>
              </a:spcBef>
              <a:defRPr/>
            </a:pPr>
            <a:r>
              <a:rPr lang="en-GB" i="1" dirty="0">
                <a:solidFill>
                  <a:schemeClr val="bg1">
                    <a:lumMod val="50000"/>
                  </a:schemeClr>
                </a:solidFill>
              </a:rPr>
              <a:t>Analysis of the productive process</a:t>
            </a:r>
            <a:endParaRPr lang="en-GB" i="1" kern="0" dirty="0">
              <a:solidFill>
                <a:schemeClr val="bg1">
                  <a:lumMod val="50000"/>
                </a:schemeClr>
              </a:solidFill>
            </a:endParaRPr>
          </a:p>
        </p:txBody>
      </p:sp>
      <p:sp>
        <p:nvSpPr>
          <p:cNvPr id="19" name="22 Rectángulo">
            <a:extLst>
              <a:ext uri="{FF2B5EF4-FFF2-40B4-BE49-F238E27FC236}">
                <a16:creationId xmlns:a16="http://schemas.microsoft.com/office/drawing/2014/main" id="{185355EF-2ACA-4307-90C5-890E6A855E9A}"/>
              </a:ext>
            </a:extLst>
          </p:cNvPr>
          <p:cNvSpPr/>
          <p:nvPr/>
        </p:nvSpPr>
        <p:spPr>
          <a:xfrm>
            <a:off x="6992938" y="3867978"/>
            <a:ext cx="2881312" cy="646112"/>
          </a:xfrm>
          <a:prstGeom prst="rect">
            <a:avLst/>
          </a:prstGeom>
        </p:spPr>
        <p:txBody>
          <a:bodyPr/>
          <a:lstStyle/>
          <a:p>
            <a:pPr>
              <a:spcBef>
                <a:spcPts val="0"/>
              </a:spcBef>
              <a:defRPr/>
            </a:pPr>
            <a:r>
              <a:rPr lang="en-GB" i="1" dirty="0">
                <a:solidFill>
                  <a:schemeClr val="bg1">
                    <a:lumMod val="50000"/>
                  </a:schemeClr>
                </a:solidFill>
              </a:rPr>
              <a:t>Technology and services analysis</a:t>
            </a:r>
            <a:endParaRPr lang="en-GB" i="1" kern="0" dirty="0">
              <a:solidFill>
                <a:schemeClr val="bg1">
                  <a:lumMod val="50000"/>
                </a:schemeClr>
              </a:solidFill>
            </a:endParaRPr>
          </a:p>
        </p:txBody>
      </p:sp>
      <p:sp>
        <p:nvSpPr>
          <p:cNvPr id="20" name="23 Rectángulo">
            <a:extLst>
              <a:ext uri="{FF2B5EF4-FFF2-40B4-BE49-F238E27FC236}">
                <a16:creationId xmlns:a16="http://schemas.microsoft.com/office/drawing/2014/main" id="{CFF311F6-8DF6-4F03-B073-7C9CFB3F04C6}"/>
              </a:ext>
            </a:extLst>
          </p:cNvPr>
          <p:cNvSpPr/>
          <p:nvPr/>
        </p:nvSpPr>
        <p:spPr>
          <a:xfrm>
            <a:off x="7024688" y="4547428"/>
            <a:ext cx="2738437" cy="646112"/>
          </a:xfrm>
          <a:prstGeom prst="rect">
            <a:avLst/>
          </a:prstGeom>
        </p:spPr>
        <p:txBody>
          <a:bodyPr/>
          <a:lstStyle/>
          <a:p>
            <a:pPr>
              <a:spcBef>
                <a:spcPts val="0"/>
              </a:spcBef>
              <a:defRPr/>
            </a:pPr>
            <a:r>
              <a:rPr lang="en-GB" i="1" dirty="0">
                <a:solidFill>
                  <a:schemeClr val="bg1">
                    <a:lumMod val="50000"/>
                  </a:schemeClr>
                </a:solidFill>
              </a:rPr>
              <a:t>Measurement and data collection</a:t>
            </a:r>
            <a:endParaRPr lang="en-GB" i="1" kern="0" dirty="0">
              <a:solidFill>
                <a:schemeClr val="bg1">
                  <a:lumMod val="50000"/>
                </a:schemeClr>
              </a:solidFill>
            </a:endParaRPr>
          </a:p>
        </p:txBody>
      </p:sp>
      <p:sp>
        <p:nvSpPr>
          <p:cNvPr id="21" name="24 Rectángulo">
            <a:extLst>
              <a:ext uri="{FF2B5EF4-FFF2-40B4-BE49-F238E27FC236}">
                <a16:creationId xmlns:a16="http://schemas.microsoft.com/office/drawing/2014/main" id="{FDCD9BF1-B4F1-43F0-9301-C55C856C9E4B}"/>
              </a:ext>
            </a:extLst>
          </p:cNvPr>
          <p:cNvSpPr/>
          <p:nvPr/>
        </p:nvSpPr>
        <p:spPr>
          <a:xfrm>
            <a:off x="6919913" y="5276090"/>
            <a:ext cx="2776537" cy="647700"/>
          </a:xfrm>
          <a:prstGeom prst="rect">
            <a:avLst/>
          </a:prstGeom>
        </p:spPr>
        <p:txBody>
          <a:bodyPr>
            <a:spAutoFit/>
          </a:bodyPr>
          <a:lstStyle/>
          <a:p>
            <a:pPr>
              <a:spcBef>
                <a:spcPts val="0"/>
              </a:spcBef>
              <a:buFontTx/>
              <a:buChar char="-"/>
              <a:defRPr/>
            </a:pPr>
            <a:r>
              <a:rPr lang="en-GB" kern="0" dirty="0">
                <a:solidFill>
                  <a:schemeClr val="bg1">
                    <a:lumMod val="50000"/>
                  </a:schemeClr>
                </a:solidFill>
                <a:cs typeface="Arial" charset="0"/>
              </a:rPr>
              <a:t> COMUNICATION</a:t>
            </a:r>
          </a:p>
          <a:p>
            <a:pPr>
              <a:spcBef>
                <a:spcPts val="0"/>
              </a:spcBef>
              <a:buFontTx/>
              <a:buChar char="-"/>
              <a:defRPr/>
            </a:pPr>
            <a:r>
              <a:rPr lang="en-GB" kern="0" dirty="0">
                <a:solidFill>
                  <a:schemeClr val="bg1">
                    <a:lumMod val="50000"/>
                  </a:schemeClr>
                </a:solidFill>
                <a:cs typeface="Arial" charset="0"/>
              </a:rPr>
              <a:t> WORK PROGRAMME</a:t>
            </a:r>
          </a:p>
        </p:txBody>
      </p:sp>
      <p:sp>
        <p:nvSpPr>
          <p:cNvPr id="22" name="25 Rectángulo redondeado">
            <a:extLst>
              <a:ext uri="{FF2B5EF4-FFF2-40B4-BE49-F238E27FC236}">
                <a16:creationId xmlns:a16="http://schemas.microsoft.com/office/drawing/2014/main" id="{D3FC7929-EA6E-4174-BDAC-65DFD0237B3C}"/>
              </a:ext>
            </a:extLst>
          </p:cNvPr>
          <p:cNvSpPr/>
          <p:nvPr/>
        </p:nvSpPr>
        <p:spPr bwMode="auto">
          <a:xfrm>
            <a:off x="1868904" y="3121455"/>
            <a:ext cx="362733" cy="402606"/>
          </a:xfrm>
          <a:prstGeom prst="roundRect">
            <a:avLst/>
          </a:prstGeom>
          <a:solidFill>
            <a:srgbClr val="009EE0"/>
          </a:solidFill>
          <a:ln w="3175" cap="flat" cmpd="sng" algn="ctr">
            <a:solidFill>
              <a:schemeClr val="tx1"/>
            </a:solidFill>
            <a:prstDash val="solid"/>
            <a:headEnd type="none" w="med" len="med"/>
            <a:tailEnd type="none" w="med" len="med"/>
          </a:ln>
          <a:effectLst>
            <a:outerShdw blurRad="40000" dist="20000" dir="5400000" rotWithShape="0">
              <a:srgbClr val="000000">
                <a:alpha val="38000"/>
              </a:srgbClr>
            </a:outerShdw>
          </a:effectLst>
        </p:spPr>
        <p:txBody>
          <a:bodyPr lIns="0" tIns="216000" rIns="0" bIns="0" anchor="ctr" anchorCtr="1"/>
          <a:lstStyle/>
          <a:p>
            <a:pPr algn="ctr">
              <a:spcBef>
                <a:spcPts val="0"/>
              </a:spcBef>
              <a:defRPr/>
            </a:pPr>
            <a:r>
              <a:rPr lang="en-GB" sz="3200" baseline="30000" dirty="0">
                <a:ln>
                  <a:solidFill>
                    <a:srgbClr val="FFFFFF"/>
                  </a:solidFill>
                </a:ln>
                <a:solidFill>
                  <a:schemeClr val="bg1">
                    <a:lumMod val="50000"/>
                  </a:schemeClr>
                </a:solidFill>
                <a:cs typeface="+mn-cs"/>
              </a:rPr>
              <a:t>0</a:t>
            </a:r>
          </a:p>
        </p:txBody>
      </p:sp>
      <p:sp>
        <p:nvSpPr>
          <p:cNvPr id="23" name="27 Rectángulo">
            <a:extLst>
              <a:ext uri="{FF2B5EF4-FFF2-40B4-BE49-F238E27FC236}">
                <a16:creationId xmlns:a16="http://schemas.microsoft.com/office/drawing/2014/main" id="{8024FD45-2F65-4C58-93D8-A4F970A612C4}"/>
              </a:ext>
            </a:extLst>
          </p:cNvPr>
          <p:cNvSpPr/>
          <p:nvPr/>
        </p:nvSpPr>
        <p:spPr>
          <a:xfrm>
            <a:off x="2357438" y="3139315"/>
            <a:ext cx="2738437" cy="368300"/>
          </a:xfrm>
          <a:prstGeom prst="rect">
            <a:avLst/>
          </a:prstGeom>
        </p:spPr>
        <p:txBody>
          <a:bodyPr>
            <a:spAutoFit/>
          </a:bodyPr>
          <a:lstStyle/>
          <a:p>
            <a:pPr>
              <a:spcBef>
                <a:spcPts val="0"/>
              </a:spcBef>
              <a:defRPr/>
            </a:pPr>
            <a:r>
              <a:rPr lang="en-GB" i="1" kern="0" dirty="0">
                <a:solidFill>
                  <a:schemeClr val="bg1">
                    <a:lumMod val="50000"/>
                  </a:schemeClr>
                </a:solidFill>
                <a:cs typeface="Arial" charset="0"/>
              </a:rPr>
              <a:t>Information collection</a:t>
            </a:r>
          </a:p>
        </p:txBody>
      </p:sp>
      <p:sp>
        <p:nvSpPr>
          <p:cNvPr id="24" name="28 Rectángulo">
            <a:extLst>
              <a:ext uri="{FF2B5EF4-FFF2-40B4-BE49-F238E27FC236}">
                <a16:creationId xmlns:a16="http://schemas.microsoft.com/office/drawing/2014/main" id="{68C8A95A-5A51-401D-9376-84D721154C9C}"/>
              </a:ext>
            </a:extLst>
          </p:cNvPr>
          <p:cNvSpPr/>
          <p:nvPr/>
        </p:nvSpPr>
        <p:spPr>
          <a:xfrm>
            <a:off x="2357438" y="3699703"/>
            <a:ext cx="3457575" cy="368300"/>
          </a:xfrm>
          <a:prstGeom prst="rect">
            <a:avLst/>
          </a:prstGeom>
        </p:spPr>
        <p:txBody>
          <a:bodyPr>
            <a:spAutoFit/>
          </a:bodyPr>
          <a:lstStyle/>
          <a:p>
            <a:pPr>
              <a:spcBef>
                <a:spcPts val="0"/>
              </a:spcBef>
              <a:defRPr/>
            </a:pPr>
            <a:r>
              <a:rPr lang="en-GB" i="1" kern="0" dirty="0">
                <a:solidFill>
                  <a:schemeClr val="bg1">
                    <a:lumMod val="50000"/>
                  </a:schemeClr>
                </a:solidFill>
                <a:cs typeface="Arial" charset="0"/>
              </a:rPr>
              <a:t>Analysis of the energy input*</a:t>
            </a:r>
          </a:p>
        </p:txBody>
      </p:sp>
      <p:sp>
        <p:nvSpPr>
          <p:cNvPr id="25" name="Content Placeholder 2">
            <a:extLst>
              <a:ext uri="{FF2B5EF4-FFF2-40B4-BE49-F238E27FC236}">
                <a16:creationId xmlns:a16="http://schemas.microsoft.com/office/drawing/2014/main" id="{61A79AD9-453A-4FBB-85D5-037AF94CD4A7}"/>
              </a:ext>
            </a:extLst>
          </p:cNvPr>
          <p:cNvSpPr>
            <a:spLocks noGrp="1"/>
          </p:cNvSpPr>
          <p:nvPr>
            <p:ph idx="1"/>
          </p:nvPr>
        </p:nvSpPr>
        <p:spPr>
          <a:xfrm>
            <a:off x="838200" y="1689266"/>
            <a:ext cx="10515600" cy="5168734"/>
          </a:xfrm>
        </p:spPr>
        <p:txBody>
          <a:bodyPr>
            <a:normAutofit/>
          </a:bodyPr>
          <a:lstStyle/>
          <a:p>
            <a:pPr marL="0" indent="0" algn="just">
              <a:buNone/>
            </a:pPr>
            <a:r>
              <a:rPr lang="en-GB" dirty="0"/>
              <a:t>An energy audit consists of 8 main steps that can be performed in the office of the auditor in the field. </a:t>
            </a:r>
          </a:p>
        </p:txBody>
      </p:sp>
    </p:spTree>
    <p:extLst>
      <p:ext uri="{BB962C8B-B14F-4D97-AF65-F5344CB8AC3E}">
        <p14:creationId xmlns:p14="http://schemas.microsoft.com/office/powerpoint/2010/main" val="408691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sp>
        <p:nvSpPr>
          <p:cNvPr id="3" name="Content Placeholder 2">
            <a:extLst>
              <a:ext uri="{FF2B5EF4-FFF2-40B4-BE49-F238E27FC236}">
                <a16:creationId xmlns:a16="http://schemas.microsoft.com/office/drawing/2014/main" id="{9ACFCD23-40FC-4BC2-B236-091ADEA5EC3B}"/>
              </a:ext>
            </a:extLst>
          </p:cNvPr>
          <p:cNvSpPr>
            <a:spLocks noGrp="1"/>
          </p:cNvSpPr>
          <p:nvPr>
            <p:ph idx="1"/>
          </p:nvPr>
        </p:nvSpPr>
        <p:spPr>
          <a:xfrm>
            <a:off x="838200" y="1825624"/>
            <a:ext cx="10515600" cy="4847891"/>
          </a:xfrm>
        </p:spPr>
        <p:txBody>
          <a:bodyPr>
            <a:normAutofit/>
          </a:bodyPr>
          <a:lstStyle/>
          <a:p>
            <a:pPr marL="0" indent="0" algn="just">
              <a:buNone/>
            </a:pPr>
            <a:r>
              <a:rPr lang="en-GB" dirty="0"/>
              <a:t>The energy audit process may be divided into a number of phases:</a:t>
            </a:r>
          </a:p>
          <a:p>
            <a:pPr algn="just"/>
            <a:r>
              <a:rPr lang="en-GB" dirty="0"/>
              <a:t>Pre-survey information and data collection</a:t>
            </a:r>
          </a:p>
          <a:p>
            <a:pPr algn="just"/>
            <a:r>
              <a:rPr lang="en-GB" dirty="0"/>
              <a:t>The building survey</a:t>
            </a:r>
          </a:p>
          <a:p>
            <a:pPr algn="just"/>
            <a:r>
              <a:rPr lang="en-GB" dirty="0"/>
              <a:t>Analysis of the data collected</a:t>
            </a:r>
          </a:p>
          <a:p>
            <a:pPr algn="just"/>
            <a:r>
              <a:rPr lang="en-GB" dirty="0"/>
              <a:t>Formulation of energy-saving solutions</a:t>
            </a:r>
          </a:p>
          <a:p>
            <a:pPr algn="just"/>
            <a:r>
              <a:rPr lang="en-GB" dirty="0"/>
              <a:t>Reporting of results</a:t>
            </a:r>
          </a:p>
        </p:txBody>
      </p:sp>
    </p:spTree>
    <p:extLst>
      <p:ext uri="{BB962C8B-B14F-4D97-AF65-F5344CB8AC3E}">
        <p14:creationId xmlns:p14="http://schemas.microsoft.com/office/powerpoint/2010/main" val="3662206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Pre-survey data collection</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Introductory meeting with the administration and head of maintenance services</a:t>
            </a:r>
          </a:p>
          <a:p>
            <a:r>
              <a:rPr lang="en-GB" dirty="0"/>
              <a:t>Initial questionnaire</a:t>
            </a:r>
          </a:p>
          <a:p>
            <a:r>
              <a:rPr lang="en-GB" dirty="0"/>
              <a:t>Data collection </a:t>
            </a:r>
          </a:p>
          <a:p>
            <a:r>
              <a:rPr lang="en-GB" dirty="0"/>
              <a:t>Meeting with the head office of the institution</a:t>
            </a:r>
          </a:p>
          <a:p>
            <a:r>
              <a:rPr lang="en-GB" dirty="0"/>
              <a:t>Basic information required:</a:t>
            </a:r>
          </a:p>
          <a:p>
            <a:pPr lvl="1"/>
            <a:r>
              <a:rPr lang="en-GB" dirty="0"/>
              <a:t>The contact person</a:t>
            </a:r>
          </a:p>
          <a:p>
            <a:pPr lvl="1"/>
            <a:r>
              <a:rPr lang="en-GB" dirty="0"/>
              <a:t>The basic building characteristics</a:t>
            </a:r>
          </a:p>
          <a:p>
            <a:pPr lvl="1"/>
            <a:r>
              <a:rPr lang="en-GB" dirty="0"/>
              <a:t>Gather all the plans from the contractor and the maintenance personnel</a:t>
            </a:r>
          </a:p>
        </p:txBody>
      </p:sp>
    </p:spTree>
    <p:extLst>
      <p:ext uri="{BB962C8B-B14F-4D97-AF65-F5344CB8AC3E}">
        <p14:creationId xmlns:p14="http://schemas.microsoft.com/office/powerpoint/2010/main" val="3209289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Pre-survey data collection</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a:xfrm>
            <a:off x="838200" y="1825625"/>
            <a:ext cx="10515600" cy="4667250"/>
          </a:xfrm>
        </p:spPr>
        <p:txBody>
          <a:bodyPr>
            <a:normAutofit lnSpcReduction="10000"/>
          </a:bodyPr>
          <a:lstStyle/>
          <a:p>
            <a:r>
              <a:rPr lang="en-GB" dirty="0"/>
              <a:t>Important to collect as much information as possible about the building</a:t>
            </a:r>
          </a:p>
          <a:p>
            <a:r>
              <a:rPr lang="en-GB" dirty="0"/>
              <a:t>Utility bills provide useful information on the amount of energy (and water) purchased and tariffs paid</a:t>
            </a:r>
          </a:p>
          <a:p>
            <a:r>
              <a:rPr lang="en-GB" dirty="0"/>
              <a:t>Readings from any sub-meters should be used if available (if these are not available then this might be potential area for improvement)</a:t>
            </a:r>
          </a:p>
          <a:p>
            <a:r>
              <a:rPr lang="en-GB" dirty="0"/>
              <a:t>Regular readings taken manually (also a potential EE measure)</a:t>
            </a:r>
          </a:p>
          <a:p>
            <a:r>
              <a:rPr lang="en-GB" dirty="0"/>
              <a:t>Bills will show maximum demand charges (load-shifting potential)</a:t>
            </a:r>
          </a:p>
          <a:p>
            <a:r>
              <a:rPr lang="en-GB" dirty="0"/>
              <a:t>Bills going back number of years (at least 3) will enable long-term trends in energy usage </a:t>
            </a:r>
          </a:p>
          <a:p>
            <a:r>
              <a:rPr lang="en-GB" dirty="0"/>
              <a:t>The most recent energy/water bill is needed as well</a:t>
            </a:r>
          </a:p>
          <a:p>
            <a:endParaRPr lang="en-GB" dirty="0"/>
          </a:p>
        </p:txBody>
      </p:sp>
    </p:spTree>
    <p:extLst>
      <p:ext uri="{BB962C8B-B14F-4D97-AF65-F5344CB8AC3E}">
        <p14:creationId xmlns:p14="http://schemas.microsoft.com/office/powerpoint/2010/main" val="1712956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Pre-survey data collection</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a:xfrm>
            <a:off x="838200" y="1825625"/>
            <a:ext cx="10515600" cy="4749836"/>
          </a:xfrm>
        </p:spPr>
        <p:txBody>
          <a:bodyPr>
            <a:normAutofit/>
          </a:bodyPr>
          <a:lstStyle/>
          <a:p>
            <a:r>
              <a:rPr lang="en-GB" dirty="0"/>
              <a:t>Any plans, elevations or technical data on the building should be obtained (useful information od dimensions, construction materials, possibly U-values, and important information on the building services plan (type, size and control strategy)</a:t>
            </a:r>
          </a:p>
          <a:p>
            <a:r>
              <a:rPr lang="en-GB" dirty="0"/>
              <a:t>The collected information may include:</a:t>
            </a:r>
          </a:p>
          <a:p>
            <a:pPr lvl="1"/>
            <a:r>
              <a:rPr lang="en-GB" dirty="0"/>
              <a:t>Electricity/gas/oil/solid fuel/water utility bills</a:t>
            </a:r>
          </a:p>
          <a:p>
            <a:pPr lvl="1"/>
            <a:r>
              <a:rPr lang="en-GB" dirty="0"/>
              <a:t>Plans/elevations/design of the building (incl. building services systems)</a:t>
            </a:r>
          </a:p>
          <a:p>
            <a:pPr lvl="1"/>
            <a:r>
              <a:rPr lang="en-GB" dirty="0"/>
              <a:t>Location of the building (climate)</a:t>
            </a:r>
          </a:p>
          <a:p>
            <a:pPr lvl="1"/>
            <a:r>
              <a:rPr lang="en-GB" dirty="0"/>
              <a:t>Information on the controls and building management system (BMS)</a:t>
            </a:r>
          </a:p>
          <a:p>
            <a:pPr lvl="1"/>
            <a:r>
              <a:rPr lang="en-GB" dirty="0"/>
              <a:t>Information on the structure of the building (U-values, materials, etc.)</a:t>
            </a:r>
          </a:p>
          <a:p>
            <a:pPr lvl="1"/>
            <a:r>
              <a:rPr lang="en-GB" dirty="0"/>
              <a:t>Information on the building’s purpose, hors of work and operation</a:t>
            </a:r>
          </a:p>
          <a:p>
            <a:endParaRPr lang="hr-HR" dirty="0"/>
          </a:p>
        </p:txBody>
      </p:sp>
    </p:spTree>
    <p:extLst>
      <p:ext uri="{BB962C8B-B14F-4D97-AF65-F5344CB8AC3E}">
        <p14:creationId xmlns:p14="http://schemas.microsoft.com/office/powerpoint/2010/main" val="4290047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normAutofit fontScale="92500" lnSpcReduction="10000"/>
          </a:bodyPr>
          <a:lstStyle/>
          <a:p>
            <a:r>
              <a:rPr lang="en-GB" dirty="0"/>
              <a:t>Walk-through survey will provide much additional information which cannot be obtained from the plans</a:t>
            </a:r>
          </a:p>
          <a:p>
            <a:r>
              <a:rPr lang="en-GB" dirty="0"/>
              <a:t>There are often changes made (extensions, new ventilation plant, additional insulation, etc.)</a:t>
            </a:r>
          </a:p>
          <a:p>
            <a:r>
              <a:rPr lang="en-GB" dirty="0"/>
              <a:t>The condition of the building should also be noted (e.g., cleanliness of light fittings, etc.)</a:t>
            </a:r>
          </a:p>
          <a:p>
            <a:r>
              <a:rPr lang="en-GB" dirty="0"/>
              <a:t>Interviews with building managers, engineers, caretakers and others can provide useful anecdotal evidence and better understanding of the operation of the building</a:t>
            </a:r>
          </a:p>
          <a:p>
            <a:r>
              <a:rPr lang="en-GB" dirty="0"/>
              <a:t>Sometimes is good (with the employer’s permission) to interview the building users or issue questionnaires.</a:t>
            </a:r>
          </a:p>
        </p:txBody>
      </p:sp>
    </p:spTree>
    <p:extLst>
      <p:ext uri="{BB962C8B-B14F-4D97-AF65-F5344CB8AC3E}">
        <p14:creationId xmlns:p14="http://schemas.microsoft.com/office/powerpoint/2010/main" val="1965043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a:xfrm>
            <a:off x="838200" y="1825625"/>
            <a:ext cx="10515600" cy="4749836"/>
          </a:xfrm>
        </p:spPr>
        <p:txBody>
          <a:bodyPr>
            <a:normAutofit fontScale="92500" lnSpcReduction="20000"/>
          </a:bodyPr>
          <a:lstStyle/>
          <a:p>
            <a:r>
              <a:rPr lang="en-GB" dirty="0"/>
              <a:t>Conditions in the building may be measured as well, various hand-held devices are available nowadays: for temperature, humidity, lighting level, CO</a:t>
            </a:r>
            <a:r>
              <a:rPr lang="en-GB" baseline="-25000" dirty="0"/>
              <a:t>2</a:t>
            </a:r>
            <a:r>
              <a:rPr lang="en-GB" dirty="0"/>
              <a:t> level, etc. (provide only indication of the conditions prevailing at the time of the survey)</a:t>
            </a:r>
          </a:p>
          <a:p>
            <a:r>
              <a:rPr lang="en-GB" dirty="0"/>
              <a:t>Spot reading can be useful in identifying potential problems (problems with temperature control, etc.)</a:t>
            </a:r>
          </a:p>
          <a:p>
            <a:r>
              <a:rPr lang="en-GB" dirty="0"/>
              <a:t>Other control issues may also be identified:</a:t>
            </a:r>
          </a:p>
          <a:p>
            <a:pPr lvl="1"/>
            <a:r>
              <a:rPr lang="en-GB" dirty="0"/>
              <a:t>Do users have manual override for heating controls?</a:t>
            </a:r>
          </a:p>
          <a:p>
            <a:pPr lvl="1"/>
            <a:r>
              <a:rPr lang="en-GB" dirty="0"/>
              <a:t>Are there open windows immediately above working radiators?</a:t>
            </a:r>
          </a:p>
          <a:p>
            <a:pPr lvl="1"/>
            <a:r>
              <a:rPr lang="en-GB" dirty="0"/>
              <a:t>Can the user adjust light levels?</a:t>
            </a:r>
          </a:p>
          <a:p>
            <a:pPr lvl="1"/>
            <a:r>
              <a:rPr lang="en-GB" dirty="0"/>
              <a:t>Where are the light switches?</a:t>
            </a:r>
          </a:p>
          <a:p>
            <a:pPr lvl="1"/>
            <a:r>
              <a:rPr lang="en-GB" dirty="0"/>
              <a:t>Are computers switched off at night? </a:t>
            </a:r>
          </a:p>
          <a:p>
            <a:pPr lvl="1"/>
            <a:r>
              <a:rPr lang="en-GB" dirty="0"/>
              <a:t>Is there manual control of ventilation?</a:t>
            </a:r>
          </a:p>
          <a:p>
            <a:pPr lvl="1"/>
            <a:r>
              <a:rPr lang="en-GB" dirty="0"/>
              <a:t>Are fans switched on at night for night cooling?</a:t>
            </a:r>
          </a:p>
          <a:p>
            <a:pPr lvl="1"/>
            <a:endParaRPr lang="hr-HR" dirty="0"/>
          </a:p>
        </p:txBody>
      </p:sp>
    </p:spTree>
    <p:extLst>
      <p:ext uri="{BB962C8B-B14F-4D97-AF65-F5344CB8AC3E}">
        <p14:creationId xmlns:p14="http://schemas.microsoft.com/office/powerpoint/2010/main" val="2576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building envelope</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Surfaces and sizes, orientation and building characteristics (roof, floors, windows, walls, etc.)</a:t>
            </a:r>
          </a:p>
          <a:p>
            <a:r>
              <a:rPr lang="en-GB" dirty="0"/>
              <a:t>The working schedule of the building</a:t>
            </a:r>
          </a:p>
          <a:p>
            <a:r>
              <a:rPr lang="en-GB" dirty="0"/>
              <a:t>Number of employees, number of workers</a:t>
            </a:r>
          </a:p>
          <a:p>
            <a:r>
              <a:rPr lang="en-GB" dirty="0"/>
              <a:t>The heated and cooled area and/or volume</a:t>
            </a:r>
          </a:p>
          <a:p>
            <a:r>
              <a:rPr lang="en-GB" dirty="0"/>
              <a:t>The referent climatic data</a:t>
            </a:r>
            <a:endParaRPr lang="hr-HR" dirty="0"/>
          </a:p>
        </p:txBody>
      </p:sp>
    </p:spTree>
    <p:extLst>
      <p:ext uri="{BB962C8B-B14F-4D97-AF65-F5344CB8AC3E}">
        <p14:creationId xmlns:p14="http://schemas.microsoft.com/office/powerpoint/2010/main" val="369481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516B6-5003-46F3-BDBF-D4394499351C}"/>
              </a:ext>
            </a:extLst>
          </p:cNvPr>
          <p:cNvSpPr>
            <a:spLocks noGrp="1"/>
          </p:cNvSpPr>
          <p:nvPr>
            <p:ph type="title"/>
          </p:nvPr>
        </p:nvSpPr>
        <p:spPr/>
        <p:txBody>
          <a:bodyPr/>
          <a:lstStyle/>
          <a:p>
            <a:r>
              <a:rPr lang="en-GB" dirty="0"/>
              <a:t>Table of contents</a:t>
            </a:r>
            <a:endParaRPr lang="hr-HR" dirty="0"/>
          </a:p>
        </p:txBody>
      </p:sp>
      <p:graphicFrame>
        <p:nvGraphicFramePr>
          <p:cNvPr id="7" name="Content Placeholder 6">
            <a:extLst>
              <a:ext uri="{FF2B5EF4-FFF2-40B4-BE49-F238E27FC236}">
                <a16:creationId xmlns:a16="http://schemas.microsoft.com/office/drawing/2014/main" id="{98569B66-2553-4214-80AC-64E9402BE0FD}"/>
              </a:ext>
            </a:extLst>
          </p:cNvPr>
          <p:cNvGraphicFramePr>
            <a:graphicFrameLocks noGrp="1"/>
          </p:cNvGraphicFramePr>
          <p:nvPr>
            <p:ph idx="1"/>
            <p:extLst>
              <p:ext uri="{D42A27DB-BD31-4B8C-83A1-F6EECF244321}">
                <p14:modId xmlns:p14="http://schemas.microsoft.com/office/powerpoint/2010/main" val="1129433934"/>
              </p:ext>
            </p:extLst>
          </p:nvPr>
        </p:nvGraphicFramePr>
        <p:xfrm>
          <a:off x="1078832" y="1427747"/>
          <a:ext cx="10515600" cy="5582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62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heating system</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Detailed inspection of the boiled rooms is essential </a:t>
            </a:r>
          </a:p>
          <a:p>
            <a:r>
              <a:rPr lang="en-GB" dirty="0"/>
              <a:t>The characteristics of the heating system, the boiler, the distribution system and the medium, the heating elements (radiators, etc.)</a:t>
            </a:r>
          </a:p>
          <a:p>
            <a:r>
              <a:rPr lang="en-GB" dirty="0"/>
              <a:t>Working schedule, power and efficiency, regulation, etc. </a:t>
            </a:r>
          </a:p>
          <a:p>
            <a:r>
              <a:rPr lang="en-GB" dirty="0"/>
              <a:t>Standard of maintenance (maintenance plans)</a:t>
            </a:r>
          </a:p>
          <a:p>
            <a:r>
              <a:rPr lang="en-GB" dirty="0"/>
              <a:t>Hydraulic balance of the system</a:t>
            </a:r>
          </a:p>
          <a:p>
            <a:r>
              <a:rPr lang="en-GB" dirty="0"/>
              <a:t>Connection to other systems (DHW or steam)</a:t>
            </a:r>
          </a:p>
          <a:p>
            <a:r>
              <a:rPr lang="en-GB" dirty="0"/>
              <a:t>Any specific problems such as broken valves, leaks, missing lagging and other defects should be noted</a:t>
            </a:r>
            <a:endParaRPr lang="hr-HR" dirty="0"/>
          </a:p>
        </p:txBody>
      </p:sp>
    </p:spTree>
    <p:extLst>
      <p:ext uri="{BB962C8B-B14F-4D97-AF65-F5344CB8AC3E}">
        <p14:creationId xmlns:p14="http://schemas.microsoft.com/office/powerpoint/2010/main" val="2082568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domestic hot water</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Collect all the technical characteristics of the domestic hot water (DHW) system including distribution system and the medium</a:t>
            </a:r>
          </a:p>
          <a:p>
            <a:r>
              <a:rPr lang="en-GB" dirty="0"/>
              <a:t>Technical data such as power and efficiency</a:t>
            </a:r>
          </a:p>
          <a:p>
            <a:r>
              <a:rPr lang="en-GB" dirty="0"/>
              <a:t>Working schedule and regulation</a:t>
            </a:r>
          </a:p>
          <a:p>
            <a:r>
              <a:rPr lang="en-GB" dirty="0"/>
              <a:t>Standard of maintenance (maintenance plans)</a:t>
            </a:r>
          </a:p>
          <a:p>
            <a:r>
              <a:rPr lang="en-GB" dirty="0"/>
              <a:t>Connection to other systems (connection to heating system, connection to alternative heating systems, etc.)</a:t>
            </a:r>
            <a:endParaRPr lang="hr-HR" dirty="0"/>
          </a:p>
        </p:txBody>
      </p:sp>
    </p:spTree>
    <p:extLst>
      <p:ext uri="{BB962C8B-B14F-4D97-AF65-F5344CB8AC3E}">
        <p14:creationId xmlns:p14="http://schemas.microsoft.com/office/powerpoint/2010/main" val="3436347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cooling, ventilation and air conditioning system</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Listing all the technical characteristics of all three systems, the distribution part and the medium, the cooling/ventilation elements such as convectors, fans, etc. </a:t>
            </a:r>
          </a:p>
          <a:p>
            <a:r>
              <a:rPr lang="en-GB" dirty="0"/>
              <a:t>Technical data such as power and efficiency</a:t>
            </a:r>
          </a:p>
          <a:p>
            <a:r>
              <a:rPr lang="en-GB" dirty="0"/>
              <a:t>Working schedule and regulation</a:t>
            </a:r>
          </a:p>
          <a:p>
            <a:r>
              <a:rPr lang="en-GB" dirty="0"/>
              <a:t>Standard of maintenance (maintenance plans)</a:t>
            </a:r>
          </a:p>
          <a:p>
            <a:r>
              <a:rPr lang="en-GB" dirty="0"/>
              <a:t>Split systems</a:t>
            </a:r>
          </a:p>
          <a:p>
            <a:r>
              <a:rPr lang="en-GB" dirty="0"/>
              <a:t>Connection to other systems such as cooling, refrigeration, etc. </a:t>
            </a:r>
            <a:endParaRPr lang="hr-HR" dirty="0"/>
          </a:p>
        </p:txBody>
      </p:sp>
    </p:spTree>
    <p:extLst>
      <p:ext uri="{BB962C8B-B14F-4D97-AF65-F5344CB8AC3E}">
        <p14:creationId xmlns:p14="http://schemas.microsoft.com/office/powerpoint/2010/main" val="2730353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electricity (other)</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Indoor and outdoor lighting system</a:t>
            </a:r>
          </a:p>
          <a:p>
            <a:r>
              <a:rPr lang="en-GB" dirty="0"/>
              <a:t>Important to collect number of lamps, power and operating hours</a:t>
            </a:r>
          </a:p>
          <a:p>
            <a:r>
              <a:rPr lang="en-GB" dirty="0"/>
              <a:t>List of all the other usual and specific equipment such as IT equipment, various kitchen appliance, washers, etc. (power and operating hours)</a:t>
            </a:r>
          </a:p>
          <a:p>
            <a:r>
              <a:rPr lang="en-GB" dirty="0"/>
              <a:t>Overall efficiency and regulation </a:t>
            </a:r>
          </a:p>
          <a:p>
            <a:r>
              <a:rPr lang="en-GB" dirty="0"/>
              <a:t>Standard of maintenance (maintenance plans)</a:t>
            </a:r>
          </a:p>
          <a:p>
            <a:endParaRPr lang="hr-HR" dirty="0"/>
          </a:p>
        </p:txBody>
      </p:sp>
    </p:spTree>
    <p:extLst>
      <p:ext uri="{BB962C8B-B14F-4D97-AF65-F5344CB8AC3E}">
        <p14:creationId xmlns:p14="http://schemas.microsoft.com/office/powerpoint/2010/main" val="1580716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renewable energy</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Installed power and energy production</a:t>
            </a:r>
          </a:p>
          <a:p>
            <a:r>
              <a:rPr lang="en-GB" dirty="0"/>
              <a:t>How are the renewable energy systems connected to building technical systems</a:t>
            </a:r>
          </a:p>
          <a:p>
            <a:r>
              <a:rPr lang="en-GB" dirty="0"/>
              <a:t>What is the purpose of such renewable energy source</a:t>
            </a:r>
          </a:p>
          <a:p>
            <a:r>
              <a:rPr lang="en-GB" dirty="0"/>
              <a:t>Analysis of distribution system </a:t>
            </a:r>
          </a:p>
          <a:p>
            <a:r>
              <a:rPr lang="en-GB" dirty="0"/>
              <a:t>Overall efficiency and regulation</a:t>
            </a:r>
          </a:p>
          <a:p>
            <a:r>
              <a:rPr lang="en-GB" dirty="0"/>
              <a:t>Standard of maintenance (maintenance plans)</a:t>
            </a:r>
          </a:p>
          <a:p>
            <a:endParaRPr lang="hr-HR" dirty="0"/>
          </a:p>
        </p:txBody>
      </p:sp>
    </p:spTree>
    <p:extLst>
      <p:ext uri="{BB962C8B-B14F-4D97-AF65-F5344CB8AC3E}">
        <p14:creationId xmlns:p14="http://schemas.microsoft.com/office/powerpoint/2010/main" val="3900923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Walk-through survey – water supply</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Is there a pressure control system</a:t>
            </a:r>
          </a:p>
          <a:p>
            <a:r>
              <a:rPr lang="en-GB" dirty="0"/>
              <a:t>Number and type of water sources and end-user appliances</a:t>
            </a:r>
          </a:p>
          <a:p>
            <a:r>
              <a:rPr lang="en-GB" dirty="0"/>
              <a:t>Is there an alternative water source(s)?</a:t>
            </a:r>
          </a:p>
          <a:p>
            <a:r>
              <a:rPr lang="en-GB" dirty="0"/>
              <a:t>Is there any water leakages when no one is using it? </a:t>
            </a:r>
            <a:endParaRPr lang="hr-HR" dirty="0"/>
          </a:p>
        </p:txBody>
      </p:sp>
    </p:spTree>
    <p:extLst>
      <p:ext uri="{BB962C8B-B14F-4D97-AF65-F5344CB8AC3E}">
        <p14:creationId xmlns:p14="http://schemas.microsoft.com/office/powerpoint/2010/main" val="2716896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Analysis of the data collected</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a:xfrm>
            <a:off x="838200" y="1825625"/>
            <a:ext cx="10515600" cy="4667250"/>
          </a:xfrm>
        </p:spPr>
        <p:txBody>
          <a:bodyPr>
            <a:normAutofit fontScale="92500"/>
          </a:bodyPr>
          <a:lstStyle/>
          <a:p>
            <a:r>
              <a:rPr lang="en-GB" dirty="0"/>
              <a:t>The form and extent of the analysis depends on the number of factors:</a:t>
            </a:r>
          </a:p>
          <a:p>
            <a:pPr lvl="1"/>
            <a:r>
              <a:rPr lang="en-GB" dirty="0"/>
              <a:t>The depth of the audit</a:t>
            </a:r>
          </a:p>
          <a:p>
            <a:pPr lvl="1"/>
            <a:r>
              <a:rPr lang="en-GB" dirty="0"/>
              <a:t>The nature of the building</a:t>
            </a:r>
          </a:p>
          <a:p>
            <a:pPr lvl="1"/>
            <a:r>
              <a:rPr lang="en-GB" dirty="0"/>
              <a:t>The degree to which the energy consumption data can be disaggregated into end-uses</a:t>
            </a:r>
          </a:p>
          <a:p>
            <a:pPr lvl="1"/>
            <a:r>
              <a:rPr lang="en-GB" dirty="0"/>
              <a:t>The needs of the client</a:t>
            </a:r>
          </a:p>
          <a:p>
            <a:r>
              <a:rPr lang="en-GB" dirty="0"/>
              <a:t>For complex buildings it is worth to model the performance using proprietary software for simple steady-state heat loss calculations or detailed hourly simulations of HVAC performance </a:t>
            </a:r>
          </a:p>
          <a:p>
            <a:r>
              <a:rPr lang="en-GB" dirty="0"/>
              <a:t>If there is accurate input data available then it is possible to simulate the effect on energy consumption by changing for example building envelope insulation, improving boiler efficiencies, etc. </a:t>
            </a:r>
            <a:endParaRPr lang="hr-HR" dirty="0"/>
          </a:p>
        </p:txBody>
      </p:sp>
    </p:spTree>
    <p:extLst>
      <p:ext uri="{BB962C8B-B14F-4D97-AF65-F5344CB8AC3E}">
        <p14:creationId xmlns:p14="http://schemas.microsoft.com/office/powerpoint/2010/main" val="2900184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Analysis of the data collected</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The results of analysis should include at lease:</a:t>
            </a:r>
          </a:p>
          <a:p>
            <a:pPr lvl="1"/>
            <a:r>
              <a:rPr lang="en-GB" dirty="0"/>
              <a:t>Analysis of all the energy and water bills and definition of referent energy/water consumption </a:t>
            </a:r>
          </a:p>
          <a:p>
            <a:pPr lvl="1"/>
            <a:r>
              <a:rPr lang="en-GB" dirty="0"/>
              <a:t>Model the energy and cost balance</a:t>
            </a:r>
          </a:p>
          <a:p>
            <a:pPr lvl="1"/>
            <a:r>
              <a:rPr lang="en-GB" dirty="0"/>
              <a:t>Model the balance for each type of energy and water consumer</a:t>
            </a:r>
          </a:p>
          <a:p>
            <a:pPr lvl="1"/>
            <a:r>
              <a:rPr lang="en-GB" dirty="0"/>
              <a:t>Compare the calculated energy demand with the referent consumption</a:t>
            </a:r>
          </a:p>
          <a:p>
            <a:r>
              <a:rPr lang="en-GB" dirty="0"/>
              <a:t>Measured or estimated energy consumption should be compared with that of other buildings having the same function</a:t>
            </a:r>
          </a:p>
          <a:p>
            <a:r>
              <a:rPr lang="en-GB" dirty="0"/>
              <a:t>Comparisons are normally based on kWh/y/m</a:t>
            </a:r>
            <a:r>
              <a:rPr lang="en-GB" baseline="30000" dirty="0"/>
              <a:t>2 </a:t>
            </a:r>
          </a:p>
          <a:p>
            <a:endParaRPr lang="hr-HR" dirty="0"/>
          </a:p>
        </p:txBody>
      </p:sp>
    </p:spTree>
    <p:extLst>
      <p:ext uri="{BB962C8B-B14F-4D97-AF65-F5344CB8AC3E}">
        <p14:creationId xmlns:p14="http://schemas.microsoft.com/office/powerpoint/2010/main" val="3084597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Analysis of the data collected - metering</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Easy to measure:</a:t>
            </a:r>
          </a:p>
          <a:p>
            <a:pPr lvl="1"/>
            <a:r>
              <a:rPr lang="en-GB" dirty="0"/>
              <a:t>Temperature and humidity</a:t>
            </a:r>
          </a:p>
          <a:p>
            <a:pPr lvl="1"/>
            <a:r>
              <a:rPr lang="en-GB" dirty="0"/>
              <a:t>Surface and sizes of building envelope (laser distance meter)</a:t>
            </a:r>
          </a:p>
          <a:p>
            <a:pPr lvl="1"/>
            <a:r>
              <a:rPr lang="en-GB" dirty="0"/>
              <a:t>Lux measurement (lux meter)</a:t>
            </a:r>
          </a:p>
          <a:p>
            <a:r>
              <a:rPr lang="en-GB" dirty="0"/>
              <a:t>Not so easy to measure</a:t>
            </a:r>
          </a:p>
          <a:p>
            <a:pPr lvl="1"/>
            <a:r>
              <a:rPr lang="en-GB" dirty="0"/>
              <a:t>Thermal camera (thermography)</a:t>
            </a:r>
          </a:p>
          <a:p>
            <a:pPr lvl="1"/>
            <a:r>
              <a:rPr lang="en-GB" dirty="0"/>
              <a:t>Water pressure and consumption (ultrasound)</a:t>
            </a:r>
          </a:p>
          <a:p>
            <a:pPr lvl="1"/>
            <a:r>
              <a:rPr lang="en-GB" dirty="0"/>
              <a:t>Ventilation losses, air penetration (</a:t>
            </a:r>
            <a:r>
              <a:rPr lang="en-US" dirty="0"/>
              <a:t>blower door test</a:t>
            </a:r>
            <a:r>
              <a:rPr lang="en-GB" dirty="0"/>
              <a:t>)</a:t>
            </a:r>
          </a:p>
          <a:p>
            <a:pPr lvl="1"/>
            <a:r>
              <a:rPr lang="en-GB" dirty="0"/>
              <a:t>Boiler efficiency measurement (direct and indirect, waste gasses, etc.)</a:t>
            </a:r>
          </a:p>
          <a:p>
            <a:pPr lvl="1"/>
            <a:r>
              <a:rPr lang="en-GB" dirty="0"/>
              <a:t>Electricity data (active and reactive power, energy, power factor, etc.)</a:t>
            </a:r>
            <a:endParaRPr lang="hr-HR" dirty="0"/>
          </a:p>
        </p:txBody>
      </p:sp>
    </p:spTree>
    <p:extLst>
      <p:ext uri="{BB962C8B-B14F-4D97-AF65-F5344CB8AC3E}">
        <p14:creationId xmlns:p14="http://schemas.microsoft.com/office/powerpoint/2010/main" val="122876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Formulation of energy-savings solutions</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The analysis of the data collected should result in the identification of where energy use is high and where there is waste.</a:t>
            </a:r>
          </a:p>
          <a:p>
            <a:r>
              <a:rPr lang="en-GB" dirty="0"/>
              <a:t>Such “waste” can be reduced by implementation of no-cost solutions (changes to occupant behaviour, low-tech solution such as adding blinds to the windows) to highly engineered and costly measures (installation of combined heat and power system, etc.).</a:t>
            </a:r>
          </a:p>
          <a:p>
            <a:r>
              <a:rPr lang="en-GB" dirty="0"/>
              <a:t>After the suitable means of energy reduction are identified, the estimated savings should be calculated and their cost effectiveness should be assessed. </a:t>
            </a:r>
          </a:p>
        </p:txBody>
      </p:sp>
    </p:spTree>
    <p:extLst>
      <p:ext uri="{BB962C8B-B14F-4D97-AF65-F5344CB8AC3E}">
        <p14:creationId xmlns:p14="http://schemas.microsoft.com/office/powerpoint/2010/main" val="251790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Introduction</a:t>
            </a:r>
            <a:endParaRPr lang="hr-HR" dirty="0"/>
          </a:p>
        </p:txBody>
      </p:sp>
      <p:sp>
        <p:nvSpPr>
          <p:cNvPr id="3" name="Content Placeholder 2">
            <a:extLst>
              <a:ext uri="{FF2B5EF4-FFF2-40B4-BE49-F238E27FC236}">
                <a16:creationId xmlns:a16="http://schemas.microsoft.com/office/drawing/2014/main" id="{9ACFCD23-40FC-4BC2-B236-091ADEA5EC3B}"/>
              </a:ext>
            </a:extLst>
          </p:cNvPr>
          <p:cNvSpPr>
            <a:spLocks noGrp="1"/>
          </p:cNvSpPr>
          <p:nvPr>
            <p:ph idx="1"/>
          </p:nvPr>
        </p:nvSpPr>
        <p:spPr>
          <a:xfrm>
            <a:off x="838200" y="1825624"/>
            <a:ext cx="10515600" cy="4847891"/>
          </a:xfrm>
        </p:spPr>
        <p:txBody>
          <a:bodyPr>
            <a:normAutofit lnSpcReduction="10000"/>
          </a:bodyPr>
          <a:lstStyle/>
          <a:p>
            <a:pPr algn="just"/>
            <a:r>
              <a:rPr lang="en-GB" dirty="0"/>
              <a:t>An energy audit is an essential tool of energy management. </a:t>
            </a:r>
          </a:p>
          <a:p>
            <a:pPr algn="just"/>
            <a:r>
              <a:rPr lang="en-GB" dirty="0"/>
              <a:t>Energy audit is an investigation and detailed analysis of the energy (and water) entering and leaving a building, and is carried out to pinpoint the areas where there is potential for energy efficiency measures and savings.</a:t>
            </a:r>
          </a:p>
          <a:p>
            <a:pPr algn="just"/>
            <a:r>
              <a:rPr lang="en-GB" dirty="0"/>
              <a:t>The main aim of the energy audit is to identify actions that will lead to savings in energy and costs. </a:t>
            </a:r>
          </a:p>
          <a:p>
            <a:pPr algn="just"/>
            <a:r>
              <a:rPr lang="en-GB" dirty="0"/>
              <a:t>Other aims: </a:t>
            </a:r>
          </a:p>
          <a:p>
            <a:pPr lvl="1" algn="just"/>
            <a:r>
              <a:rPr lang="en-GB" dirty="0"/>
              <a:t>Reduction in carbon emissions</a:t>
            </a:r>
          </a:p>
          <a:p>
            <a:pPr lvl="1" algn="just"/>
            <a:r>
              <a:rPr lang="en-GB" dirty="0"/>
              <a:t>Improved environmental conditions for the occupants of the building</a:t>
            </a:r>
          </a:p>
          <a:p>
            <a:pPr lvl="1" algn="just"/>
            <a:r>
              <a:rPr lang="en-GB" dirty="0"/>
              <a:t>The development of a system for recording energy use</a:t>
            </a:r>
          </a:p>
          <a:p>
            <a:pPr lvl="1" algn="just"/>
            <a:r>
              <a:rPr lang="en-GB" dirty="0"/>
              <a:t>The development of monitoring and targeting schemes</a:t>
            </a:r>
            <a:endParaRPr lang="hr-HR" dirty="0"/>
          </a:p>
        </p:txBody>
      </p:sp>
    </p:spTree>
    <p:extLst>
      <p:ext uri="{BB962C8B-B14F-4D97-AF65-F5344CB8AC3E}">
        <p14:creationId xmlns:p14="http://schemas.microsoft.com/office/powerpoint/2010/main" val="2389826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Formulation of energy-savings solutions</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lstStyle/>
          <a:p>
            <a:r>
              <a:rPr lang="en-GB" dirty="0"/>
              <a:t>The energy efficiency measures should be calculated according to the referent energy consumption (real consumption from energy and water bills)</a:t>
            </a:r>
          </a:p>
          <a:p>
            <a:r>
              <a:rPr lang="en-GB" dirty="0"/>
              <a:t>The energy efficiency measures are technically, ecologically and economically evaluated</a:t>
            </a:r>
          </a:p>
          <a:p>
            <a:r>
              <a:rPr lang="en-GB" dirty="0"/>
              <a:t>The energy efficiency measures should be transparently calculated and presented</a:t>
            </a:r>
          </a:p>
          <a:p>
            <a:r>
              <a:rPr lang="en-GB" dirty="0"/>
              <a:t>The energy efficiency measures should be calculated in accordance with local norms and laws</a:t>
            </a:r>
          </a:p>
        </p:txBody>
      </p:sp>
    </p:spTree>
    <p:extLst>
      <p:ext uri="{BB962C8B-B14F-4D97-AF65-F5344CB8AC3E}">
        <p14:creationId xmlns:p14="http://schemas.microsoft.com/office/powerpoint/2010/main" val="3158680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Reporting</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p:txBody>
          <a:bodyPr>
            <a:normAutofit lnSpcReduction="10000"/>
          </a:bodyPr>
          <a:lstStyle/>
          <a:p>
            <a:r>
              <a:rPr lang="en-GB" dirty="0"/>
              <a:t>The report can be made to the client </a:t>
            </a:r>
            <a:r>
              <a:rPr lang="en-GB" dirty="0" err="1"/>
              <a:t>outlinging</a:t>
            </a:r>
            <a:r>
              <a:rPr lang="en-GB" dirty="0"/>
              <a:t>: </a:t>
            </a:r>
          </a:p>
          <a:p>
            <a:pPr lvl="1"/>
            <a:r>
              <a:rPr lang="en-GB" dirty="0"/>
              <a:t>The present state of the building</a:t>
            </a:r>
          </a:p>
          <a:p>
            <a:pPr lvl="1"/>
            <a:r>
              <a:rPr lang="en-GB" dirty="0"/>
              <a:t>An analysis of current energy use</a:t>
            </a:r>
          </a:p>
          <a:p>
            <a:pPr lvl="1"/>
            <a:r>
              <a:rPr lang="en-GB" dirty="0"/>
              <a:t>Identification of areas of waste and where energy can be saved</a:t>
            </a:r>
          </a:p>
          <a:p>
            <a:pPr lvl="1"/>
            <a:r>
              <a:rPr lang="en-GB" dirty="0"/>
              <a:t>Details of the kinds of intervention which will reduce energy use</a:t>
            </a:r>
          </a:p>
          <a:p>
            <a:pPr lvl="1"/>
            <a:r>
              <a:rPr lang="en-GB" dirty="0"/>
              <a:t>Details of the savings possible</a:t>
            </a:r>
          </a:p>
          <a:p>
            <a:pPr lvl="1"/>
            <a:r>
              <a:rPr lang="en-GB" dirty="0"/>
              <a:t>The cost-effectiveness of the methods recommended</a:t>
            </a:r>
          </a:p>
          <a:p>
            <a:r>
              <a:rPr lang="en-GB" dirty="0"/>
              <a:t>Measures can be listed in order of preference (lowest cost, shortest payback, highest net present value (NPV), etc. </a:t>
            </a:r>
          </a:p>
          <a:p>
            <a:r>
              <a:rPr lang="en-GB" dirty="0"/>
              <a:t>List of best options should be presented to management in the form of an energy audit report.</a:t>
            </a:r>
          </a:p>
        </p:txBody>
      </p:sp>
    </p:spTree>
    <p:extLst>
      <p:ext uri="{BB962C8B-B14F-4D97-AF65-F5344CB8AC3E}">
        <p14:creationId xmlns:p14="http://schemas.microsoft.com/office/powerpoint/2010/main" val="2631571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9124-DDB8-47F3-A229-9CF992DA78EF}"/>
              </a:ext>
            </a:extLst>
          </p:cNvPr>
          <p:cNvSpPr>
            <a:spLocks noGrp="1"/>
          </p:cNvSpPr>
          <p:nvPr>
            <p:ph type="title"/>
          </p:nvPr>
        </p:nvSpPr>
        <p:spPr/>
        <p:txBody>
          <a:bodyPr/>
          <a:lstStyle/>
          <a:p>
            <a:r>
              <a:rPr lang="en-GB" dirty="0"/>
              <a:t>Reporting</a:t>
            </a:r>
            <a:endParaRPr lang="hr-HR" dirty="0"/>
          </a:p>
        </p:txBody>
      </p:sp>
      <p:sp>
        <p:nvSpPr>
          <p:cNvPr id="3" name="Content Placeholder 2">
            <a:extLst>
              <a:ext uri="{FF2B5EF4-FFF2-40B4-BE49-F238E27FC236}">
                <a16:creationId xmlns:a16="http://schemas.microsoft.com/office/drawing/2014/main" id="{3A04C076-1640-4037-8CF3-77F48D7C8DFF}"/>
              </a:ext>
            </a:extLst>
          </p:cNvPr>
          <p:cNvSpPr>
            <a:spLocks noGrp="1"/>
          </p:cNvSpPr>
          <p:nvPr>
            <p:ph idx="1"/>
          </p:nvPr>
        </p:nvSpPr>
        <p:spPr>
          <a:xfrm>
            <a:off x="838200" y="1825624"/>
            <a:ext cx="10515600" cy="4667251"/>
          </a:xfrm>
        </p:spPr>
        <p:txBody>
          <a:bodyPr>
            <a:normAutofit fontScale="92500" lnSpcReduction="10000"/>
          </a:bodyPr>
          <a:lstStyle/>
          <a:p>
            <a:r>
              <a:rPr lang="en-GB" dirty="0"/>
              <a:t>The energy audit report should include:</a:t>
            </a:r>
          </a:p>
          <a:p>
            <a:pPr lvl="1"/>
            <a:r>
              <a:rPr lang="en-GB" dirty="0"/>
              <a:t>Description of building – dimensions, materials, location, orientation, purpose. Hours used.</a:t>
            </a:r>
          </a:p>
          <a:p>
            <a:pPr lvl="1"/>
            <a:r>
              <a:rPr lang="en-GB" dirty="0"/>
              <a:t>Description of heating/cooling/lighting system, air-handling units, boilers, fittings, controls</a:t>
            </a:r>
          </a:p>
          <a:p>
            <a:pPr lvl="1"/>
            <a:r>
              <a:rPr lang="en-GB" dirty="0"/>
              <a:t>Thermal comfort – state whether conditions are acceptable</a:t>
            </a:r>
          </a:p>
          <a:p>
            <a:pPr lvl="1"/>
            <a:r>
              <a:rPr lang="en-GB" dirty="0"/>
              <a:t>Energy consumption – bills, estimates. If not available, state what you would need to do to find out – what measurements to make.</a:t>
            </a:r>
          </a:p>
          <a:p>
            <a:pPr lvl="1"/>
            <a:r>
              <a:rPr lang="en-GB" dirty="0"/>
              <a:t>Comments on specific points about the operation of the buildings. Does everything work as it should, is it well maintained, and so on?</a:t>
            </a:r>
          </a:p>
          <a:p>
            <a:pPr lvl="1"/>
            <a:r>
              <a:rPr lang="en-GB" dirty="0"/>
              <a:t>List of where you think energy is being wasted, where and how savings could be made</a:t>
            </a:r>
          </a:p>
          <a:p>
            <a:pPr lvl="1"/>
            <a:r>
              <a:rPr lang="en-GB" dirty="0"/>
              <a:t>Calculations based on 6 to show the cost-effectiveness (or otherwise) of measures</a:t>
            </a:r>
          </a:p>
          <a:p>
            <a:pPr lvl="1"/>
            <a:r>
              <a:rPr lang="en-GB" dirty="0"/>
              <a:t>Specific recommendations </a:t>
            </a:r>
            <a:endParaRPr lang="hr-HR" dirty="0"/>
          </a:p>
        </p:txBody>
      </p:sp>
    </p:spTree>
    <p:extLst>
      <p:ext uri="{BB962C8B-B14F-4D97-AF65-F5344CB8AC3E}">
        <p14:creationId xmlns:p14="http://schemas.microsoft.com/office/powerpoint/2010/main" val="1049802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C9F9-4193-4B33-833C-EB063E6099D3}"/>
              </a:ext>
            </a:extLst>
          </p:cNvPr>
          <p:cNvSpPr>
            <a:spLocks noGrp="1"/>
          </p:cNvSpPr>
          <p:nvPr>
            <p:ph type="title"/>
          </p:nvPr>
        </p:nvSpPr>
        <p:spPr/>
        <p:txBody>
          <a:bodyPr/>
          <a:lstStyle/>
          <a:p>
            <a:r>
              <a:rPr lang="en-GB" dirty="0"/>
              <a:t>Q&amp;As</a:t>
            </a:r>
            <a:endParaRPr lang="hr-HR" dirty="0"/>
          </a:p>
        </p:txBody>
      </p:sp>
      <p:sp>
        <p:nvSpPr>
          <p:cNvPr id="3" name="Content Placeholder 2">
            <a:extLst>
              <a:ext uri="{FF2B5EF4-FFF2-40B4-BE49-F238E27FC236}">
                <a16:creationId xmlns:a16="http://schemas.microsoft.com/office/drawing/2014/main" id="{AC838636-FDEA-430F-BD65-13FDC4DF38EE}"/>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t>Thank you for your attention!</a:t>
            </a:r>
          </a:p>
          <a:p>
            <a:pPr marL="0" indent="0">
              <a:buNone/>
            </a:pPr>
            <a:endParaRPr lang="en-GB" dirty="0"/>
          </a:p>
          <a:p>
            <a:pPr marL="0" indent="0">
              <a:buNone/>
            </a:pPr>
            <a:r>
              <a:rPr lang="en-GB" dirty="0"/>
              <a:t>Matija Vajdić</a:t>
            </a:r>
            <a:endParaRPr lang="hr-HR" dirty="0"/>
          </a:p>
        </p:txBody>
      </p:sp>
    </p:spTree>
    <p:extLst>
      <p:ext uri="{BB962C8B-B14F-4D97-AF65-F5344CB8AC3E}">
        <p14:creationId xmlns:p14="http://schemas.microsoft.com/office/powerpoint/2010/main" val="153825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sp>
        <p:nvSpPr>
          <p:cNvPr id="3" name="Content Placeholder 2">
            <a:extLst>
              <a:ext uri="{FF2B5EF4-FFF2-40B4-BE49-F238E27FC236}">
                <a16:creationId xmlns:a16="http://schemas.microsoft.com/office/drawing/2014/main" id="{9ACFCD23-40FC-4BC2-B236-091ADEA5EC3B}"/>
              </a:ext>
            </a:extLst>
          </p:cNvPr>
          <p:cNvSpPr>
            <a:spLocks noGrp="1"/>
          </p:cNvSpPr>
          <p:nvPr>
            <p:ph idx="1"/>
          </p:nvPr>
        </p:nvSpPr>
        <p:spPr>
          <a:xfrm>
            <a:off x="838200" y="1825624"/>
            <a:ext cx="10515600" cy="4847891"/>
          </a:xfrm>
        </p:spPr>
        <p:txBody>
          <a:bodyPr>
            <a:normAutofit/>
          </a:bodyPr>
          <a:lstStyle/>
          <a:p>
            <a:pPr marL="0" indent="0" algn="just">
              <a:buNone/>
            </a:pPr>
            <a:r>
              <a:rPr lang="en-GB" b="1" dirty="0"/>
              <a:t>DEFINITIONS</a:t>
            </a:r>
          </a:p>
          <a:p>
            <a:pPr marL="0" indent="0" algn="just">
              <a:buNone/>
            </a:pPr>
            <a:r>
              <a:rPr lang="en-GB" dirty="0"/>
              <a:t>Energy audit is: </a:t>
            </a:r>
          </a:p>
          <a:p>
            <a:pPr algn="just"/>
            <a:r>
              <a:rPr lang="en-GB" dirty="0"/>
              <a:t>“A systematic, documented verification process of objectively obtaining and evaluating energy audit evidence, in conformance with energy audit criteria and follow by communication of result to the client”.</a:t>
            </a:r>
          </a:p>
          <a:p>
            <a:pPr algn="just"/>
            <a:r>
              <a:rPr lang="en-GB" dirty="0"/>
              <a:t>“The verification, monitoring and analysis of the use of energy and submission of technical report containing recommendations for improving energy efficiency with cost benefit analysis and an action plan to reduce specific energy consumption”. </a:t>
            </a:r>
          </a:p>
        </p:txBody>
      </p:sp>
    </p:spTree>
    <p:extLst>
      <p:ext uri="{BB962C8B-B14F-4D97-AF65-F5344CB8AC3E}">
        <p14:creationId xmlns:p14="http://schemas.microsoft.com/office/powerpoint/2010/main" val="160312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Introduction</a:t>
            </a:r>
            <a:endParaRPr lang="hr-HR" dirty="0"/>
          </a:p>
        </p:txBody>
      </p:sp>
      <p:sp>
        <p:nvSpPr>
          <p:cNvPr id="3" name="Content Placeholder 2">
            <a:extLst>
              <a:ext uri="{FF2B5EF4-FFF2-40B4-BE49-F238E27FC236}">
                <a16:creationId xmlns:a16="http://schemas.microsoft.com/office/drawing/2014/main" id="{9ACFCD23-40FC-4BC2-B236-091ADEA5EC3B}"/>
              </a:ext>
            </a:extLst>
          </p:cNvPr>
          <p:cNvSpPr>
            <a:spLocks noGrp="1"/>
          </p:cNvSpPr>
          <p:nvPr>
            <p:ph idx="1"/>
          </p:nvPr>
        </p:nvSpPr>
        <p:spPr>
          <a:xfrm>
            <a:off x="838200" y="1825624"/>
            <a:ext cx="10515600" cy="4847891"/>
          </a:xfrm>
        </p:spPr>
        <p:txBody>
          <a:bodyPr>
            <a:normAutofit/>
          </a:bodyPr>
          <a:lstStyle/>
          <a:p>
            <a:pPr marL="0" indent="0" algn="just">
              <a:buNone/>
            </a:pPr>
            <a:r>
              <a:rPr lang="en-GB" dirty="0"/>
              <a:t>The energy entering the building comes from a number of sources (oil, coal, gas, electricity, etc.) and “free” sources, such as solar radiation and people, which supply light and heat. All this energy is eventually converted to heat and leaves the building via a number of routes:</a:t>
            </a:r>
          </a:p>
          <a:p>
            <a:pPr algn="just"/>
            <a:r>
              <a:rPr lang="en-GB" dirty="0"/>
              <a:t>Transmission through the building envelope,</a:t>
            </a:r>
          </a:p>
          <a:p>
            <a:pPr algn="just"/>
            <a:r>
              <a:rPr lang="en-GB" dirty="0"/>
              <a:t>Flue losses</a:t>
            </a:r>
          </a:p>
          <a:p>
            <a:pPr algn="just"/>
            <a:r>
              <a:rPr lang="en-GB" dirty="0"/>
              <a:t>Infiltration and ventilation losses, etc.</a:t>
            </a:r>
          </a:p>
          <a:p>
            <a:pPr marL="0" indent="0" algn="just">
              <a:buNone/>
            </a:pPr>
            <a:r>
              <a:rPr lang="en-GB" dirty="0"/>
              <a:t>The energy is used to power: heating equipment, lighting, cooling equipment, fans, pumps, cooking appliances, refrigerators, appliances (computers, printers, etc.), larger items of machinery, lifts and escalators, etc. </a:t>
            </a:r>
          </a:p>
        </p:txBody>
      </p:sp>
    </p:spTree>
    <p:extLst>
      <p:ext uri="{BB962C8B-B14F-4D97-AF65-F5344CB8AC3E}">
        <p14:creationId xmlns:p14="http://schemas.microsoft.com/office/powerpoint/2010/main" val="413436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sp>
        <p:nvSpPr>
          <p:cNvPr id="3" name="Content Placeholder 2">
            <a:extLst>
              <a:ext uri="{FF2B5EF4-FFF2-40B4-BE49-F238E27FC236}">
                <a16:creationId xmlns:a16="http://schemas.microsoft.com/office/drawing/2014/main" id="{9ACFCD23-40FC-4BC2-B236-091ADEA5EC3B}"/>
              </a:ext>
            </a:extLst>
          </p:cNvPr>
          <p:cNvSpPr>
            <a:spLocks noGrp="1"/>
          </p:cNvSpPr>
          <p:nvPr>
            <p:ph idx="1"/>
          </p:nvPr>
        </p:nvSpPr>
        <p:spPr>
          <a:xfrm>
            <a:off x="838200" y="1689266"/>
            <a:ext cx="10515600" cy="5168734"/>
          </a:xfrm>
        </p:spPr>
        <p:txBody>
          <a:bodyPr>
            <a:normAutofit fontScale="92500" lnSpcReduction="10000"/>
          </a:bodyPr>
          <a:lstStyle/>
          <a:p>
            <a:pPr marL="0" indent="0" algn="just">
              <a:buNone/>
            </a:pPr>
            <a:r>
              <a:rPr lang="en-GB" dirty="0"/>
              <a:t>Benchmarking – preliminary cost analysis, comparison with similar energy efficiency solutions and/or industries, etc. </a:t>
            </a:r>
          </a:p>
          <a:p>
            <a:pPr marL="0" indent="0" algn="just">
              <a:buNone/>
            </a:pPr>
            <a:r>
              <a:rPr lang="en-GB" dirty="0"/>
              <a:t>Preliminary audit (walk-through) – available data mostly used for a simple analysis of energy use and performance of the technical systems. Does not require measurements and detailed data collection. It is not time consuming and results are rather generic and include simple economic calculations.</a:t>
            </a:r>
          </a:p>
          <a:p>
            <a:pPr marL="0" indent="0" algn="just">
              <a:buNone/>
            </a:pPr>
            <a:r>
              <a:rPr lang="en-GB" dirty="0"/>
              <a:t>Detailed audit (diagnostic audit) – detailed data and information on all technical systems is required. Detailed measurements and data inventory is needed for each system (pumps, fans, compressors, etc.). The economic calculations should cover at least NPV, IRR, LCC, etc. The result is list of clearly defined measures that the client should implement in order to improve the energy efficiency of the building. </a:t>
            </a:r>
          </a:p>
          <a:p>
            <a:pPr marL="0" indent="0" algn="just">
              <a:buNone/>
            </a:pPr>
            <a:r>
              <a:rPr lang="en-GB" dirty="0"/>
              <a:t>Investment-grade audit – includes also complete technical and economic analysis at the investment level.</a:t>
            </a:r>
          </a:p>
        </p:txBody>
      </p:sp>
    </p:spTree>
    <p:extLst>
      <p:ext uri="{BB962C8B-B14F-4D97-AF65-F5344CB8AC3E}">
        <p14:creationId xmlns:p14="http://schemas.microsoft.com/office/powerpoint/2010/main" val="2083715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graphicFrame>
        <p:nvGraphicFramePr>
          <p:cNvPr id="4" name="Group 54">
            <a:extLst>
              <a:ext uri="{FF2B5EF4-FFF2-40B4-BE49-F238E27FC236}">
                <a16:creationId xmlns:a16="http://schemas.microsoft.com/office/drawing/2014/main" id="{71C5713C-5581-414B-8EF5-5047CFBA8F2E}"/>
              </a:ext>
            </a:extLst>
          </p:cNvPr>
          <p:cNvGraphicFramePr>
            <a:graphicFrameLocks/>
          </p:cNvGraphicFramePr>
          <p:nvPr>
            <p:extLst>
              <p:ext uri="{D42A27DB-BD31-4B8C-83A1-F6EECF244321}">
                <p14:modId xmlns:p14="http://schemas.microsoft.com/office/powerpoint/2010/main" val="800388867"/>
              </p:ext>
            </p:extLst>
          </p:nvPr>
        </p:nvGraphicFramePr>
        <p:xfrm>
          <a:off x="2099468" y="1575878"/>
          <a:ext cx="7993063" cy="4464052"/>
        </p:xfrm>
        <a:graphic>
          <a:graphicData uri="http://schemas.openxmlformats.org/drawingml/2006/table">
            <a:tbl>
              <a:tblPr/>
              <a:tblGrid>
                <a:gridCol w="1362075">
                  <a:extLst>
                    <a:ext uri="{9D8B030D-6E8A-4147-A177-3AD203B41FA5}">
                      <a16:colId xmlns:a16="http://schemas.microsoft.com/office/drawing/2014/main" val="20000"/>
                    </a:ext>
                  </a:extLst>
                </a:gridCol>
                <a:gridCol w="2508250">
                  <a:extLst>
                    <a:ext uri="{9D8B030D-6E8A-4147-A177-3AD203B41FA5}">
                      <a16:colId xmlns:a16="http://schemas.microsoft.com/office/drawing/2014/main" val="20001"/>
                    </a:ext>
                  </a:extLst>
                </a:gridCol>
                <a:gridCol w="1255713">
                  <a:extLst>
                    <a:ext uri="{9D8B030D-6E8A-4147-A177-3AD203B41FA5}">
                      <a16:colId xmlns:a16="http://schemas.microsoft.com/office/drawing/2014/main" val="20002"/>
                    </a:ext>
                  </a:extLst>
                </a:gridCol>
                <a:gridCol w="1254125">
                  <a:extLst>
                    <a:ext uri="{9D8B030D-6E8A-4147-A177-3AD203B41FA5}">
                      <a16:colId xmlns:a16="http://schemas.microsoft.com/office/drawing/2014/main" val="20003"/>
                    </a:ext>
                  </a:extLst>
                </a:gridCol>
                <a:gridCol w="1612900">
                  <a:extLst>
                    <a:ext uri="{9D8B030D-6E8A-4147-A177-3AD203B41FA5}">
                      <a16:colId xmlns:a16="http://schemas.microsoft.com/office/drawing/2014/main" val="20004"/>
                    </a:ext>
                  </a:extLst>
                </a:gridCol>
              </a:tblGrid>
              <a:tr h="6461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noProof="0" dirty="0">
                        <a:ln>
                          <a:noFill/>
                        </a:ln>
                        <a:solidFill>
                          <a:srgbClr val="4D4D4D"/>
                        </a:solidFill>
                        <a:effectLst/>
                        <a:latin typeface="+mn-lt"/>
                        <a:cs typeface="Arial" pitchFamily="34" charset="0"/>
                      </a:endParaRPr>
                    </a:p>
                  </a:txBody>
                  <a:tcPr anchor="ctr"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Models of scan </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Models of analyzes</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hr-HR"/>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noProof="0" dirty="0">
                        <a:ln>
                          <a:noFill/>
                        </a:ln>
                        <a:solidFill>
                          <a:srgbClr val="4D4D4D"/>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8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000080"/>
                          </a:solidFill>
                          <a:effectLst/>
                          <a:latin typeface="+mn-lt"/>
                          <a:ea typeface="Times New Roman" pitchFamily="18" charset="0"/>
                          <a:cs typeface="Arial" pitchFamily="34" charset="0"/>
                        </a:rPr>
                        <a:t>Smaller objects</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basic, "walk-through" audit</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selective audit</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hr-H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000080"/>
                          </a:solidFill>
                          <a:effectLst/>
                          <a:latin typeface="+mn-lt"/>
                          <a:ea typeface="Times New Roman" pitchFamily="18" charset="0"/>
                          <a:cs typeface="Arial" pitchFamily="34" charset="0"/>
                        </a:rPr>
                        <a:t>Selected by auditor </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r h="817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000080"/>
                          </a:solidFill>
                          <a:effectLst/>
                          <a:latin typeface="+mn-lt"/>
                          <a:ea typeface="Times New Roman" pitchFamily="18" charset="0"/>
                          <a:cs typeface="Arial" pitchFamily="34" charset="0"/>
                        </a:rPr>
                        <a:t>Larger objects</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preliminary audit</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targeted audit</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hr-HR"/>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000080"/>
                          </a:solidFill>
                          <a:effectLst/>
                          <a:latin typeface="+mn-lt"/>
                          <a:ea typeface="Times New Roman" pitchFamily="18" charset="0"/>
                          <a:cs typeface="Arial" pitchFamily="34" charset="0"/>
                        </a:rPr>
                        <a:t>Selected by owner representative</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2"/>
                  </a:ext>
                </a:extLst>
              </a:tr>
              <a:tr h="817563">
                <a:tc vMerge="1">
                  <a:txBody>
                    <a:bodyPr/>
                    <a:lstStyle/>
                    <a:p>
                      <a:endParaRPr lang="hr-HR"/>
                    </a:p>
                  </a:txBody>
                  <a:tcPr/>
                </a:tc>
                <a:tc vMerge="1">
                  <a:txBody>
                    <a:bodyPr/>
                    <a:lstStyle/>
                    <a:p>
                      <a:endParaRPr lang="hr-H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ea typeface="Times New Roman" pitchFamily="18" charset="0"/>
                          <a:cs typeface="Arial" pitchFamily="34" charset="0"/>
                        </a:rPr>
                        <a:t>for specif. systems</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800000"/>
                          </a:solidFill>
                          <a:effectLst/>
                          <a:latin typeface="+mn-lt"/>
                          <a:cs typeface="Arial" pitchFamily="34" charset="0"/>
                        </a:rPr>
                        <a:t>detailed</a:t>
                      </a:r>
                      <a:endParaRPr kumimoji="0" lang="en-US" sz="1600" b="1" i="0" u="none" strike="noStrike" cap="none" normalizeH="0" baseline="0" noProof="0" dirty="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hr-HR"/>
                    </a:p>
                  </a:txBody>
                  <a:tcPr/>
                </a:tc>
                <a:extLst>
                  <a:ext uri="{0D108BD9-81ED-4DB2-BD59-A6C34878D82A}">
                    <a16:rowId xmlns:a16="http://schemas.microsoft.com/office/drawing/2014/main" val="10003"/>
                  </a:ext>
                </a:extLst>
              </a:tr>
              <a:tr h="10445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noProof="0" dirty="0">
                        <a:ln>
                          <a:noFill/>
                        </a:ln>
                        <a:solidFill>
                          <a:srgbClr val="4D4D4D"/>
                        </a:solidFill>
                        <a:effectLst/>
                        <a:latin typeface="+mn-lt"/>
                        <a:cs typeface="Arial" pitchFamily="34" charset="0"/>
                      </a:endParaRPr>
                    </a:p>
                  </a:txBody>
                  <a:tcPr anchor="ctr"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CC3300"/>
                          </a:solidFill>
                          <a:effectLst/>
                          <a:latin typeface="+mn-lt"/>
                          <a:ea typeface="Times New Roman" pitchFamily="18" charset="0"/>
                          <a:cs typeface="Arial" pitchFamily="34" charset="0"/>
                        </a:rPr>
                        <a:t>Appropriate for buildings, etc.</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0" dirty="0">
                          <a:ln>
                            <a:noFill/>
                          </a:ln>
                          <a:solidFill>
                            <a:srgbClr val="CC3300"/>
                          </a:solidFill>
                          <a:effectLst/>
                          <a:latin typeface="+mn-lt"/>
                          <a:ea typeface="Times New Roman" pitchFamily="18" charset="0"/>
                          <a:cs typeface="Arial" pitchFamily="34" charset="0"/>
                        </a:rPr>
                        <a:t>Appropriate for industrial processes</a:t>
                      </a:r>
                      <a:endParaRPr kumimoji="0" lang="en-US" sz="1600" b="1" i="0" u="none" strike="noStrike" cap="none" normalizeH="0" baseline="0" noProof="0" dirty="0">
                        <a:ln>
                          <a:noFill/>
                        </a:ln>
                        <a:solidFill>
                          <a:schemeClr val="tx1"/>
                        </a:solidFill>
                        <a:effectLst/>
                        <a:latin typeface="+mn-lt"/>
                        <a:ea typeface="Times New Roman" pitchFamily="18"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6E6"/>
                    </a:solidFill>
                  </a:tcPr>
                </a:tc>
                <a:tc hMerge="1">
                  <a:txBody>
                    <a:bodyPr/>
                    <a:lstStyle/>
                    <a:p>
                      <a:endParaRPr lang="hr-HR"/>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600" b="1" i="0" u="none" strike="noStrike" cap="none" normalizeH="0" baseline="0" noProof="0" dirty="0">
                        <a:ln>
                          <a:noFill/>
                        </a:ln>
                        <a:solidFill>
                          <a:srgbClr val="4D4D4D"/>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7214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pic>
        <p:nvPicPr>
          <p:cNvPr id="4" name="Picture 3">
            <a:extLst>
              <a:ext uri="{FF2B5EF4-FFF2-40B4-BE49-F238E27FC236}">
                <a16:creationId xmlns:a16="http://schemas.microsoft.com/office/drawing/2014/main" id="{4C008553-C6BC-40BD-B977-A57C4A77BEB2}"/>
              </a:ext>
            </a:extLst>
          </p:cNvPr>
          <p:cNvPicPr/>
          <p:nvPr/>
        </p:nvPicPr>
        <p:blipFill>
          <a:blip r:embed="rId2" cstate="screen">
            <a:extLst>
              <a:ext uri="{28A0092B-C50C-407E-A947-70E740481C1C}">
                <a14:useLocalDpi xmlns:a14="http://schemas.microsoft.com/office/drawing/2010/main"/>
              </a:ext>
            </a:extLst>
          </a:blip>
          <a:srcRect/>
          <a:stretch>
            <a:fillRect/>
          </a:stretch>
        </p:blipFill>
        <p:spPr bwMode="auto">
          <a:xfrm>
            <a:off x="838200" y="1670635"/>
            <a:ext cx="4572000" cy="4608512"/>
          </a:xfrm>
          <a:prstGeom prst="rect">
            <a:avLst/>
          </a:prstGeom>
          <a:noFill/>
          <a:ln w="9525">
            <a:noFill/>
            <a:miter lim="800000"/>
            <a:headEnd/>
            <a:tailEnd/>
          </a:ln>
        </p:spPr>
      </p:pic>
      <p:pic>
        <p:nvPicPr>
          <p:cNvPr id="5" name="Picture 4">
            <a:extLst>
              <a:ext uri="{FF2B5EF4-FFF2-40B4-BE49-F238E27FC236}">
                <a16:creationId xmlns:a16="http://schemas.microsoft.com/office/drawing/2014/main" id="{CB7F9651-6773-4B3B-8D8E-C31666CAF08D}"/>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47852" y="1761507"/>
            <a:ext cx="5405948" cy="4752528"/>
          </a:xfrm>
          <a:prstGeom prst="rect">
            <a:avLst/>
          </a:prstGeom>
          <a:noFill/>
          <a:ln w="9525">
            <a:noFill/>
            <a:miter lim="800000"/>
            <a:headEnd/>
            <a:tailEnd/>
          </a:ln>
        </p:spPr>
      </p:pic>
    </p:spTree>
    <p:extLst>
      <p:ext uri="{BB962C8B-B14F-4D97-AF65-F5344CB8AC3E}">
        <p14:creationId xmlns:p14="http://schemas.microsoft.com/office/powerpoint/2010/main" val="3930586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CB09-F6E0-4DCC-B05E-A07946E1A81D}"/>
              </a:ext>
            </a:extLst>
          </p:cNvPr>
          <p:cNvSpPr>
            <a:spLocks noGrp="1"/>
          </p:cNvSpPr>
          <p:nvPr>
            <p:ph type="title"/>
          </p:nvPr>
        </p:nvSpPr>
        <p:spPr/>
        <p:txBody>
          <a:bodyPr/>
          <a:lstStyle/>
          <a:p>
            <a:r>
              <a:rPr lang="en-GB" dirty="0"/>
              <a:t>Energy audit</a:t>
            </a:r>
            <a:endParaRPr lang="hr-HR" dirty="0"/>
          </a:p>
        </p:txBody>
      </p:sp>
      <p:pic>
        <p:nvPicPr>
          <p:cNvPr id="4" name="Picture 3">
            <a:extLst>
              <a:ext uri="{FF2B5EF4-FFF2-40B4-BE49-F238E27FC236}">
                <a16:creationId xmlns:a16="http://schemas.microsoft.com/office/drawing/2014/main" id="{DCA842AE-C81F-4D9B-9341-D0CF80D5A893}"/>
              </a:ext>
            </a:extLst>
          </p:cNvPr>
          <p:cNvPicPr/>
          <p:nvPr/>
        </p:nvPicPr>
        <p:blipFill>
          <a:blip r:embed="rId2" cstate="screen">
            <a:extLst>
              <a:ext uri="{28A0092B-C50C-407E-A947-70E740481C1C}">
                <a14:useLocalDpi xmlns:a14="http://schemas.microsoft.com/office/drawing/2010/main"/>
              </a:ext>
            </a:extLst>
          </a:blip>
          <a:srcRect/>
          <a:stretch>
            <a:fillRect/>
          </a:stretch>
        </p:blipFill>
        <p:spPr bwMode="auto">
          <a:xfrm>
            <a:off x="1977190" y="1829484"/>
            <a:ext cx="8784976" cy="4464496"/>
          </a:xfrm>
          <a:prstGeom prst="rect">
            <a:avLst/>
          </a:prstGeom>
          <a:noFill/>
          <a:ln w="9525">
            <a:noFill/>
            <a:miter lim="800000"/>
            <a:headEnd/>
            <a:tailEnd/>
          </a:ln>
        </p:spPr>
      </p:pic>
    </p:spTree>
    <p:extLst>
      <p:ext uri="{BB962C8B-B14F-4D97-AF65-F5344CB8AC3E}">
        <p14:creationId xmlns:p14="http://schemas.microsoft.com/office/powerpoint/2010/main" val="1882597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FED112D2B38947A84F9587AE4D557F" ma:contentTypeVersion="15" ma:contentTypeDescription="Create a new document." ma:contentTypeScope="" ma:versionID="ed8a5a6ec604e5442a9dfca49fa37f84">
  <xsd:schema xmlns:xsd="http://www.w3.org/2001/XMLSchema" xmlns:xs="http://www.w3.org/2001/XMLSchema" xmlns:p="http://schemas.microsoft.com/office/2006/metadata/properties" xmlns:ns2="2321ae59-7bd5-4fd6-baee-ebb54b863058" xmlns:ns3="b7523eb9-e124-4391-9ef4-252df2216ceb" targetNamespace="http://schemas.microsoft.com/office/2006/metadata/properties" ma:root="true" ma:fieldsID="94e21e0626eb04f30fafff6782697cd1" ns2:_="" ns3:_="">
    <xsd:import namespace="2321ae59-7bd5-4fd6-baee-ebb54b863058"/>
    <xsd:import namespace="b7523eb9-e124-4391-9ef4-252df2216c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Date_x002f_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21ae59-7bd5-4fd6-baee-ebb54b863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ate_x002f_Time" ma:index="21" nillable="true" ma:displayName="Date/ Time" ma:format="DateOnly" ma:internalName="Date_x002f_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7523eb9-e124-4391-9ef4-252df2216c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_x002f_Time xmlns="2321ae59-7bd5-4fd6-baee-ebb54b863058" xsi:nil="true"/>
  </documentManagement>
</p:properties>
</file>

<file path=customXml/itemProps1.xml><?xml version="1.0" encoding="utf-8"?>
<ds:datastoreItem xmlns:ds="http://schemas.openxmlformats.org/officeDocument/2006/customXml" ds:itemID="{A5784207-E44C-42D9-81A0-7812624B2C59}"/>
</file>

<file path=customXml/itemProps2.xml><?xml version="1.0" encoding="utf-8"?>
<ds:datastoreItem xmlns:ds="http://schemas.openxmlformats.org/officeDocument/2006/customXml" ds:itemID="{C3EA85E6-A2EE-4BC4-A1F8-74745B6F662D}"/>
</file>

<file path=customXml/itemProps3.xml><?xml version="1.0" encoding="utf-8"?>
<ds:datastoreItem xmlns:ds="http://schemas.openxmlformats.org/officeDocument/2006/customXml" ds:itemID="{BD163F1D-7220-46E4-849D-6BBDD0EB0553}"/>
</file>

<file path=docProps/app.xml><?xml version="1.0" encoding="utf-8"?>
<Properties xmlns="http://schemas.openxmlformats.org/officeDocument/2006/extended-properties" xmlns:vt="http://schemas.openxmlformats.org/officeDocument/2006/docPropsVTypes">
  <TotalTime>167</TotalTime>
  <Words>2341</Words>
  <Application>Microsoft Office PowerPoint</Application>
  <PresentationFormat>Widescreen</PresentationFormat>
  <Paragraphs>264</Paragraphs>
  <Slides>33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Energy audits procedure of buildings and multicriteria analysis</vt:lpstr>
      <vt:lpstr>Table of contents</vt:lpstr>
      <vt:lpstr>Introduction</vt:lpstr>
      <vt:lpstr>Energy audit</vt:lpstr>
      <vt:lpstr>Introduction</vt:lpstr>
      <vt:lpstr>Energy audit</vt:lpstr>
      <vt:lpstr>Energy audit</vt:lpstr>
      <vt:lpstr>Energy audit</vt:lpstr>
      <vt:lpstr>Energy audit</vt:lpstr>
      <vt:lpstr>Energy audit</vt:lpstr>
      <vt:lpstr>Energy audit</vt:lpstr>
      <vt:lpstr>Energy audit</vt:lpstr>
      <vt:lpstr>Energy audit</vt:lpstr>
      <vt:lpstr>Pre-survey data collection</vt:lpstr>
      <vt:lpstr>Pre-survey data collection</vt:lpstr>
      <vt:lpstr>Pre-survey data collection</vt:lpstr>
      <vt:lpstr>Walk-through survey</vt:lpstr>
      <vt:lpstr>Walk-through survey</vt:lpstr>
      <vt:lpstr>Walk-through survey – building envelope</vt:lpstr>
      <vt:lpstr>Walk-through survey – heating system</vt:lpstr>
      <vt:lpstr>Walk-through survey – domestic hot water</vt:lpstr>
      <vt:lpstr>Walk-through survey – cooling, ventilation and air conditioning system</vt:lpstr>
      <vt:lpstr>Walk-through survey – electricity (other)</vt:lpstr>
      <vt:lpstr>Walk-through survey – renewable energy</vt:lpstr>
      <vt:lpstr>Walk-through survey – water supply</vt:lpstr>
      <vt:lpstr>Analysis of the data collected</vt:lpstr>
      <vt:lpstr>Analysis of the data collected</vt:lpstr>
      <vt:lpstr>Analysis of the data collected - metering</vt:lpstr>
      <vt:lpstr>Formulation of energy-savings solutions</vt:lpstr>
      <vt:lpstr>Formulation of energy-savings solutions</vt:lpstr>
      <vt:lpstr>Reporting</vt:lpstr>
      <vt:lpstr>Reporting</vt:lpstr>
      <vt:lpstr>Q&amp;As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audits procedure of buildings and multicriteria analysis</dc:title>
  <dc:creator>Matija Vajdić</dc:creator>
  <cp:lastModifiedBy>Nadejda Khamrakulova</cp:lastModifiedBy>
  <cp:revision>7</cp:revision>
  <dcterms:created xsi:type="dcterms:W3CDTF">2021-09-17T07:08:19Z</dcterms:created>
  <dcterms:modified xsi:type="dcterms:W3CDTF">2021-11-26T12:30:53Z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0x0101001EFED112D2B38947A84F9587AE4D557F</vt:lpwstr>
  </property>
</Properties>
</file>