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287" r:id="rId5"/>
    <p:sldId id="288" r:id="rId6"/>
    <p:sldId id="289" r:id="rId7"/>
    <p:sldId id="290" r:id="rId8"/>
    <p:sldId id="291" r:id="rId9"/>
  </p:sldIdLst>
  <p:sldSz cx="9906000" cy="6858000" type="A4"/>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DF4F91-FA96-41C4-AF7C-DD4B07E882C2}" v="7" dt="2021-10-18T08:41:31.7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9" autoAdjust="0"/>
    <p:restoredTop sz="94581" autoAdjust="0"/>
  </p:normalViewPr>
  <p:slideViewPr>
    <p:cSldViewPr>
      <p:cViewPr>
        <p:scale>
          <a:sx n="100" d="100"/>
          <a:sy n="100" d="100"/>
        </p:scale>
        <p:origin x="634" y="58"/>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edicte Boudol" userId="65aedaec-e4a6-45e4-96c4-adb2788ceca8" providerId="ADAL" clId="{CAE3E8EF-DF9E-4582-B5F9-D0B62D4445B9}"/>
    <pc:docChg chg="undo custSel modSld">
      <pc:chgData name="Benedicte Boudol" userId="65aedaec-e4a6-45e4-96c4-adb2788ceca8" providerId="ADAL" clId="{CAE3E8EF-DF9E-4582-B5F9-D0B62D4445B9}" dt="2021-04-23T11:12:35.530" v="5"/>
      <pc:docMkLst>
        <pc:docMk/>
      </pc:docMkLst>
      <pc:sldChg chg="modSp mod">
        <pc:chgData name="Benedicte Boudol" userId="65aedaec-e4a6-45e4-96c4-adb2788ceca8" providerId="ADAL" clId="{CAE3E8EF-DF9E-4582-B5F9-D0B62D4445B9}" dt="2021-04-23T11:12:35.530" v="5"/>
        <pc:sldMkLst>
          <pc:docMk/>
          <pc:sldMk cId="2256515904" sldId="287"/>
        </pc:sldMkLst>
        <pc:spChg chg="mod">
          <ac:chgData name="Benedicte Boudol" userId="65aedaec-e4a6-45e4-96c4-adb2788ceca8" providerId="ADAL" clId="{CAE3E8EF-DF9E-4582-B5F9-D0B62D4445B9}" dt="2021-04-23T11:12:35.530" v="5"/>
          <ac:spMkLst>
            <pc:docMk/>
            <pc:sldMk cId="2256515904" sldId="287"/>
            <ac:spMk id="2" creationId="{00000000-0000-0000-0000-000000000000}"/>
          </ac:spMkLst>
        </pc:spChg>
      </pc:sldChg>
    </pc:docChg>
  </pc:docChgLst>
  <pc:docChgLst>
    <pc:chgData name="Konstantin Glukhenkiy" userId="24b49d37-c936-4e44-8fab-4bfac34f62f4" providerId="ADAL" clId="{03DF4F91-FA96-41C4-AF7C-DD4B07E882C2}"/>
    <pc:docChg chg="delSld modSld">
      <pc:chgData name="Konstantin Glukhenkiy" userId="24b49d37-c936-4e44-8fab-4bfac34f62f4" providerId="ADAL" clId="{03DF4F91-FA96-41C4-AF7C-DD4B07E882C2}" dt="2021-10-18T08:41:31.792" v="292" actId="478"/>
      <pc:docMkLst>
        <pc:docMk/>
      </pc:docMkLst>
      <pc:sldChg chg="modSp mod">
        <pc:chgData name="Konstantin Glukhenkiy" userId="24b49d37-c936-4e44-8fab-4bfac34f62f4" providerId="ADAL" clId="{03DF4F91-FA96-41C4-AF7C-DD4B07E882C2}" dt="2021-10-18T08:31:09.793" v="23" actId="6549"/>
        <pc:sldMkLst>
          <pc:docMk/>
          <pc:sldMk cId="2256515904" sldId="287"/>
        </pc:sldMkLst>
        <pc:spChg chg="mod">
          <ac:chgData name="Konstantin Glukhenkiy" userId="24b49d37-c936-4e44-8fab-4bfac34f62f4" providerId="ADAL" clId="{03DF4F91-FA96-41C4-AF7C-DD4B07E882C2}" dt="2021-10-18T08:31:09.793" v="23" actId="6549"/>
          <ac:spMkLst>
            <pc:docMk/>
            <pc:sldMk cId="2256515904" sldId="287"/>
            <ac:spMk id="4" creationId="{00000000-0000-0000-0000-000000000000}"/>
          </ac:spMkLst>
        </pc:spChg>
      </pc:sldChg>
      <pc:sldChg chg="delSp modSp mod">
        <pc:chgData name="Konstantin Glukhenkiy" userId="24b49d37-c936-4e44-8fab-4bfac34f62f4" providerId="ADAL" clId="{03DF4F91-FA96-41C4-AF7C-DD4B07E882C2}" dt="2021-10-18T08:33:33.809" v="73" actId="478"/>
        <pc:sldMkLst>
          <pc:docMk/>
          <pc:sldMk cId="630839670" sldId="288"/>
        </pc:sldMkLst>
        <pc:spChg chg="mod">
          <ac:chgData name="Konstantin Glukhenkiy" userId="24b49d37-c936-4e44-8fab-4bfac34f62f4" providerId="ADAL" clId="{03DF4F91-FA96-41C4-AF7C-DD4B07E882C2}" dt="2021-10-18T08:31:51.966" v="24" actId="20577"/>
          <ac:spMkLst>
            <pc:docMk/>
            <pc:sldMk cId="630839670" sldId="288"/>
            <ac:spMk id="3" creationId="{00000000-0000-0000-0000-000000000000}"/>
          </ac:spMkLst>
        </pc:spChg>
        <pc:spChg chg="del mod">
          <ac:chgData name="Konstantin Glukhenkiy" userId="24b49d37-c936-4e44-8fab-4bfac34f62f4" providerId="ADAL" clId="{03DF4F91-FA96-41C4-AF7C-DD4B07E882C2}" dt="2021-10-18T08:33:33.809" v="73" actId="478"/>
          <ac:spMkLst>
            <pc:docMk/>
            <pc:sldMk cId="630839670" sldId="288"/>
            <ac:spMk id="4" creationId="{00000000-0000-0000-0000-000000000000}"/>
          </ac:spMkLst>
        </pc:spChg>
      </pc:sldChg>
      <pc:sldChg chg="delSp modSp mod">
        <pc:chgData name="Konstantin Glukhenkiy" userId="24b49d37-c936-4e44-8fab-4bfac34f62f4" providerId="ADAL" clId="{03DF4F91-FA96-41C4-AF7C-DD4B07E882C2}" dt="2021-10-18T08:33:26.067" v="72" actId="478"/>
        <pc:sldMkLst>
          <pc:docMk/>
          <pc:sldMk cId="966428946" sldId="289"/>
        </pc:sldMkLst>
        <pc:spChg chg="del mod">
          <ac:chgData name="Konstantin Glukhenkiy" userId="24b49d37-c936-4e44-8fab-4bfac34f62f4" providerId="ADAL" clId="{03DF4F91-FA96-41C4-AF7C-DD4B07E882C2}" dt="2021-10-18T08:33:26.067" v="72" actId="478"/>
          <ac:spMkLst>
            <pc:docMk/>
            <pc:sldMk cId="966428946" sldId="289"/>
            <ac:spMk id="4" creationId="{00000000-0000-0000-0000-000000000000}"/>
          </ac:spMkLst>
        </pc:spChg>
      </pc:sldChg>
      <pc:sldChg chg="delSp">
        <pc:chgData name="Konstantin Glukhenkiy" userId="24b49d37-c936-4e44-8fab-4bfac34f62f4" providerId="ADAL" clId="{03DF4F91-FA96-41C4-AF7C-DD4B07E882C2}" dt="2021-10-18T08:33:53.648" v="74" actId="478"/>
        <pc:sldMkLst>
          <pc:docMk/>
          <pc:sldMk cId="2371087195" sldId="290"/>
        </pc:sldMkLst>
        <pc:spChg chg="del">
          <ac:chgData name="Konstantin Glukhenkiy" userId="24b49d37-c936-4e44-8fab-4bfac34f62f4" providerId="ADAL" clId="{03DF4F91-FA96-41C4-AF7C-DD4B07E882C2}" dt="2021-10-18T08:33:53.648" v="74" actId="478"/>
          <ac:spMkLst>
            <pc:docMk/>
            <pc:sldMk cId="2371087195" sldId="290"/>
            <ac:spMk id="4" creationId="{00000000-0000-0000-0000-000000000000}"/>
          </ac:spMkLst>
        </pc:spChg>
      </pc:sldChg>
      <pc:sldChg chg="delSp modSp mod">
        <pc:chgData name="Konstantin Glukhenkiy" userId="24b49d37-c936-4e44-8fab-4bfac34f62f4" providerId="ADAL" clId="{03DF4F91-FA96-41C4-AF7C-DD4B07E882C2}" dt="2021-10-18T08:41:31.792" v="292" actId="478"/>
        <pc:sldMkLst>
          <pc:docMk/>
          <pc:sldMk cId="3254235501" sldId="291"/>
        </pc:sldMkLst>
        <pc:spChg chg="mod">
          <ac:chgData name="Konstantin Glukhenkiy" userId="24b49d37-c936-4e44-8fab-4bfac34f62f4" providerId="ADAL" clId="{03DF4F91-FA96-41C4-AF7C-DD4B07E882C2}" dt="2021-10-18T08:41:22.127" v="291" actId="1076"/>
          <ac:spMkLst>
            <pc:docMk/>
            <pc:sldMk cId="3254235501" sldId="291"/>
            <ac:spMk id="3" creationId="{00000000-0000-0000-0000-000000000000}"/>
          </ac:spMkLst>
        </pc:spChg>
        <pc:spChg chg="del">
          <ac:chgData name="Konstantin Glukhenkiy" userId="24b49d37-c936-4e44-8fab-4bfac34f62f4" providerId="ADAL" clId="{03DF4F91-FA96-41C4-AF7C-DD4B07E882C2}" dt="2021-10-18T08:41:31.792" v="292" actId="478"/>
          <ac:spMkLst>
            <pc:docMk/>
            <pc:sldMk cId="3254235501" sldId="291"/>
            <ac:spMk id="4" creationId="{00000000-0000-0000-0000-000000000000}"/>
          </ac:spMkLst>
        </pc:spChg>
      </pc:sldChg>
      <pc:sldChg chg="modSp del mod">
        <pc:chgData name="Konstantin Glukhenkiy" userId="24b49d37-c936-4e44-8fab-4bfac34f62f4" providerId="ADAL" clId="{03DF4F91-FA96-41C4-AF7C-DD4B07E882C2}" dt="2021-10-18T08:40:10.811" v="282" actId="47"/>
        <pc:sldMkLst>
          <pc:docMk/>
          <pc:sldMk cId="2636998429" sldId="292"/>
        </pc:sldMkLst>
        <pc:spChg chg="mod">
          <ac:chgData name="Konstantin Glukhenkiy" userId="24b49d37-c936-4e44-8fab-4bfac34f62f4" providerId="ADAL" clId="{03DF4F91-FA96-41C4-AF7C-DD4B07E882C2}" dt="2021-10-18T08:40:07.456" v="281" actId="21"/>
          <ac:spMkLst>
            <pc:docMk/>
            <pc:sldMk cId="2636998429" sldId="292"/>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717" cy="48059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2775" y="0"/>
            <a:ext cx="3170717" cy="480598"/>
          </a:xfrm>
          <a:prstGeom prst="rect">
            <a:avLst/>
          </a:prstGeom>
        </p:spPr>
        <p:txBody>
          <a:bodyPr vert="horz" lIns="91440" tIns="45720" rIns="91440" bIns="45720" rtlCol="0"/>
          <a:lstStyle>
            <a:lvl1pPr algn="r">
              <a:defRPr sz="1200"/>
            </a:lvl1pPr>
          </a:lstStyle>
          <a:p>
            <a:fld id="{8EE143CF-C05C-4899-A90B-0EF0DB90A256}" type="datetimeFigureOut">
              <a:rPr lang="en-US" smtClean="0"/>
              <a:pPr/>
              <a:t>18-Oct-21</a:t>
            </a:fld>
            <a:endParaRPr lang="en-US"/>
          </a:p>
        </p:txBody>
      </p:sp>
      <p:sp>
        <p:nvSpPr>
          <p:cNvPr id="4" name="Footer Placeholder 3"/>
          <p:cNvSpPr>
            <a:spLocks noGrp="1"/>
          </p:cNvSpPr>
          <p:nvPr>
            <p:ph type="ftr" sz="quarter" idx="2"/>
          </p:nvPr>
        </p:nvSpPr>
        <p:spPr>
          <a:xfrm>
            <a:off x="0" y="9119068"/>
            <a:ext cx="3170717" cy="48059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2775" y="9119068"/>
            <a:ext cx="3170717" cy="48059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143588" y="0"/>
            <a:ext cx="3169920" cy="480060"/>
          </a:xfrm>
          <a:prstGeom prst="rect">
            <a:avLst/>
          </a:prstGeom>
        </p:spPr>
        <p:txBody>
          <a:bodyPr vert="horz" lIns="91440" tIns="45720" rIns="91440" bIns="45720" rtlCol="0"/>
          <a:lstStyle>
            <a:lvl1pPr algn="r">
              <a:defRPr sz="1200"/>
            </a:lvl1pPr>
          </a:lstStyle>
          <a:p>
            <a:fld id="{0F1FE176-7828-4E25-A303-EFB7A6EB15F0}" type="datetimeFigureOut">
              <a:rPr lang="en-GB" smtClean="0"/>
              <a:pPr/>
              <a:t>18/10/2021</a:t>
            </a:fld>
            <a:endParaRPr lang="en-GB"/>
          </a:p>
        </p:txBody>
      </p:sp>
      <p:sp>
        <p:nvSpPr>
          <p:cNvPr id="4" name="Slide Image Placeholder 3"/>
          <p:cNvSpPr>
            <a:spLocks noGrp="1" noRot="1" noChangeAspect="1"/>
          </p:cNvSpPr>
          <p:nvPr>
            <p:ph type="sldImg" idx="2"/>
          </p:nvPr>
        </p:nvSpPr>
        <p:spPr>
          <a:xfrm>
            <a:off x="1057275" y="720725"/>
            <a:ext cx="5200650" cy="3600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19473"/>
            <a:ext cx="3169920" cy="48006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143588" y="9119473"/>
            <a:ext cx="3169920" cy="480060"/>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endParaRPr lang="en-GB" sz="40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help.webex.com/en-us/nki3xrq/Webex-Meetings-Suite-System-Requirement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help.webex.com/en-us/nrbgeodb/Join-a-Webex-Meeting" TargetMode="External"/><Relationship Id="rId2" Type="http://schemas.openxmlformats.org/officeDocument/2006/relationships/hyperlink" Target="https://www.webex.com/test-meeting.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help.webex.com/en-us/i62jfl/Share-Your-Screen-or-Application-in-a-Cisco-Webex-Teams-Meeting" TargetMode="External"/><Relationship Id="rId1" Type="http://schemas.openxmlformats.org/officeDocument/2006/relationships/slideLayout" Target="../slideLayouts/slideLayout1.xml"/><Relationship Id="rId5" Type="http://schemas.openxmlformats.org/officeDocument/2006/relationships/image" Target="cid:ii_kaeb6ys60"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6826" y="294235"/>
            <a:ext cx="8280920" cy="1210146"/>
          </a:xfrm>
        </p:spPr>
        <p:txBody>
          <a:bodyPr>
            <a:noAutofit/>
          </a:bodyPr>
          <a:lstStyle/>
          <a:p>
            <a:pPr algn="l"/>
            <a:r>
              <a:rPr lang="en-GB" sz="2400" dirty="0">
                <a:solidFill>
                  <a:schemeClr val="bg1"/>
                </a:solidFill>
              </a:rPr>
              <a:t>Working Party on Lighting and Light-Signalling (GRE)</a:t>
            </a:r>
            <a:br>
              <a:rPr lang="en-GB" sz="2400" dirty="0">
                <a:solidFill>
                  <a:schemeClr val="bg1"/>
                </a:solidFill>
              </a:rPr>
            </a:br>
            <a:r>
              <a:rPr lang="en-US" sz="1800" dirty="0">
                <a:solidFill>
                  <a:schemeClr val="bg1"/>
                </a:solidFill>
              </a:rPr>
              <a:t>Virtual meeting participation guidelines (</a:t>
            </a:r>
            <a:r>
              <a:rPr lang="en-US" sz="1800" dirty="0" err="1">
                <a:solidFill>
                  <a:schemeClr val="bg1"/>
                </a:solidFill>
              </a:rPr>
              <a:t>Webex</a:t>
            </a:r>
            <a:r>
              <a:rPr lang="en-US" sz="1800" dirty="0">
                <a:solidFill>
                  <a:schemeClr val="bg1"/>
                </a:solidFill>
              </a:rPr>
              <a:t>)</a:t>
            </a:r>
            <a:endParaRPr lang="en-GB" sz="1800" b="1" dirty="0">
              <a:solidFill>
                <a:schemeClr val="bg1"/>
              </a:solidFill>
            </a:endParaRPr>
          </a:p>
        </p:txBody>
      </p:sp>
      <p:sp>
        <p:nvSpPr>
          <p:cNvPr id="3" name="Content Placeholder 2"/>
          <p:cNvSpPr>
            <a:spLocks noGrp="1"/>
          </p:cNvSpPr>
          <p:nvPr>
            <p:ph idx="1"/>
          </p:nvPr>
        </p:nvSpPr>
        <p:spPr>
          <a:xfrm>
            <a:off x="128464" y="1504381"/>
            <a:ext cx="9777536" cy="5323797"/>
          </a:xfrm>
        </p:spPr>
        <p:txBody>
          <a:bodyPr>
            <a:noAutofit/>
          </a:bodyPr>
          <a:lstStyle/>
          <a:p>
            <a:r>
              <a:rPr lang="en-US" dirty="0"/>
              <a:t> </a:t>
            </a:r>
            <a:r>
              <a:rPr lang="en-US" i="1" dirty="0"/>
              <a:t>Prepare and check your equipment </a:t>
            </a:r>
            <a:r>
              <a:rPr lang="en-US" b="1" i="1" dirty="0"/>
              <a:t>at least 2 days before meeting </a:t>
            </a:r>
            <a:endParaRPr lang="en-US" dirty="0"/>
          </a:p>
          <a:p>
            <a:r>
              <a:rPr lang="en-US" sz="2000" b="1" dirty="0"/>
              <a:t>Device: </a:t>
            </a:r>
            <a:r>
              <a:rPr lang="en-US" sz="2000" dirty="0"/>
              <a:t>Preferred options - </a:t>
            </a:r>
            <a:r>
              <a:rPr lang="en-US" sz="2000" b="1" dirty="0"/>
              <a:t>PC</a:t>
            </a:r>
            <a:r>
              <a:rPr lang="en-US" sz="2000" dirty="0"/>
              <a:t>: Window 7, 8, 10, Vista, XP or </a:t>
            </a:r>
            <a:r>
              <a:rPr lang="en-US" sz="2000" b="1" dirty="0"/>
              <a:t>MAC</a:t>
            </a:r>
            <a:r>
              <a:rPr lang="en-US" sz="2000" dirty="0"/>
              <a:t>: macOS X with macOS 10.7 or later. </a:t>
            </a:r>
          </a:p>
          <a:p>
            <a:endParaRPr lang="en-GB" sz="2000" dirty="0"/>
          </a:p>
          <a:p>
            <a:r>
              <a:rPr lang="en-US" sz="2000" i="1" dirty="0"/>
              <a:t>Other options: Mobile phone, Tablet (iOS, Android). </a:t>
            </a:r>
            <a:r>
              <a:rPr lang="en-US" sz="2000" dirty="0"/>
              <a:t>Plug your device into a power source to avoid interruptions. </a:t>
            </a:r>
          </a:p>
          <a:p>
            <a:r>
              <a:rPr lang="en-GB" sz="2000" b="1" dirty="0"/>
              <a:t>Browsers: </a:t>
            </a:r>
            <a:r>
              <a:rPr lang="en-GB" sz="2000" i="1" dirty="0"/>
              <a:t>options: Safari, Firefox, Chrome, Internet Explorer, Microsoft Edge</a:t>
            </a:r>
            <a:r>
              <a:rPr lang="en-GB" sz="2000" dirty="0"/>
              <a:t>. </a:t>
            </a:r>
          </a:p>
          <a:p>
            <a:r>
              <a:rPr lang="en-US" sz="2000" b="1" dirty="0"/>
              <a:t>Internet connection: </a:t>
            </a:r>
            <a:r>
              <a:rPr lang="en-US" sz="2000" dirty="0"/>
              <a:t>Preferred option - Broadband wired. </a:t>
            </a:r>
            <a:r>
              <a:rPr lang="en-US" sz="2000" i="1" dirty="0"/>
              <a:t>Other options: wireless (WIFI, 3G or 4G/LTE)</a:t>
            </a:r>
            <a:r>
              <a:rPr lang="en-US" sz="2000" dirty="0"/>
              <a:t>. </a:t>
            </a:r>
          </a:p>
          <a:p>
            <a:r>
              <a:rPr lang="en-US" sz="2000" b="1" dirty="0"/>
              <a:t>Location: </a:t>
            </a:r>
            <a:r>
              <a:rPr lang="en-US" sz="2000" dirty="0"/>
              <a:t>Please stay in a fixed location. </a:t>
            </a:r>
          </a:p>
          <a:p>
            <a:r>
              <a:rPr lang="en-US" sz="2000" b="1" dirty="0"/>
              <a:t>Headset: </a:t>
            </a:r>
            <a:r>
              <a:rPr lang="en-US" sz="2000" dirty="0"/>
              <a:t>Preferred option: USB plug-in. </a:t>
            </a:r>
            <a:r>
              <a:rPr lang="en-US" sz="2000" i="1" dirty="0"/>
              <a:t>Other options: wireless Bluetooth. </a:t>
            </a:r>
            <a:endParaRPr lang="en-US" sz="2000" dirty="0"/>
          </a:p>
          <a:p>
            <a:r>
              <a:rPr lang="en-US" sz="2000" b="1" dirty="0"/>
              <a:t>Webcam: </a:t>
            </a:r>
            <a:r>
              <a:rPr lang="en-US" sz="2000" dirty="0"/>
              <a:t>Preferred option: External USB HD webcam. </a:t>
            </a:r>
            <a:r>
              <a:rPr lang="en-US" sz="2000" i="1" dirty="0"/>
              <a:t>Other option: built-in webcam. </a:t>
            </a:r>
            <a:endParaRPr lang="en-US" sz="2000" dirty="0"/>
          </a:p>
          <a:p>
            <a:r>
              <a:rPr lang="en-US" sz="2000" b="1" dirty="0"/>
              <a:t>Configuration: </a:t>
            </a:r>
            <a:r>
              <a:rPr lang="en-US" sz="2000" dirty="0"/>
              <a:t>Use a quality, validated configuration if you have to intervene in an official meeting. Avoid as much as possible using the PC’s integrated speakers and microphone. </a:t>
            </a:r>
          </a:p>
          <a:p>
            <a:r>
              <a:rPr lang="en-US" sz="2000" dirty="0"/>
              <a:t>For more information about requirements and device compatibility, click </a:t>
            </a:r>
            <a:r>
              <a:rPr lang="en-US" sz="2000" b="1" dirty="0">
                <a:hlinkClick r:id="rId2"/>
              </a:rPr>
              <a:t>here</a:t>
            </a:r>
            <a:r>
              <a:rPr lang="en-US" sz="2000" dirty="0"/>
              <a:t>. </a:t>
            </a:r>
          </a:p>
        </p:txBody>
      </p:sp>
      <p:sp>
        <p:nvSpPr>
          <p:cNvPr id="4" name="Textfeld 12"/>
          <p:cNvSpPr txBox="1">
            <a:spLocks noChangeArrowheads="1"/>
          </p:cNvSpPr>
          <p:nvPr/>
        </p:nvSpPr>
        <p:spPr bwMode="auto">
          <a:xfrm>
            <a:off x="6543675" y="62508"/>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eaLnBrk="1" hangingPunct="1"/>
            <a:r>
              <a:rPr lang="en-US" sz="1200"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GRE-85-17</a:t>
            </a:r>
            <a:endParaRPr lang="de-DE" sz="1200" dirty="0">
              <a:solidFill>
                <a:schemeClr val="bg1"/>
              </a:solidFill>
              <a:latin typeface="Times New Roman" pitchFamily="18" charset="0"/>
              <a:cs typeface="Times New Roman" pitchFamily="18" charset="0"/>
            </a:endParaRPr>
          </a:p>
          <a:p>
            <a:pPr algn="r"/>
            <a:r>
              <a:rPr lang="en-US" sz="1200" dirty="0">
                <a:solidFill>
                  <a:schemeClr val="bg1"/>
                </a:solidFill>
                <a:latin typeface="Times New Roman" pitchFamily="18" charset="0"/>
                <a:cs typeface="Times New Roman" pitchFamily="18" charset="0"/>
              </a:rPr>
              <a:t>85th GRE, 26-29 October 2021</a:t>
            </a:r>
          </a:p>
          <a:p>
            <a:pPr algn="r" eaLnBrk="1" hangingPunct="1"/>
            <a:r>
              <a:rPr lang="en-US" sz="1200" dirty="0">
                <a:solidFill>
                  <a:schemeClr val="bg1"/>
                </a:solidFill>
                <a:latin typeface="Times New Roman" pitchFamily="18" charset="0"/>
                <a:cs typeface="Times New Roman" pitchFamily="18" charset="0"/>
              </a:rPr>
              <a:t>Agenda item 1</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6826" y="294235"/>
            <a:ext cx="8280920" cy="1210146"/>
          </a:xfrm>
        </p:spPr>
        <p:txBody>
          <a:bodyPr>
            <a:noAutofit/>
          </a:bodyPr>
          <a:lstStyle/>
          <a:p>
            <a:pPr algn="l"/>
            <a:r>
              <a:rPr lang="en-GB" sz="2400" dirty="0">
                <a:solidFill>
                  <a:schemeClr val="bg1"/>
                </a:solidFill>
              </a:rPr>
              <a:t>Working Party on Lighting and Light-Signalling (GRE)</a:t>
            </a:r>
            <a:br>
              <a:rPr lang="en-GB" sz="2400" dirty="0">
                <a:solidFill>
                  <a:schemeClr val="bg1"/>
                </a:solidFill>
              </a:rPr>
            </a:br>
            <a:r>
              <a:rPr lang="en-GB" sz="1800" dirty="0">
                <a:solidFill>
                  <a:schemeClr val="bg1"/>
                </a:solidFill>
              </a:rPr>
              <a:t>Virtual meeting participation guidelines</a:t>
            </a:r>
            <a:endParaRPr lang="en-GB" sz="1800" b="1" dirty="0">
              <a:solidFill>
                <a:schemeClr val="bg1"/>
              </a:solidFill>
            </a:endParaRPr>
          </a:p>
        </p:txBody>
      </p:sp>
      <p:sp>
        <p:nvSpPr>
          <p:cNvPr id="3" name="Content Placeholder 2"/>
          <p:cNvSpPr>
            <a:spLocks noGrp="1"/>
          </p:cNvSpPr>
          <p:nvPr>
            <p:ph idx="1"/>
          </p:nvPr>
        </p:nvSpPr>
        <p:spPr>
          <a:xfrm>
            <a:off x="128464" y="1504381"/>
            <a:ext cx="9777536" cy="5323797"/>
          </a:xfrm>
        </p:spPr>
        <p:txBody>
          <a:bodyPr>
            <a:noAutofit/>
          </a:bodyPr>
          <a:lstStyle/>
          <a:p>
            <a:r>
              <a:rPr lang="en-US" i="1" dirty="0"/>
              <a:t>Test your connection to </a:t>
            </a:r>
            <a:r>
              <a:rPr lang="en-US" i="1" dirty="0" err="1"/>
              <a:t>Webex</a:t>
            </a:r>
            <a:r>
              <a:rPr lang="en-US" i="1" dirty="0"/>
              <a:t> </a:t>
            </a:r>
            <a:r>
              <a:rPr lang="en-US" b="1" i="1" dirty="0"/>
              <a:t>at least 2 days before meeting </a:t>
            </a:r>
            <a:endParaRPr lang="en-US" dirty="0"/>
          </a:p>
          <a:p>
            <a:pPr marL="342900" indent="-342900">
              <a:buFont typeface="Arial" panose="020B0604020202020204" pitchFamily="34" charset="0"/>
              <a:buChar char="•"/>
            </a:pPr>
            <a:r>
              <a:rPr lang="en-US" sz="2000" dirty="0"/>
              <a:t>Run a </a:t>
            </a:r>
            <a:r>
              <a:rPr lang="en-US" sz="2000" dirty="0" err="1"/>
              <a:t>Webex</a:t>
            </a:r>
            <a:r>
              <a:rPr lang="en-US" sz="2000" dirty="0"/>
              <a:t> live test by connecting to </a:t>
            </a:r>
            <a:br>
              <a:rPr lang="en-US" sz="2000" dirty="0"/>
            </a:br>
            <a:r>
              <a:rPr lang="en-US" sz="2000" b="1" dirty="0">
                <a:hlinkClick r:id="rId2"/>
              </a:rPr>
              <a:t>https://www.webex.com/test-meeting.html/</a:t>
            </a:r>
            <a:r>
              <a:rPr lang="en-US" sz="2000" b="1" dirty="0"/>
              <a:t> </a:t>
            </a:r>
            <a:r>
              <a:rPr lang="en-US" sz="2000" dirty="0"/>
              <a:t> </a:t>
            </a:r>
          </a:p>
          <a:p>
            <a:pPr marL="342900" indent="-342900">
              <a:buFont typeface="Arial" panose="020B0604020202020204" pitchFamily="34" charset="0"/>
              <a:buChar char="•"/>
            </a:pPr>
            <a:r>
              <a:rPr lang="en-US" sz="2000" dirty="0"/>
              <a:t>In case of problem, please liaise with your IT support team. </a:t>
            </a:r>
          </a:p>
          <a:p>
            <a:pPr marL="342900" indent="-342900">
              <a:buFont typeface="Arial" panose="020B0604020202020204" pitchFamily="34" charset="0"/>
              <a:buChar char="•"/>
            </a:pPr>
            <a:r>
              <a:rPr lang="en-US" sz="2000" dirty="0"/>
              <a:t>Use the same IT environment and equipment for testing and connecting to the meeting. </a:t>
            </a:r>
          </a:p>
          <a:p>
            <a:pPr marL="342900" indent="-342900">
              <a:buFont typeface="Arial" panose="020B0604020202020204" pitchFamily="34" charset="0"/>
              <a:buChar char="•"/>
            </a:pPr>
            <a:r>
              <a:rPr lang="en-US" sz="2000" dirty="0"/>
              <a:t>If you will be contributing content to the webinar, you should coordinate with the event organizers to ensure your content abides by relevant document exchange, content sensitivity or privacy matters. </a:t>
            </a:r>
          </a:p>
          <a:p>
            <a:endParaRPr lang="en-GB" dirty="0"/>
          </a:p>
          <a:p>
            <a:r>
              <a:rPr lang="en-US" i="1" dirty="0"/>
              <a:t>Join the </a:t>
            </a:r>
            <a:r>
              <a:rPr lang="en-US" i="1" dirty="0" err="1"/>
              <a:t>Webex</a:t>
            </a:r>
            <a:r>
              <a:rPr lang="en-US" i="1" dirty="0"/>
              <a:t> meeting </a:t>
            </a:r>
            <a:r>
              <a:rPr lang="en-US" b="1" i="1" dirty="0"/>
              <a:t>at least 10-15 minutes before the start of the meeting </a:t>
            </a:r>
            <a:endParaRPr lang="en-US" dirty="0"/>
          </a:p>
          <a:p>
            <a:pPr marL="342900" indent="-342900">
              <a:buFont typeface="Arial" panose="020B0604020202020204" pitchFamily="34" charset="0"/>
              <a:buChar char="•"/>
            </a:pPr>
            <a:r>
              <a:rPr lang="en-US" sz="2000" dirty="0"/>
              <a:t>Select your preferred option to connect by clicking on the appropriate link in the email invitation. </a:t>
            </a:r>
          </a:p>
          <a:p>
            <a:pPr marL="342900" indent="-342900">
              <a:buFont typeface="Arial" panose="020B0604020202020204" pitchFamily="34" charset="0"/>
              <a:buChar char="•"/>
            </a:pPr>
            <a:r>
              <a:rPr lang="en-US" sz="2000" dirty="0"/>
              <a:t>Click </a:t>
            </a:r>
            <a:r>
              <a:rPr lang="en-US" sz="2000" b="1" dirty="0">
                <a:hlinkClick r:id="rId3"/>
              </a:rPr>
              <a:t>here</a:t>
            </a:r>
            <a:r>
              <a:rPr lang="en-US" sz="2000" b="1" dirty="0"/>
              <a:t> </a:t>
            </a:r>
            <a:r>
              <a:rPr lang="en-US" sz="2000" dirty="0"/>
              <a:t>to find detailed information about how to connect to a </a:t>
            </a:r>
            <a:r>
              <a:rPr lang="en-US" sz="2000" dirty="0" err="1"/>
              <a:t>Webex</a:t>
            </a:r>
            <a:r>
              <a:rPr lang="en-US" sz="2000" dirty="0"/>
              <a:t> session. </a:t>
            </a:r>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630839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6826" y="294235"/>
            <a:ext cx="8280920" cy="1210146"/>
          </a:xfrm>
        </p:spPr>
        <p:txBody>
          <a:bodyPr>
            <a:noAutofit/>
          </a:bodyPr>
          <a:lstStyle/>
          <a:p>
            <a:pPr algn="l"/>
            <a:r>
              <a:rPr lang="en-GB" sz="2400" dirty="0">
                <a:solidFill>
                  <a:schemeClr val="bg1"/>
                </a:solidFill>
              </a:rPr>
              <a:t>Working Party on Lighting and Light-Signalling (GRE)</a:t>
            </a:r>
            <a:br>
              <a:rPr lang="en-GB" sz="2400" dirty="0">
                <a:solidFill>
                  <a:schemeClr val="bg1"/>
                </a:solidFill>
              </a:rPr>
            </a:br>
            <a:r>
              <a:rPr lang="en-GB" sz="1800" dirty="0">
                <a:solidFill>
                  <a:schemeClr val="bg1"/>
                </a:solidFill>
              </a:rPr>
              <a:t>Virtual meeting participation guidelines</a:t>
            </a:r>
            <a:endParaRPr lang="en-GB" sz="1800" b="1" dirty="0">
              <a:solidFill>
                <a:schemeClr val="bg1"/>
              </a:solidFill>
            </a:endParaRPr>
          </a:p>
        </p:txBody>
      </p:sp>
      <p:sp>
        <p:nvSpPr>
          <p:cNvPr id="3" name="Content Placeholder 2"/>
          <p:cNvSpPr>
            <a:spLocks noGrp="1"/>
          </p:cNvSpPr>
          <p:nvPr>
            <p:ph idx="1"/>
          </p:nvPr>
        </p:nvSpPr>
        <p:spPr>
          <a:xfrm>
            <a:off x="1625080" y="1504381"/>
            <a:ext cx="8280920" cy="5323797"/>
          </a:xfrm>
        </p:spPr>
        <p:txBody>
          <a:bodyPr>
            <a:noAutofit/>
          </a:bodyPr>
          <a:lstStyle/>
          <a:p>
            <a:r>
              <a:rPr lang="en-GB" dirty="0"/>
              <a:t> </a:t>
            </a:r>
            <a:r>
              <a:rPr lang="en-GB" b="1" dirty="0"/>
              <a:t>Best practices</a:t>
            </a:r>
            <a:r>
              <a:rPr lang="en-GB" dirty="0"/>
              <a:t>	</a:t>
            </a:r>
          </a:p>
          <a:p>
            <a:pPr marL="342900" indent="-342900">
              <a:buFont typeface="Arial" panose="020B0604020202020204" pitchFamily="34" charset="0"/>
              <a:buChar char="•"/>
            </a:pPr>
            <a:r>
              <a:rPr lang="en-US" sz="2000" b="1" dirty="0"/>
              <a:t>Only use video when speaking</a:t>
            </a:r>
          </a:p>
          <a:p>
            <a:pPr marL="342900" indent="-342900">
              <a:buFont typeface="Arial" panose="020B0604020202020204" pitchFamily="34" charset="0"/>
              <a:buChar char="•"/>
            </a:pPr>
            <a:r>
              <a:rPr lang="en-US" sz="2000" dirty="0"/>
              <a:t>Turn on an overhead/front light and face a window if possible. </a:t>
            </a:r>
          </a:p>
          <a:p>
            <a:pPr marL="342900" indent="-342900">
              <a:buFont typeface="Arial" panose="020B0604020202020204" pitchFamily="34" charset="0"/>
              <a:buChar char="•"/>
            </a:pPr>
            <a:r>
              <a:rPr lang="en-GB" sz="2000" dirty="0"/>
              <a:t>Avoid backlight. </a:t>
            </a:r>
          </a:p>
          <a:p>
            <a:pPr marL="342900" indent="-342900">
              <a:buFont typeface="Arial" panose="020B0604020202020204" pitchFamily="34" charset="0"/>
              <a:buChar char="•"/>
            </a:pPr>
            <a:r>
              <a:rPr lang="en-GB" sz="2000" dirty="0"/>
              <a:t>Frame your image. </a:t>
            </a:r>
          </a:p>
          <a:p>
            <a:pPr marL="342900" indent="-342900">
              <a:buFont typeface="Arial" panose="020B0604020202020204" pitchFamily="34" charset="0"/>
              <a:buChar char="•"/>
            </a:pPr>
            <a:r>
              <a:rPr lang="en-US" sz="2000" dirty="0"/>
              <a:t>Check the background – simple/neutral is best. </a:t>
            </a:r>
          </a:p>
          <a:p>
            <a:r>
              <a:rPr lang="en-GB" dirty="0"/>
              <a:t>	</a:t>
            </a:r>
          </a:p>
          <a:p>
            <a:pPr marL="342900" indent="-342900">
              <a:buFont typeface="Arial" panose="020B0604020202020204" pitchFamily="34" charset="0"/>
              <a:buChar char="•"/>
            </a:pPr>
            <a:r>
              <a:rPr lang="en-US" sz="2000" dirty="0"/>
              <a:t>Choose </a:t>
            </a:r>
            <a:r>
              <a:rPr lang="en-US" sz="2000" b="1" dirty="0"/>
              <a:t>a quiet </a:t>
            </a:r>
            <a:r>
              <a:rPr lang="en-US" sz="2000" dirty="0"/>
              <a:t>environment and reduce background noise. </a:t>
            </a:r>
          </a:p>
          <a:p>
            <a:pPr marL="342900" indent="-342900">
              <a:buFont typeface="Arial" panose="020B0604020202020204" pitchFamily="34" charset="0"/>
              <a:buChar char="•"/>
            </a:pPr>
            <a:r>
              <a:rPr lang="en-US" sz="2000" dirty="0"/>
              <a:t>Adjust the headset (do not put the microphone too close to your mouth). </a:t>
            </a:r>
          </a:p>
          <a:p>
            <a:pPr marL="342900" indent="-342900">
              <a:buFont typeface="Arial" panose="020B0604020202020204" pitchFamily="34" charset="0"/>
              <a:buChar char="•"/>
            </a:pPr>
            <a:r>
              <a:rPr lang="en-US" sz="2000" dirty="0"/>
              <a:t>Adjust the volume of your headphones. </a:t>
            </a:r>
          </a:p>
          <a:p>
            <a:pPr marL="342900" indent="-342900">
              <a:buFont typeface="Arial" panose="020B0604020202020204" pitchFamily="34" charset="0"/>
              <a:buChar char="•"/>
            </a:pPr>
            <a:r>
              <a:rPr lang="en-US" sz="2000" dirty="0"/>
              <a:t>Use only one device at a time. </a:t>
            </a:r>
          </a:p>
          <a:p>
            <a:pPr marL="342900" indent="-342900">
              <a:buFont typeface="Arial" panose="020B0604020202020204" pitchFamily="34" charset="0"/>
              <a:buChar char="•"/>
            </a:pPr>
            <a:r>
              <a:rPr lang="en-US" sz="2000" b="1" u="sng" dirty="0"/>
              <a:t>Always mute your microphone when you are not speaking. </a:t>
            </a:r>
          </a:p>
          <a:p>
            <a:pPr marL="342900" indent="-342900">
              <a:buFont typeface="Arial" panose="020B0604020202020204" pitchFamily="34" charset="0"/>
              <a:buChar char="•"/>
            </a:pPr>
            <a:r>
              <a:rPr lang="en-US" sz="2000" dirty="0"/>
              <a:t>Speak clearly with a normal voice when you take the floor. </a:t>
            </a:r>
          </a:p>
          <a:p>
            <a:r>
              <a:rPr lang="en-GB" dirty="0"/>
              <a:t>	</a:t>
            </a:r>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pic>
        <p:nvPicPr>
          <p:cNvPr id="7" name="Picture 6">
            <a:extLst>
              <a:ext uri="{FF2B5EF4-FFF2-40B4-BE49-F238E27FC236}">
                <a16:creationId xmlns:a16="http://schemas.microsoft.com/office/drawing/2014/main" id="{55B854E6-0330-4935-A29A-D06804D503A2}"/>
              </a:ext>
            </a:extLst>
          </p:cNvPr>
          <p:cNvPicPr>
            <a:picLocks noChangeAspect="1"/>
          </p:cNvPicPr>
          <p:nvPr/>
        </p:nvPicPr>
        <p:blipFill>
          <a:blip r:embed="rId2"/>
          <a:stretch>
            <a:fillRect/>
          </a:stretch>
        </p:blipFill>
        <p:spPr>
          <a:xfrm>
            <a:off x="227267" y="2204864"/>
            <a:ext cx="1185750" cy="1381333"/>
          </a:xfrm>
          <a:prstGeom prst="rect">
            <a:avLst/>
          </a:prstGeom>
        </p:spPr>
      </p:pic>
      <p:pic>
        <p:nvPicPr>
          <p:cNvPr id="8" name="Picture 7">
            <a:extLst>
              <a:ext uri="{FF2B5EF4-FFF2-40B4-BE49-F238E27FC236}">
                <a16:creationId xmlns:a16="http://schemas.microsoft.com/office/drawing/2014/main" id="{ECAED555-1EFD-40E1-9727-F432E65DA17D}"/>
              </a:ext>
            </a:extLst>
          </p:cNvPr>
          <p:cNvPicPr>
            <a:picLocks noChangeAspect="1"/>
          </p:cNvPicPr>
          <p:nvPr/>
        </p:nvPicPr>
        <p:blipFill>
          <a:blip r:embed="rId3"/>
          <a:stretch>
            <a:fillRect/>
          </a:stretch>
        </p:blipFill>
        <p:spPr>
          <a:xfrm>
            <a:off x="306317" y="4653136"/>
            <a:ext cx="1027650" cy="1341867"/>
          </a:xfrm>
          <a:prstGeom prst="rect">
            <a:avLst/>
          </a:prstGeom>
        </p:spPr>
      </p:pic>
    </p:spTree>
    <p:extLst>
      <p:ext uri="{BB962C8B-B14F-4D97-AF65-F5344CB8AC3E}">
        <p14:creationId xmlns:p14="http://schemas.microsoft.com/office/powerpoint/2010/main" val="966428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464" y="1504381"/>
            <a:ext cx="9777536" cy="5323797"/>
          </a:xfrm>
        </p:spPr>
        <p:txBody>
          <a:bodyPr>
            <a:noAutofit/>
          </a:bodyPr>
          <a:lstStyle/>
          <a:p>
            <a:r>
              <a:rPr lang="en-US" i="1" dirty="0"/>
              <a:t>Interacting with GRE</a:t>
            </a:r>
            <a:endParaRPr lang="en-US" dirty="0"/>
          </a:p>
          <a:p>
            <a:r>
              <a:rPr lang="en-US" sz="2000" dirty="0"/>
              <a:t>If you want to ask a question or take the floor</a:t>
            </a:r>
          </a:p>
          <a:p>
            <a:pPr marL="342900" indent="-342900">
              <a:buFont typeface="Arial" panose="020B0604020202020204" pitchFamily="34" charset="0"/>
              <a:buChar char="•"/>
            </a:pPr>
            <a:r>
              <a:rPr lang="en-US" sz="2000" dirty="0"/>
              <a:t>Get into the chat feature</a:t>
            </a:r>
          </a:p>
          <a:p>
            <a:r>
              <a:rPr lang="en-US" sz="2000" dirty="0"/>
              <a:t>      (please do not use the raise my hand button, </a:t>
            </a:r>
            <a:br>
              <a:rPr lang="en-US" sz="2000" dirty="0"/>
            </a:br>
            <a:r>
              <a:rPr lang="en-US" sz="2000" dirty="0"/>
              <a:t>      the Chair won’t see it)</a:t>
            </a:r>
          </a:p>
          <a:p>
            <a:pPr marL="342900" indent="-342900">
              <a:buFont typeface="Arial" panose="020B0604020202020204" pitchFamily="34" charset="0"/>
              <a:buChar char="•"/>
            </a:pPr>
            <a:r>
              <a:rPr lang="en-US" sz="2000" dirty="0"/>
              <a:t>Select Everyone</a:t>
            </a:r>
          </a:p>
          <a:p>
            <a:pPr marL="342900" indent="-342900">
              <a:buFont typeface="Arial" panose="020B0604020202020204" pitchFamily="34" charset="0"/>
              <a:buChar char="•"/>
            </a:pPr>
            <a:r>
              <a:rPr lang="en-US" sz="2000" dirty="0"/>
              <a:t>Request for the floor by typing “Floor”</a:t>
            </a:r>
            <a:br>
              <a:rPr lang="en-US" sz="2000" dirty="0"/>
            </a:br>
            <a:r>
              <a:rPr lang="en-US" sz="2000" dirty="0"/>
              <a:t>Or type your question : </a:t>
            </a:r>
            <a:r>
              <a:rPr lang="en-US" sz="2000" dirty="0" err="1"/>
              <a:t>eg</a:t>
            </a:r>
            <a:r>
              <a:rPr lang="en-US" sz="2000" dirty="0"/>
              <a:t>.“can you please clarify…”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Wait for the Chair to give you the floor</a:t>
            </a:r>
          </a:p>
          <a:p>
            <a:pPr marL="342900" indent="-342900">
              <a:buFont typeface="Arial" panose="020B0604020202020204" pitchFamily="34" charset="0"/>
              <a:buChar char="•"/>
            </a:pPr>
            <a:r>
              <a:rPr lang="en-US" sz="2000" dirty="0"/>
              <a:t>Unmute yourself before speaking, and if you want, turn on the video or </a:t>
            </a:r>
            <a:r>
              <a:rPr lang="en-US" sz="2000" dirty="0">
                <a:hlinkClick r:id="rId2"/>
              </a:rPr>
              <a:t>share your screen </a:t>
            </a:r>
            <a:r>
              <a:rPr lang="en-US" sz="2000" dirty="0"/>
              <a:t>in case of a presentation </a:t>
            </a:r>
            <a:endParaRPr lang="en-US" sz="2000" dirty="0">
              <a:solidFill>
                <a:srgbClr val="FF0000"/>
              </a:solidFill>
            </a:endParaRPr>
          </a:p>
          <a:p>
            <a:pPr marL="342900" indent="-342900">
              <a:buFont typeface="Arial" panose="020B0604020202020204" pitchFamily="34" charset="0"/>
              <a:buChar char="•"/>
            </a:pPr>
            <a:r>
              <a:rPr lang="en-US" sz="2000" dirty="0"/>
              <a:t>If urgent and you want to react to a specific statement, unmute yourself and ask the chair directly for an intervention. </a:t>
            </a:r>
          </a:p>
          <a:p>
            <a:pPr marL="342900" indent="-342900">
              <a:buFont typeface="Arial" panose="020B0604020202020204" pitchFamily="34" charset="0"/>
              <a:buChar char="•"/>
            </a:pPr>
            <a:r>
              <a:rPr lang="en-US" sz="2000" dirty="0"/>
              <a:t>Mute yourself after your intervention.</a:t>
            </a:r>
          </a:p>
        </p:txBody>
      </p:sp>
      <p:sp>
        <p:nvSpPr>
          <p:cNvPr id="2" name="Title 1"/>
          <p:cNvSpPr>
            <a:spLocks noGrp="1"/>
          </p:cNvSpPr>
          <p:nvPr>
            <p:ph type="title"/>
          </p:nvPr>
        </p:nvSpPr>
        <p:spPr>
          <a:xfrm>
            <a:off x="1426826" y="294235"/>
            <a:ext cx="8280920" cy="1210146"/>
          </a:xfrm>
        </p:spPr>
        <p:txBody>
          <a:bodyPr>
            <a:noAutofit/>
          </a:bodyPr>
          <a:lstStyle/>
          <a:p>
            <a:pPr algn="l"/>
            <a:r>
              <a:rPr lang="en-GB" sz="2400" dirty="0">
                <a:solidFill>
                  <a:schemeClr val="bg1"/>
                </a:solidFill>
              </a:rPr>
              <a:t>Working Party on Lighting and Light-Signalling (GRE)</a:t>
            </a:r>
            <a:br>
              <a:rPr lang="en-GB" sz="2400" dirty="0">
                <a:solidFill>
                  <a:schemeClr val="bg1"/>
                </a:solidFill>
              </a:rPr>
            </a:br>
            <a:r>
              <a:rPr lang="en-GB" sz="1800" dirty="0">
                <a:solidFill>
                  <a:schemeClr val="bg1"/>
                </a:solidFill>
              </a:rPr>
              <a:t>Virtual meeting participation guidelines</a:t>
            </a:r>
            <a:endParaRPr lang="en-GB" sz="1800" b="1" dirty="0">
              <a:solidFill>
                <a:schemeClr val="bg1"/>
              </a:solidFill>
            </a:endParaRPr>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pic>
        <p:nvPicPr>
          <p:cNvPr id="6" name="Picture 5">
            <a:extLst>
              <a:ext uri="{FF2B5EF4-FFF2-40B4-BE49-F238E27FC236}">
                <a16:creationId xmlns:a16="http://schemas.microsoft.com/office/drawing/2014/main" id="{D05C8F54-62AC-439E-B151-DE3F3AC9B404}"/>
              </a:ext>
            </a:extLst>
          </p:cNvPr>
          <p:cNvPicPr>
            <a:picLocks noChangeAspect="1"/>
          </p:cNvPicPr>
          <p:nvPr/>
        </p:nvPicPr>
        <p:blipFill>
          <a:blip r:embed="rId3"/>
          <a:stretch>
            <a:fillRect/>
          </a:stretch>
        </p:blipFill>
        <p:spPr>
          <a:xfrm>
            <a:off x="4819650" y="1176149"/>
            <a:ext cx="5086350" cy="762000"/>
          </a:xfrm>
          <a:prstGeom prst="rect">
            <a:avLst/>
          </a:prstGeom>
        </p:spPr>
      </p:pic>
      <p:cxnSp>
        <p:nvCxnSpPr>
          <p:cNvPr id="8" name="Connector: Elbow 7">
            <a:extLst>
              <a:ext uri="{FF2B5EF4-FFF2-40B4-BE49-F238E27FC236}">
                <a16:creationId xmlns:a16="http://schemas.microsoft.com/office/drawing/2014/main" id="{B4438E78-987E-4418-ACB4-B8E4EE4371E6}"/>
              </a:ext>
            </a:extLst>
          </p:cNvPr>
          <p:cNvCxnSpPr>
            <a:cxnSpLocks/>
          </p:cNvCxnSpPr>
          <p:nvPr/>
        </p:nvCxnSpPr>
        <p:spPr>
          <a:xfrm flipV="1">
            <a:off x="3296816" y="1768794"/>
            <a:ext cx="4928021" cy="724103"/>
          </a:xfrm>
          <a:prstGeom prst="bentConnector3">
            <a:avLst>
              <a:gd name="adj1" fmla="val 9990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3D9AD01-FCDE-42BF-9ECF-72D7F4F8456A}"/>
              </a:ext>
            </a:extLst>
          </p:cNvPr>
          <p:cNvCxnSpPr>
            <a:cxnSpLocks/>
          </p:cNvCxnSpPr>
          <p:nvPr/>
        </p:nvCxnSpPr>
        <p:spPr>
          <a:xfrm flipV="1">
            <a:off x="2360712" y="3065996"/>
            <a:ext cx="4452157" cy="50702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BE490A83-59CE-444F-BA42-2C217A190EC2}"/>
              </a:ext>
            </a:extLst>
          </p:cNvPr>
          <p:cNvPicPr/>
          <p:nvPr/>
        </p:nvPicPr>
        <p:blipFill rotWithShape="1">
          <a:blip r:embed="rId4" r:link="rId5">
            <a:extLst>
              <a:ext uri="{28A0092B-C50C-407E-A947-70E740481C1C}">
                <a14:useLocalDpi xmlns:a14="http://schemas.microsoft.com/office/drawing/2010/main" val="0"/>
              </a:ext>
            </a:extLst>
          </a:blip>
          <a:srcRect l="75710" t="43529" r="-5" b="5657"/>
          <a:stretch>
            <a:fillRect/>
          </a:stretch>
        </p:blipFill>
        <p:spPr bwMode="auto">
          <a:xfrm>
            <a:off x="6969224" y="2714527"/>
            <a:ext cx="2304256" cy="2010617"/>
          </a:xfrm>
          <a:prstGeom prst="rect">
            <a:avLst/>
          </a:prstGeom>
          <a:noFill/>
          <a:ln>
            <a:noFill/>
          </a:ln>
          <a:extLst>
            <a:ext uri="{53640926-AAD7-44D8-BBD7-CCE9431645EC}">
              <a14:shadowObscured xmlns:a14="http://schemas.microsoft.com/office/drawing/2010/main"/>
            </a:ext>
          </a:extLst>
        </p:spPr>
      </p:pic>
      <p:sp>
        <p:nvSpPr>
          <p:cNvPr id="15" name="Rectangle 14">
            <a:extLst>
              <a:ext uri="{FF2B5EF4-FFF2-40B4-BE49-F238E27FC236}">
                <a16:creationId xmlns:a16="http://schemas.microsoft.com/office/drawing/2014/main" id="{208AA22E-3E13-41D4-9C4E-82760875A190}"/>
              </a:ext>
            </a:extLst>
          </p:cNvPr>
          <p:cNvSpPr/>
          <p:nvPr/>
        </p:nvSpPr>
        <p:spPr>
          <a:xfrm>
            <a:off x="6883161" y="2919016"/>
            <a:ext cx="734135" cy="29396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71087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6826" y="294235"/>
            <a:ext cx="8280920" cy="1210146"/>
          </a:xfrm>
        </p:spPr>
        <p:txBody>
          <a:bodyPr>
            <a:noAutofit/>
          </a:bodyPr>
          <a:lstStyle/>
          <a:p>
            <a:pPr algn="l"/>
            <a:r>
              <a:rPr lang="en-GB" sz="2400" dirty="0">
                <a:solidFill>
                  <a:schemeClr val="bg1"/>
                </a:solidFill>
              </a:rPr>
              <a:t>Working Party on Lighting and light-Signalling (GRE)</a:t>
            </a:r>
            <a:br>
              <a:rPr lang="en-GB" sz="2400" dirty="0">
                <a:solidFill>
                  <a:schemeClr val="bg1"/>
                </a:solidFill>
              </a:rPr>
            </a:br>
            <a:r>
              <a:rPr lang="en-GB" sz="1800" dirty="0">
                <a:solidFill>
                  <a:schemeClr val="bg1"/>
                </a:solidFill>
              </a:rPr>
              <a:t>proceedings for virtual GRE</a:t>
            </a:r>
            <a:endParaRPr lang="en-GB" sz="1800" b="1" dirty="0">
              <a:solidFill>
                <a:schemeClr val="bg1"/>
              </a:solidFill>
            </a:endParaRPr>
          </a:p>
        </p:txBody>
      </p:sp>
      <p:sp>
        <p:nvSpPr>
          <p:cNvPr id="3" name="Content Placeholder 2"/>
          <p:cNvSpPr>
            <a:spLocks noGrp="1"/>
          </p:cNvSpPr>
          <p:nvPr>
            <p:ph idx="1"/>
          </p:nvPr>
        </p:nvSpPr>
        <p:spPr>
          <a:xfrm>
            <a:off x="128464" y="1628800"/>
            <a:ext cx="9777536" cy="5059384"/>
          </a:xfrm>
        </p:spPr>
        <p:txBody>
          <a:bodyPr>
            <a:noAutofit/>
          </a:bodyPr>
          <a:lstStyle/>
          <a:p>
            <a:pPr marL="342900" indent="-342900">
              <a:buFont typeface="Arial" panose="020B0604020202020204" pitchFamily="34" charset="0"/>
              <a:buChar char="•"/>
            </a:pPr>
            <a:r>
              <a:rPr lang="en-US" dirty="0"/>
              <a:t>There will be a short 10-min comfort break during each session</a:t>
            </a:r>
          </a:p>
          <a:p>
            <a:pPr marL="342900" indent="-342900">
              <a:buFont typeface="Arial" panose="020B0604020202020204" pitchFamily="34" charset="0"/>
              <a:buChar char="•"/>
            </a:pPr>
            <a:r>
              <a:rPr lang="en-US" dirty="0"/>
              <a:t>GRE session will be recorded</a:t>
            </a:r>
          </a:p>
          <a:p>
            <a:pPr marL="342900" indent="-342900">
              <a:buFont typeface="Arial" panose="020B0604020202020204" pitchFamily="34" charset="0"/>
              <a:buChar char="•"/>
            </a:pPr>
            <a:r>
              <a:rPr lang="en-US" dirty="0"/>
              <a:t>Endorsement of working / informal documents will take place orally, with the Chair asking for abstention / objection</a:t>
            </a:r>
          </a:p>
          <a:p>
            <a:pPr marL="1085850" lvl="1" indent="-342900">
              <a:buFont typeface="Arial" panose="020B0604020202020204" pitchFamily="34" charset="0"/>
              <a:buChar char="•"/>
            </a:pPr>
            <a:r>
              <a:rPr lang="en-US" sz="2400" dirty="0"/>
              <a:t>Abstention / objection can be sent via the chat or by requesting the floor</a:t>
            </a:r>
          </a:p>
          <a:p>
            <a:pPr marL="1085850" lvl="1" indent="-342900">
              <a:buFont typeface="Arial" panose="020B0604020202020204" pitchFamily="34" charset="0"/>
              <a:buChar char="•"/>
            </a:pPr>
            <a:r>
              <a:rPr lang="en-US" sz="2400" dirty="0"/>
              <a:t>In addition, about 10 seconds of reaction time will be given by the Chair to Contracting Parties before endorsement of the document(s)</a:t>
            </a:r>
          </a:p>
          <a:p>
            <a:pPr marL="342900" indent="-342900">
              <a:buFont typeface="Arial" panose="020B0604020202020204" pitchFamily="34" charset="0"/>
              <a:buChar char="•"/>
            </a:pPr>
            <a:r>
              <a:rPr lang="en-US" dirty="0"/>
              <a:t>At the end of the session, an informal document with the list of main decisions will be presented to GRE. Following the session, it will be circulated to the permanent missions in Geneva for final confirmation by the established silence procedure</a:t>
            </a:r>
          </a:p>
          <a:p>
            <a:pPr marL="342900" indent="-342900">
              <a:buFont typeface="Arial" panose="020B0604020202020204" pitchFamily="34" charset="0"/>
              <a:buChar char="•"/>
            </a:pPr>
            <a:endParaRPr lang="en-GB" dirty="0"/>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254235501"/>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3" ma:contentTypeDescription="Create a new document." ma:contentTypeScope="" ma:versionID="89c13dde5d7aa6b1840a64c3c61e7101">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49ff99f9a570207563b6136515cf8a36"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9346B4-254E-4874-B8D4-4D0969FC93B6}">
  <ds:schemaRefs>
    <ds:schemaRef ds:uri="http://schemas.openxmlformats.org/package/2006/metadata/core-properties"/>
    <ds:schemaRef ds:uri="http://purl.org/dc/elements/1.1/"/>
    <ds:schemaRef ds:uri="http://schemas.microsoft.com/office/infopath/2007/PartnerControls"/>
    <ds:schemaRef ds:uri="http://www.w3.org/XML/1998/namespace"/>
    <ds:schemaRef ds:uri="http://schemas.microsoft.com/office/2006/metadata/properties"/>
    <ds:schemaRef ds:uri="http://purl.org/dc/terms/"/>
    <ds:schemaRef ds:uri="4b4a1c0d-4a69-4996-a84a-fc699b9f49de"/>
    <ds:schemaRef ds:uri="http://schemas.microsoft.com/office/2006/documentManagement/types"/>
    <ds:schemaRef ds:uri="acccb6d4-dbe5-46d2-b4d3-5733603d8cc6"/>
    <ds:schemaRef ds:uri="http://purl.org/dc/dcmitype/"/>
  </ds:schemaRefs>
</ds:datastoreItem>
</file>

<file path=customXml/itemProps2.xml><?xml version="1.0" encoding="utf-8"?>
<ds:datastoreItem xmlns:ds="http://schemas.openxmlformats.org/officeDocument/2006/customXml" ds:itemID="{61EFA1EA-3719-4994-A7F3-9F0A55C148DA}">
  <ds:schemaRefs>
    <ds:schemaRef ds:uri="http://schemas.microsoft.com/sharepoint/v3/contenttype/forms"/>
  </ds:schemaRefs>
</ds:datastoreItem>
</file>

<file path=customXml/itemProps3.xml><?xml version="1.0" encoding="utf-8"?>
<ds:datastoreItem xmlns:ds="http://schemas.openxmlformats.org/officeDocument/2006/customXml" ds:itemID="{54913B40-770E-4022-8472-8685A25C2F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2774</TotalTime>
  <Words>773</Words>
  <Application>Microsoft Office PowerPoint</Application>
  <PresentationFormat>A4 Paper (210x297 mm)</PresentationFormat>
  <Paragraphs>64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Verdana</vt:lpstr>
      <vt:lpstr>Office Theme</vt:lpstr>
      <vt:lpstr>Working Party on Lighting and Light-Signalling (GRE) Virtual meeting participation guidelines (Webex)</vt:lpstr>
      <vt:lpstr>Working Party on Lighting and Light-Signalling (GRE) Virtual meeting participation guidelines</vt:lpstr>
      <vt:lpstr>Working Party on Lighting and Light-Signalling (GRE) Virtual meeting participation guidelines</vt:lpstr>
      <vt:lpstr>Working Party on Lighting and Light-Signalling (GRE) Virtual meeting participation guidelines</vt:lpstr>
      <vt:lpstr>Working Party on Lighting and light-Signalling (GRE) proceedings for virtual GRE</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Miquel Gangonells</dc:creator>
  <cp:lastModifiedBy>secretariat</cp:lastModifiedBy>
  <cp:revision>184</cp:revision>
  <cp:lastPrinted>2017-05-22T14:09:07Z</cp:lastPrinted>
  <dcterms:created xsi:type="dcterms:W3CDTF">2014-05-01T14:53:07Z</dcterms:created>
  <dcterms:modified xsi:type="dcterms:W3CDTF">2021-10-18T08:41:39Z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