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4"/>
    <p:sldMasterId id="2147484138" r:id="rId5"/>
  </p:sldMasterIdLst>
  <p:notesMasterIdLst>
    <p:notesMasterId r:id="rId11"/>
  </p:notesMasterIdLst>
  <p:sldIdLst>
    <p:sldId id="281" r:id="rId6"/>
    <p:sldId id="283" r:id="rId7"/>
    <p:sldId id="353" r:id="rId8"/>
    <p:sldId id="354" r:id="rId9"/>
    <p:sldId id="29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D18"/>
    <a:srgbClr val="F3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842" autoAdjust="0"/>
  </p:normalViewPr>
  <p:slideViewPr>
    <p:cSldViewPr snapToGrid="0">
      <p:cViewPr varScale="1">
        <p:scale>
          <a:sx n="70" d="100"/>
          <a:sy n="70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E8E1EF7A-1034-4FCD-8C56-819A50AEF963}"/>
    <pc:docChg chg="modSld">
      <pc:chgData name="Francois Guichard" userId="b25862a6-b641-4ece-b9f9-9230f3cdb908" providerId="ADAL" clId="{E8E1EF7A-1034-4FCD-8C56-819A50AEF963}" dt="2021-09-24T16:12:22.102" v="3" actId="20577"/>
      <pc:docMkLst>
        <pc:docMk/>
      </pc:docMkLst>
      <pc:sldChg chg="modSp mod">
        <pc:chgData name="Francois Guichard" userId="b25862a6-b641-4ece-b9f9-9230f3cdb908" providerId="ADAL" clId="{E8E1EF7A-1034-4FCD-8C56-819A50AEF963}" dt="2021-09-24T16:12:22.102" v="3" actId="20577"/>
        <pc:sldMkLst>
          <pc:docMk/>
          <pc:sldMk cId="528249545" sldId="281"/>
        </pc:sldMkLst>
        <pc:spChg chg="mod">
          <ac:chgData name="Francois Guichard" userId="b25862a6-b641-4ece-b9f9-9230f3cdb908" providerId="ADAL" clId="{E8E1EF7A-1034-4FCD-8C56-819A50AEF963}" dt="2021-09-24T16:12:22.102" v="3" actId="20577"/>
          <ac:spMkLst>
            <pc:docMk/>
            <pc:sldMk cId="528249545" sldId="28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4E7F-540B-4657-B523-E85D8B4575F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4012-FBFD-417F-BC9F-563E3CD29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5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76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7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727B-679D-4922-879E-A51487129BB9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07D-A4F6-46AC-A98D-1B3470FB1196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A383-7A61-4BDE-A272-A72CBE7DD27C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7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B3A3-C04B-457B-B548-EAD6F805E3DA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5323"/>
            <a:ext cx="10058400" cy="1450757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876214"/>
            <a:ext cx="1005840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A1DB-B1B9-4699-8F44-59D366596EFC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7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328-B8A6-4BCC-B8EF-127BD5B0AE62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1FF2-AF9F-430D-AC48-3BC632117230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8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B64-647F-4EDC-8939-569667C4F55B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2472-AECC-466D-80D2-368BCF30907F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3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D8D-4849-4E53-AEB6-AB2EB10BEF63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5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51CB71-5E17-44EC-8640-EEC5E69892D5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31A-E4A5-4333-8473-235C72DA4FFF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CCB5-F348-4F23-BCFC-5713AC1446D2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3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AE57-2392-4AE1-8650-41AB18FD5059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1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A4B-2C4C-461F-8136-E27B9BE0C0CF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AFAA-EF8B-40C9-96C1-5FB901643676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FE1E-79EA-47E2-939D-B02C2E3E04BD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374-EFAD-438C-A7F1-C658CC2E04E0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7A7-0D61-4C38-B1ED-A2213B149EA5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AC-060B-45E5-9E28-4738016F9993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8FF3-722F-4841-9B21-CDC2BA8ADB22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8943-F2A4-4C4F-877E-5C63AB352277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0E573C-88F2-481B-9D04-902DE2BB7073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58C93-FA00-4803-9BAA-2337245478F9}" type="datetime1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5479" y="2093719"/>
            <a:ext cx="10346891" cy="147668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b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Working Group on AEBS</a:t>
            </a:r>
            <a:endParaRPr kumimoji="1" lang="ja-JP" altLang="en-US" sz="6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  <a:p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63280" y="0"/>
            <a:ext cx="372872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GRVA-11-20</a:t>
            </a:r>
            <a:endParaRPr kumimoji="1" lang="en-US" altLang="ja-JP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GRVA, 27-30 September and 1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October 2021, </a:t>
            </a:r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item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11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376FD3-0E87-49E3-9D0F-2AFAF91C75C6}"/>
              </a:ext>
            </a:extLst>
          </p:cNvPr>
          <p:cNvSpPr txBox="1"/>
          <p:nvPr/>
        </p:nvSpPr>
        <p:spPr>
          <a:xfrm>
            <a:off x="584462" y="4607341"/>
            <a:ext cx="110139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virtual testing for AEBS-M1/N1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PBC proposal (GRVA-2021-22, GRVA-11-07)</a:t>
            </a:r>
          </a:p>
        </p:txBody>
      </p:sp>
    </p:spTree>
    <p:extLst>
      <p:ext uri="{BB962C8B-B14F-4D97-AF65-F5344CB8AC3E}">
        <p14:creationId xmlns:p14="http://schemas.microsoft.com/office/powerpoint/2010/main" val="5282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11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4353" y="1209009"/>
            <a:ext cx="10804212" cy="830997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meetings 17th meeting in web (1 June 2021):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virtual testing for AEBS-M1/N1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3595F9-6D72-4869-AE98-5888785EA470}"/>
              </a:ext>
            </a:extLst>
          </p:cNvPr>
          <p:cNvSpPr/>
          <p:nvPr/>
        </p:nvSpPr>
        <p:spPr>
          <a:xfrm>
            <a:off x="844353" y="2891338"/>
            <a:ext cx="10804212" cy="2308324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meetings 18th meeting in web (8 September 2021):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virtual testing for AEBS-M1/N1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PBC proposal (GRVA-2021-22)</a:t>
            </a:r>
          </a:p>
          <a:p>
            <a:pPr marL="1347788"/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document (GRVA-11-07) is as an amendment to the OICA proposal for Supplement to the original text of UN R152, to UN R152.01 and to UN R152.02</a:t>
            </a:r>
            <a:r>
              <a:rPr lang="ja-JP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ja-JP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GRVA-2021-22.</a:t>
            </a:r>
          </a:p>
        </p:txBody>
      </p:sp>
    </p:spTree>
    <p:extLst>
      <p:ext uri="{BB962C8B-B14F-4D97-AF65-F5344CB8AC3E}">
        <p14:creationId xmlns:p14="http://schemas.microsoft.com/office/powerpoint/2010/main" val="153106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DE478B-8537-41F3-AA6E-A233D80A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604276-DB82-48EF-90FF-6936CAD5B97E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A093E9-2B6D-4A25-9C2F-8F2B6C0D9E6E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11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1AEEE-9693-4C6B-9C45-C658B7C49338}"/>
              </a:ext>
            </a:extLst>
          </p:cNvPr>
          <p:cNvSpPr txBox="1"/>
          <p:nvPr/>
        </p:nvSpPr>
        <p:spPr>
          <a:xfrm>
            <a:off x="-179109" y="580512"/>
            <a:ext cx="121134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virtual testing for AEBS-M1/N1</a:t>
            </a:r>
          </a:p>
          <a:p>
            <a:pPr marL="1074738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Documents: AEBS-16-02 (Proposal from France)</a:t>
            </a:r>
          </a:p>
          <a:p>
            <a:pPr marL="3054350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AEBS-16-03 (Proposal from France)</a:t>
            </a:r>
          </a:p>
          <a:p>
            <a:pPr marL="3054350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AEBS-17-02 (Industry position OICA/CLEPA)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55DF3D-F1A4-4567-90CE-074329B6597E}"/>
              </a:ext>
            </a:extLst>
          </p:cNvPr>
          <p:cNvSpPr txBox="1"/>
          <p:nvPr/>
        </p:nvSpPr>
        <p:spPr>
          <a:xfrm>
            <a:off x="682093" y="2635800"/>
            <a:ext cx="108278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discussed about the virtual testing of AEBS-M1/N1.</a:t>
            </a:r>
          </a:p>
          <a:p>
            <a:endParaRPr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kumimoji="1"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Approach:</a:t>
            </a:r>
          </a:p>
          <a:p>
            <a:pPr marL="176213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 were (1) Alternative in annex, (2) Guidance, (3) R140 approach, (4) Collect data.</a:t>
            </a:r>
          </a:p>
          <a:p>
            <a:pPr marL="176213"/>
            <a:r>
              <a:rPr kumimoji="1"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majority was 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(4) Collect data. </a:t>
            </a:r>
            <a:endParaRPr kumimoji="1"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would like to collect experience in the course of 2021/2022</a:t>
            </a:r>
            <a:r>
              <a:rPr lang="ja-JP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aim of providing simulation proposal.</a:t>
            </a:r>
            <a:r>
              <a:rPr lang="ja-JP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receive further input about virtual testing, we will report this on the February session of GRVA.</a:t>
            </a:r>
          </a:p>
        </p:txBody>
      </p:sp>
    </p:spTree>
    <p:extLst>
      <p:ext uri="{BB962C8B-B14F-4D97-AF65-F5344CB8AC3E}">
        <p14:creationId xmlns:p14="http://schemas.microsoft.com/office/powerpoint/2010/main" val="128826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D7E9A6-E85F-4FF6-B842-4CB7C2FF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1363C6-C98C-4A6D-B083-BAF5D48EAAB1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11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FEBFF-20FB-4647-93A8-BBC96ABEE07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5E0D8D-4EAA-4F64-A761-47CDC01999FB}"/>
              </a:ext>
            </a:extLst>
          </p:cNvPr>
          <p:cNvSpPr txBox="1"/>
          <p:nvPr/>
        </p:nvSpPr>
        <p:spPr>
          <a:xfrm>
            <a:off x="103237" y="709028"/>
            <a:ext cx="1183109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PBC proposal</a:t>
            </a:r>
          </a:p>
          <a:p>
            <a:pPr marL="1074738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Documents: GRVA-2021-22 and 23 (OICA/CLEPA)</a:t>
            </a:r>
          </a:p>
          <a:p>
            <a:pPr marL="3048000"/>
            <a:r>
              <a:rPr lang="ja-JP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AEBS-18-02 (Japan)</a:t>
            </a:r>
          </a:p>
          <a:p>
            <a:pPr marL="3048000"/>
            <a:r>
              <a:rPr lang="ja-JP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AEBS-18-03 (OICA/CLEPA)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9A6DEE-0AD5-48C3-A553-16E992BD8657}"/>
              </a:ext>
            </a:extLst>
          </p:cNvPr>
          <p:cNvSpPr txBox="1"/>
          <p:nvPr/>
        </p:nvSpPr>
        <p:spPr>
          <a:xfrm>
            <a:off x="604879" y="2710719"/>
            <a:ext cx="1082781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AEBS-18-02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(J)</a:t>
            </a:r>
            <a:r>
              <a:rPr kumimoji="1"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176213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</a:t>
            </a:r>
            <a:r>
              <a:rPr lang="ja-JP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ja-JP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keep the ASTM road surface provision while setting the road surface such that a deceleration of at least 9 m/s</a:t>
            </a:r>
            <a:r>
              <a:rPr lang="en-US" altLang="ja-JP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6213"/>
            <a:endParaRPr kumimoji="1"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AEBS-18-03(OICA/CLEPA):</a:t>
            </a:r>
          </a:p>
          <a:p>
            <a:pPr marL="176213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industry proposed (1) a definition of PBC, including ASTM and k-test, and (2) to change the ISO reference number to the latest number.</a:t>
            </a:r>
          </a:p>
          <a:p>
            <a:pPr marL="176213"/>
            <a:endParaRPr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6213"/>
            <a:endParaRPr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IWG agreed to propose the informal document (GRVA-11-07) to GRVA.</a:t>
            </a:r>
          </a:p>
        </p:txBody>
      </p:sp>
    </p:spTree>
    <p:extLst>
      <p:ext uri="{BB962C8B-B14F-4D97-AF65-F5344CB8AC3E}">
        <p14:creationId xmlns:p14="http://schemas.microsoft.com/office/powerpoint/2010/main" val="196730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805" y="1734056"/>
            <a:ext cx="1192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</a:t>
            </a:r>
          </a:p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attention</a:t>
            </a:r>
            <a:endParaRPr kumimoji="1" lang="ja-JP" altLang="en-US" sz="9600" b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11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4194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7C4FE7-3A62-4BE6-A48E-888DA444D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90873C-FE15-4892-AA6D-40C1E0E821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8B308F-CF66-4DA9-B144-55D5E97443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10259</TotalTime>
  <Words>437</Words>
  <Application>Microsoft Office PowerPoint</Application>
  <PresentationFormat>Widescreen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Tahoma</vt:lpstr>
      <vt:lpstr>Wingdings 2</vt:lpstr>
      <vt:lpstr>HDOfficeLightV0</vt:lpstr>
      <vt:lpstr>レトロスペクト</vt:lpstr>
      <vt:lpstr>Report from the  Informal Working Group on AEBS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hiroset</dc:creator>
  <cp:lastModifiedBy>Francois Guichard</cp:lastModifiedBy>
  <cp:revision>293</cp:revision>
  <dcterms:created xsi:type="dcterms:W3CDTF">2018-08-19T04:38:41Z</dcterms:created>
  <dcterms:modified xsi:type="dcterms:W3CDTF">2021-09-24T16:12:24Z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