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578" r:id="rId5"/>
    <p:sldId id="579" r:id="rId6"/>
    <p:sldId id="580" r:id="rId7"/>
    <p:sldId id="262" r:id="rId8"/>
  </p:sldIdLst>
  <p:sldSz cx="12192000" cy="6858000"/>
  <p:notesSz cx="6858000" cy="9144000"/>
  <p:custDataLst>
    <p:tags r:id="rId10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D5258-A190-4A15-A2A0-212BE21E4A16}" v="18" dt="2021-09-12T22:08:42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ED2D-D42F-4B93-B650-26CC799E01CE}" type="datetimeFigureOut">
              <a:rPr lang="sv-SE" smtClean="0"/>
              <a:t>2021-09-13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481F3-3343-4D9C-8634-45E1E7B344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1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B70D-A39C-4C76-A438-4B53D8C96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2F21-6CF2-40D0-8EB8-DFEB9D357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0B69-121C-4AF3-A136-063A3A04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9381-AA69-4583-B338-761E2434C0DF}" type="datetime1">
              <a:rPr lang="nb-NO" smtClean="0"/>
              <a:t>13.09.2021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F27A-6240-49CE-83E8-931F92D6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5679-2400-47D9-8B9C-7520953E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08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5F47-39B1-4C72-B165-2D7431BE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6374-4C1C-4BEE-BFF7-353EC02BC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C40D8-911F-4A93-9361-6F32D308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77B5-9E8B-4401-9287-0EBB494EB9CF}" type="datetime1">
              <a:rPr lang="nb-NO" smtClean="0"/>
              <a:t>13.09.2021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629-6B84-476F-B926-DF6D04F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01A4-58B2-4E65-A754-94DAC5F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1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E1D5-5C61-4CE1-A17D-1249E3639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CE30-2BBA-4DF6-BF49-217954B4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9059-2D82-4328-88D4-DA2AB90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749-B0ED-4187-9D4C-C93D7969D470}" type="datetime1">
              <a:rPr lang="nb-NO" smtClean="0"/>
              <a:t>13.09.2021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9680-5972-4ADA-B095-09272499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EE30-1D3C-46AE-A908-8856AB7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63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7696-9543-4A3A-B7D9-000D2E83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788D-5574-43F5-9F6C-987CFE66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3F4B-5A56-4C7F-96A6-2B1E6A5E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F13C-9117-453B-94B1-8999B3597591}" type="datetime1">
              <a:rPr lang="nb-NO" smtClean="0"/>
              <a:t>13.09.2021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DE35-7008-4358-A06A-D9624B7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DB03E-9ADE-42C7-8B9C-4C09A32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4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B7BE-6E2B-4E1D-A2F7-23FB298A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F01D1-E2BB-43FF-9B38-171F9871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65D2-DD4D-4A97-9AB1-BAE37B01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9E2-18D6-4B78-B542-17BDAFCA2AFD}" type="datetime1">
              <a:rPr lang="nb-NO" smtClean="0"/>
              <a:t>13.09.2021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D925-19F1-4025-8D19-130D671E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84A33-8D6F-4163-8A99-8B877C08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0DB-BA4D-4162-B85C-85C6DA5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1E80-829D-451C-8BB1-16AACA999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A9A3-B577-4234-BF30-385835ABD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EEBE-326C-4B08-A8D6-A1989A13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ED75-BF32-4D41-9A09-AEEDADF407D0}" type="datetime1">
              <a:rPr lang="nb-NO" smtClean="0"/>
              <a:t>13.09.2021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A11EC-18F4-4535-A537-4039B59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8B72-99C7-4603-99B8-B75F162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7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ADA4-C8A8-479F-A791-59D90A43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130F-CE19-46B0-9E1B-7CF3FF3E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3648-48EA-4E94-BC61-C536EF3B4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C35C-F78F-48EA-97E5-DF2C8997F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C18F0-0D56-44A5-832D-7B0F6BD7F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E2B4F-A7B9-4DF0-A57E-A6C385F6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7355-B70A-42D7-9570-98A917CBA393}" type="datetime1">
              <a:rPr lang="nb-NO" smtClean="0"/>
              <a:t>13.09.2021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6CFE-1A00-4632-97B2-BD07F67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264AC-8820-404E-B12E-3E060F0F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8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8334-B522-4F7C-88E0-1F8517BB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6A47-6DC4-4241-80E6-84493F07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9888-E330-48E6-B4E8-F3F424C4B937}" type="datetime1">
              <a:rPr lang="nb-NO" smtClean="0"/>
              <a:t>13.09.2021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70F2-E3A0-4EB0-ADC5-8395100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F0FAA-8058-4F59-A716-10178AA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1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2BD31-CDB5-46C8-A478-2F02B13B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150-D5C5-4C22-8A62-9F1556A4DCC5}" type="datetime1">
              <a:rPr lang="nb-NO" smtClean="0"/>
              <a:t>13.09.2021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865E7-05B0-406D-AF05-2CE413A0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7D15-63F9-4488-8842-AC430B7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4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648A-4419-4F69-B88E-ADBF5F30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44B20-25BE-4AF5-A8A8-BCB7E5A5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8423F-8552-4CE2-87E9-5E0F2C300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C782-29F3-4A70-89B7-1DC7942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A92-3D05-4BF7-B97B-9704CDA99AE0}" type="datetime1">
              <a:rPr lang="nb-NO" smtClean="0"/>
              <a:t>13.09.2021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4493-8645-4228-A6BE-837D6999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2DD1-2AEC-4081-9AFB-7AE430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D793-E951-4CEB-A461-F9BD234E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D0399-7B58-483D-A217-B2FBFD79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8AC-7B22-4B84-BEB8-A101AFDCD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437D-6B6C-46C1-88C4-214A2714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7EC-9A81-4371-AD0D-D0E48E9864BA}" type="datetime1">
              <a:rPr lang="nb-NO" smtClean="0"/>
              <a:t>13.09.2021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463F-6373-41D5-8ABC-CFC4CE9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D0C45-6B4F-43C8-816D-865BE78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0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BA45714-C7CA-4F4C-A785-ACEBD65713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739355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5" imgW="400" imgH="396" progId="TCLayout.ActiveDocument.1">
                  <p:embed/>
                </p:oleObj>
              </mc:Choice>
              <mc:Fallback>
                <p:oleObj name="think-cell Folie" r:id="rId15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BA45714-C7CA-4F4C-A785-ACEBD6571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E731D-847D-4A65-9DC6-317058E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6B95-938C-4D59-B086-BB193DF4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DB8D-25B7-49E5-B7FF-83E0530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6F82-AE2E-4D13-96F7-A569B3B4EB67}" type="datetime1">
              <a:rPr lang="nb-NO" smtClean="0"/>
              <a:t>13.09.2021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1C3C-2AAF-42C9-AB3E-1234F99D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5C54-F4F3-408F-AC93-685674D9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1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72481ED-B8BA-4D76-A346-93BF1D61779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73178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572481ED-B8BA-4D76-A346-93BF1D6177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Summary of GRBP-74-06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Proposal for a new series of amendment to UNR109</a:t>
            </a:r>
          </a:p>
          <a:p>
            <a:r>
              <a:rPr lang="en-GB" sz="2800" dirty="0"/>
              <a:t>3PMSF retreaded tyres approval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616F-596B-4CAC-BB2D-DE6D591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</a:t>
            </a:fld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22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France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3566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GRBP-74-34</a:t>
            </a:r>
          </a:p>
          <a:p>
            <a:r>
              <a:rPr lang="en-GB" dirty="0"/>
              <a:t>74</a:t>
            </a:r>
            <a:r>
              <a:rPr lang="en-GB" baseline="30000" dirty="0"/>
              <a:t>th</a:t>
            </a:r>
            <a:r>
              <a:rPr lang="en-GB" dirty="0"/>
              <a:t>  GRBP, September 15-17, 2021, </a:t>
            </a:r>
          </a:p>
          <a:p>
            <a:r>
              <a:rPr lang="en-GB" dirty="0"/>
              <a:t>agenda item 7</a:t>
            </a:r>
          </a:p>
        </p:txBody>
      </p:sp>
    </p:spTree>
    <p:extLst>
      <p:ext uri="{BB962C8B-B14F-4D97-AF65-F5344CB8AC3E}">
        <p14:creationId xmlns:p14="http://schemas.microsoft.com/office/powerpoint/2010/main" val="180008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B214E5-97AF-47E2-908B-DAE19C31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Informal document GRBP-74-06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E50F5C-DE80-43ED-B7A6-98960B935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6" y="1825625"/>
            <a:ext cx="9384323" cy="4351338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01 </a:t>
            </a:r>
            <a:r>
              <a:rPr lang="fr-FR" dirty="0" err="1"/>
              <a:t>series</a:t>
            </a:r>
            <a:r>
              <a:rPr lang="fr-FR" dirty="0"/>
              <a:t> of </a:t>
            </a:r>
            <a:r>
              <a:rPr lang="fr-FR" dirty="0" err="1"/>
              <a:t>amendment</a:t>
            </a:r>
            <a:r>
              <a:rPr lang="fr-FR" dirty="0"/>
              <a:t> to R109</a:t>
            </a:r>
          </a:p>
          <a:p>
            <a:pPr lvl="3"/>
            <a:endParaRPr lang="fr-FR" dirty="0"/>
          </a:p>
          <a:p>
            <a:r>
              <a:rPr lang="en-US" dirty="0"/>
              <a:t>Retreaded snow </a:t>
            </a:r>
            <a:r>
              <a:rPr lang="en-US" dirty="0" err="1"/>
              <a:t>tyres</a:t>
            </a:r>
            <a:r>
              <a:rPr lang="en-US" dirty="0"/>
              <a:t> for use in severe snow conditions </a:t>
            </a:r>
          </a:p>
          <a:p>
            <a:pPr lvl="3"/>
            <a:endParaRPr lang="fr-FR" dirty="0"/>
          </a:p>
          <a:p>
            <a:r>
              <a:rPr lang="fr-FR" dirty="0"/>
              <a:t>Contents </a:t>
            </a:r>
          </a:p>
          <a:p>
            <a:pPr lvl="1"/>
            <a:r>
              <a:rPr lang="fr-FR" dirty="0" err="1"/>
              <a:t>Currently</a:t>
            </a:r>
            <a:endParaRPr lang="fr-FR" dirty="0"/>
          </a:p>
          <a:p>
            <a:pPr lvl="2"/>
            <a:r>
              <a:rPr lang="en-US" dirty="0"/>
              <a:t>A test report signed by the Technical Service which performed or supervised the tests and by the TAA which notified this Technical Service is needed (Annex X, Appendices 2 and 3, §11 and §12).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proposal (GBRP-73-21)</a:t>
            </a:r>
          </a:p>
          <a:p>
            <a:pPr lvl="2"/>
            <a:r>
              <a:rPr lang="en-US" dirty="0"/>
              <a:t>Explicitly ask the TAA to sign the test report of the TS</a:t>
            </a:r>
          </a:p>
          <a:p>
            <a:pPr lvl="1"/>
            <a:r>
              <a:rPr lang="en-US" dirty="0"/>
              <a:t>New proposal</a:t>
            </a:r>
          </a:p>
          <a:p>
            <a:pPr lvl="2"/>
            <a:r>
              <a:rPr lang="en-US" dirty="0"/>
              <a:t>Granting an approval of the pattern (precured tread or </a:t>
            </a:r>
            <a:r>
              <a:rPr lang="en-US" dirty="0" err="1"/>
              <a:t>mould</a:t>
            </a:r>
            <a:r>
              <a:rPr lang="en-US" dirty="0"/>
              <a:t> cure)</a:t>
            </a:r>
          </a:p>
          <a:p>
            <a:pPr lvl="1"/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FDADDD9-5165-4B98-BF78-F25D3F4D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2</a:t>
            </a:fld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E8551A-6CA7-4F90-B297-27CFF1173C3E}"/>
              </a:ext>
            </a:extLst>
          </p:cNvPr>
          <p:cNvSpPr/>
          <p:nvPr/>
        </p:nvSpPr>
        <p:spPr>
          <a:xfrm>
            <a:off x="337625" y="1690688"/>
            <a:ext cx="1519310" cy="650289"/>
          </a:xfrm>
          <a:prstGeom prst="rect">
            <a:avLst/>
          </a:prstGeom>
          <a:solidFill>
            <a:srgbClr val="9933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New </a:t>
            </a:r>
            <a:r>
              <a:rPr lang="fr-FR" dirty="0" err="1">
                <a:solidFill>
                  <a:schemeClr val="tx1"/>
                </a:solidFill>
              </a:rPr>
              <a:t>Series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500504-683A-4E22-AD7E-CC6DF73C9F56}"/>
              </a:ext>
            </a:extLst>
          </p:cNvPr>
          <p:cNvSpPr/>
          <p:nvPr/>
        </p:nvSpPr>
        <p:spPr>
          <a:xfrm>
            <a:off x="337625" y="2434340"/>
            <a:ext cx="1519310" cy="650289"/>
          </a:xfrm>
          <a:prstGeom prst="rect">
            <a:avLst/>
          </a:prstGeom>
          <a:solidFill>
            <a:srgbClr val="9933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FA5CC-3372-412D-90C4-05B903849C83}"/>
              </a:ext>
            </a:extLst>
          </p:cNvPr>
          <p:cNvSpPr/>
          <p:nvPr/>
        </p:nvSpPr>
        <p:spPr>
          <a:xfrm>
            <a:off x="337625" y="3177992"/>
            <a:ext cx="1519310" cy="2998971"/>
          </a:xfrm>
          <a:prstGeom prst="rect">
            <a:avLst/>
          </a:prstGeom>
          <a:solidFill>
            <a:srgbClr val="9933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Status</a:t>
            </a:r>
            <a:r>
              <a:rPr lang="fr-FR" dirty="0">
                <a:solidFill>
                  <a:schemeClr val="tx1"/>
                </a:solidFill>
              </a:rPr>
              <a:t> and </a:t>
            </a:r>
            <a:r>
              <a:rPr lang="fr-FR" dirty="0" err="1">
                <a:solidFill>
                  <a:schemeClr val="tx1"/>
                </a:solidFill>
              </a:rPr>
              <a:t>submited</a:t>
            </a:r>
            <a:r>
              <a:rPr lang="fr-FR" dirty="0">
                <a:solidFill>
                  <a:schemeClr val="tx1"/>
                </a:solidFill>
              </a:rPr>
              <a:t> documents</a:t>
            </a:r>
          </a:p>
        </p:txBody>
      </p:sp>
    </p:spTree>
    <p:extLst>
      <p:ext uri="{BB962C8B-B14F-4D97-AF65-F5344CB8AC3E}">
        <p14:creationId xmlns:p14="http://schemas.microsoft.com/office/powerpoint/2010/main" val="90550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F5A38-A159-4A34-ADC3-D0271403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New </a:t>
            </a:r>
            <a:r>
              <a:rPr lang="fr-FR" dirty="0" err="1"/>
              <a:t>proposal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1A52D2-62C3-4A8C-AD37-54C5232C1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 I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lant approval for standard tyres (no change)</a:t>
            </a:r>
          </a:p>
          <a:p>
            <a:pPr lvl="1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 II.A:  precured tread pattern</a:t>
            </a: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pplicant: the tread supplier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test report (as today) + certificate for the supplier 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 to be done by the supplier</a:t>
            </a:r>
          </a:p>
          <a:p>
            <a:pPr lvl="1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Part II.B: moulded </a:t>
            </a:r>
            <a:r>
              <a:rPr lang="en-GB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cure pattern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pplicant: retreader (and not only a plant as for part I)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test report (as today) + certificate for the retreader </a:t>
            </a:r>
            <a:endParaRPr lang="fr-FR" sz="2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COP to be done by the retreader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6CC652-BD56-4885-BC61-B7C64F217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093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3686175" y="2943225"/>
            <a:ext cx="338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/>
              <a:t>   </a:t>
            </a:r>
            <a:r>
              <a:rPr lang="nb-NO" sz="4800" dirty="0" err="1"/>
              <a:t>Thank</a:t>
            </a:r>
            <a:r>
              <a:rPr lang="nb-NO" sz="4800" dirty="0"/>
              <a:t> </a:t>
            </a:r>
            <a:r>
              <a:rPr lang="nb-NO" sz="4800" dirty="0" err="1"/>
              <a:t>you</a:t>
            </a:r>
            <a:r>
              <a:rPr lang="nb-NO" sz="4800" dirty="0"/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27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A0AD4EA9241142BD5F7D53DB6997CC" ma:contentTypeVersion="10" ma:contentTypeDescription="Crée un document." ma:contentTypeScope="" ma:versionID="73d21ebc24acc20fb3fafbd16bf25482">
  <xsd:schema xmlns:xsd="http://www.w3.org/2001/XMLSchema" xmlns:xs="http://www.w3.org/2001/XMLSchema" xmlns:p="http://schemas.microsoft.com/office/2006/metadata/properties" xmlns:ns3="c06ac9ac-f2c3-4407-87d2-e4fc35aec5e4" xmlns:ns4="eef7975a-6041-4108-ba3c-525c296cf87e" targetNamespace="http://schemas.microsoft.com/office/2006/metadata/properties" ma:root="true" ma:fieldsID="0c3c7526350da3c9aa40336ab80a37ab" ns3:_="" ns4:_="">
    <xsd:import namespace="c06ac9ac-f2c3-4407-87d2-e4fc35aec5e4"/>
    <xsd:import namespace="eef7975a-6041-4108-ba3c-525c296cf87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ac9ac-f2c3-4407-87d2-e4fc35aec5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f7975a-6041-4108-ba3c-525c296cf8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2FF2A7-D60C-4449-8199-0DC421187482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c06ac9ac-f2c3-4407-87d2-e4fc35aec5e4"/>
    <ds:schemaRef ds:uri="eef7975a-6041-4108-ba3c-525c296cf87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18F0FE-C82F-45C4-9E84-19E3F680AF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584ED9-FBE1-4FA0-9231-CEA66834D5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6ac9ac-f2c3-4407-87d2-e4fc35aec5e4"/>
    <ds:schemaRef ds:uri="eef7975a-6041-4108-ba3c-525c296cf8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224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think-cell Folie</vt:lpstr>
      <vt:lpstr>Summary of GRBP-74-06</vt:lpstr>
      <vt:lpstr>Informal document GRBP-74-06</vt:lpstr>
      <vt:lpstr>New proposal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to GRBP 73rd session</dc:title>
  <dc:creator>Truls Berge</dc:creator>
  <cp:lastModifiedBy>secretariat</cp:lastModifiedBy>
  <cp:revision>51</cp:revision>
  <dcterms:created xsi:type="dcterms:W3CDTF">2021-01-13T10:15:45Z</dcterms:created>
  <dcterms:modified xsi:type="dcterms:W3CDTF">2021-09-13T07:21:21Z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0x01010015A0AD4EA9241142BD5F7D53DB6997CC</vt:lpwstr>
  </property>
  <property fmtid="{D5CDD505-2E9C-101B-9397-08002B2CF9AE}" pid="4" name="MSIP_Label_a7f2ec83-e677-438d-afb7-4c7c0dbc872b_Enabled">
    <vt:lpwstr>True</vt:lpwstr>
  </property>
  <property fmtid="{D5CDD505-2E9C-101B-9397-08002B2CF9AE}" pid="5" name="MSIP_Label_a7f2ec83-e677-438d-afb7-4c7c0dbc872b_SiteId">
    <vt:lpwstr>3bc062e4-ac9d-4c17-b4dd-3aad637ff1ac</vt:lpwstr>
  </property>
  <property fmtid="{D5CDD505-2E9C-101B-9397-08002B2CF9AE}" pid="6" name="MSIP_Label_a7f2ec83-e677-438d-afb7-4c7c0dbc872b_Ref">
    <vt:lpwstr>https://api.informationprotection.azure.com/api/3bc062e4-ac9d-4c17-b4dd-3aad637ff1ac</vt:lpwstr>
  </property>
  <property fmtid="{D5CDD505-2E9C-101B-9397-08002B2CF9AE}" pid="7" name="MSIP_Label_a7f2ec83-e677-438d-afb7-4c7c0dbc872b_Owner">
    <vt:lpwstr>manfred.klopotek@scania.com</vt:lpwstr>
  </property>
  <property fmtid="{D5CDD505-2E9C-101B-9397-08002B2CF9AE}" pid="8" name="MSIP_Label_a7f2ec83-e677-438d-afb7-4c7c0dbc872b_SetDate">
    <vt:lpwstr>2021-01-17T11:50:37.9731108+01:00</vt:lpwstr>
  </property>
  <property fmtid="{D5CDD505-2E9C-101B-9397-08002B2CF9AE}" pid="9" name="MSIP_Label_a7f2ec83-e677-438d-afb7-4c7c0dbc872b_Name">
    <vt:lpwstr>Internal</vt:lpwstr>
  </property>
  <property fmtid="{D5CDD505-2E9C-101B-9397-08002B2CF9AE}" pid="10" name="MSIP_Label_a7f2ec83-e677-438d-afb7-4c7c0dbc872b_Application">
    <vt:lpwstr>Microsoft Azure Information Protection</vt:lpwstr>
  </property>
  <property fmtid="{D5CDD505-2E9C-101B-9397-08002B2CF9AE}" pid="11" name="MSIP_Label_a7f2ec83-e677-438d-afb7-4c7c0dbc872b_Extended_MSFT_Method">
    <vt:lpwstr>Automatic</vt:lpwstr>
  </property>
  <property fmtid="{D5CDD505-2E9C-101B-9397-08002B2CF9AE}" pid="12" name="Sensitivity">
    <vt:lpwstr>Internal</vt:lpwstr>
  </property>
</Properties>
</file>