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0"/>
    <a:srgbClr val="024D84"/>
    <a:srgbClr val="DD0D7A"/>
    <a:srgbClr val="EB6513"/>
    <a:srgbClr val="0FA7D7"/>
    <a:srgbClr val="203262"/>
    <a:srgbClr val="0C4D85"/>
    <a:srgbClr val="EFEFEF"/>
    <a:srgbClr val="D9D9D9"/>
    <a:srgbClr val="519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CDE6D-262D-4E66-BF41-283B71545F74}" v="25" dt="2021-06-04T15:10:55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6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6E7CDE6D-262D-4E66-BF41-283B71545F74}"/>
    <pc:docChg chg="custSel modSld">
      <pc:chgData name="Francois Cuenot" userId="9928dff3-8fa4-42b5-9d6e-cd4dcb89281b" providerId="ADAL" clId="{6E7CDE6D-262D-4E66-BF41-283B71545F74}" dt="2021-06-04T15:10:55.255" v="61" actId="14100"/>
      <pc:docMkLst>
        <pc:docMk/>
      </pc:docMkLst>
      <pc:sldChg chg="addSp delSp modSp mod">
        <pc:chgData name="Francois Cuenot" userId="9928dff3-8fa4-42b5-9d6e-cd4dcb89281b" providerId="ADAL" clId="{6E7CDE6D-262D-4E66-BF41-283B71545F74}" dt="2021-06-04T15:10:55.255" v="61" actId="14100"/>
        <pc:sldMkLst>
          <pc:docMk/>
          <pc:sldMk cId="504910441" sldId="286"/>
        </pc:sldMkLst>
        <pc:spChg chg="mod">
          <ac:chgData name="Francois Cuenot" userId="9928dff3-8fa4-42b5-9d6e-cd4dcb89281b" providerId="ADAL" clId="{6E7CDE6D-262D-4E66-BF41-283B71545F74}" dt="2021-06-04T15:04:31.691" v="30" actId="1076"/>
          <ac:spMkLst>
            <pc:docMk/>
            <pc:sldMk cId="504910441" sldId="286"/>
            <ac:spMk id="16" creationId="{00000000-0000-0000-0000-000000000000}"/>
          </ac:spMkLst>
        </pc:spChg>
        <pc:spChg chg="add del mod">
          <ac:chgData name="Francois Cuenot" userId="9928dff3-8fa4-42b5-9d6e-cd4dcb89281b" providerId="ADAL" clId="{6E7CDE6D-262D-4E66-BF41-283B71545F74}" dt="2021-06-04T15:10:05.215" v="45" actId="478"/>
          <ac:spMkLst>
            <pc:docMk/>
            <pc:sldMk cId="504910441" sldId="286"/>
            <ac:spMk id="38" creationId="{3154EEDA-1650-436E-A722-CFE255C1544C}"/>
          </ac:spMkLst>
        </pc:spChg>
        <pc:spChg chg="add mod">
          <ac:chgData name="Francois Cuenot" userId="9928dff3-8fa4-42b5-9d6e-cd4dcb89281b" providerId="ADAL" clId="{6E7CDE6D-262D-4E66-BF41-283B71545F74}" dt="2021-06-04T15:10:55.255" v="61" actId="14100"/>
          <ac:spMkLst>
            <pc:docMk/>
            <pc:sldMk cId="504910441" sldId="286"/>
            <ac:spMk id="39" creationId="{6028FEBB-210D-42C5-A89F-3A6989BDF3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72F9-254E-4527-8A5A-BC4A8589A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DD7AA-223E-4438-BF10-BFD2B04EF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DEDBC-94C0-4621-8E86-E04224A5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24762-9DC1-429B-9071-AC50268B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632AF-F230-4510-8127-1EC76B69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E588-DBA2-40FF-9918-EC1ABBF9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5038-A4B7-41E6-B15A-221F28402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2AB3B-9672-40E7-8F5A-4EC97680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C5AF-8FA7-42FD-A9D8-BF8CA2CE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DCD6-BDE1-422F-AF9D-6048E5B0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0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7471F-0F8D-4DA9-8784-9E61C8415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458C0-66A4-4560-9FF8-BDDBB4A90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08940-130A-4279-8170-3A910F56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9EF1-EE62-4BC4-96C9-F21B4AA9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AED0-B513-4EFC-9E92-E5C1017C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A676-9B0D-47B4-AAA9-9D94ADA6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897BC-8C22-47E7-A937-800B3718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B9E07-D9FD-41E8-958E-D82B7A6C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5A85-C93B-4390-9553-7E0096C5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3120D-27BC-43DC-883B-9742126C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B41D-6EBF-4B11-9506-9DF05E9E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F6722-202F-4C9C-B5E3-D64B3EE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EFD8A-6710-43F2-B4B5-AAA12542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E5800-6840-4EBE-9E51-6A4A4445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8E03-0413-4D9C-B5D0-E47820DC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9909-FEC9-4D30-B681-53A6D70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E3121-AC23-478B-8436-73C5A262A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2ACCB-B490-4A32-991B-9C4BAAAB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5211-9435-4A33-82AB-5773E37D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42E3E-9D5F-4001-B198-5D8BA32F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6D70A-1BC2-49C4-83C9-DFA47978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C813-C83F-4359-B93B-45BBE325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88E3A-BAAA-47B2-AD17-11B64BE5A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3CE0-3CF7-4417-9888-8F03F0574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6B742-1C6D-4C43-9B66-0BF3526E9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2E07A-3E3B-4C15-B3F6-211B8CAA6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CF602-1E56-49FC-B200-DB942405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C3092-6AA4-4130-BB36-EE548A78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D3A93-FAD1-4E7C-AC89-E8D7DE1B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4F15-C967-4F25-A5D2-F85503D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9EFC3-CD75-49B8-A4B1-8AEF9A84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1AEC7-AF55-4112-A2C8-F48EB3B0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BC90-2ABE-402C-ACFF-84DF4F45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3783-005A-4583-B283-C31762AB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FA077B-6445-4656-BB61-638E6E26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822E1-8242-4B1E-B2F7-3DF8591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F42A-EC83-403D-A1AD-81251D20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0711-1A0D-4890-8B2F-87C6E7174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E2141-F115-49F0-9A81-5282819E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3A0CF-AF3A-4D11-A8FF-DC559EDC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70B8A-5C82-48A3-9DA2-912C4218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8541-8B31-4B56-A390-83B31AAF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5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FED7-C7F9-45DF-87E2-7D9747B2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6C56A-49BF-4A72-9D96-5F7C60664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ACD0-BEEA-422C-9085-4C30D7712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6E80-89DF-4C28-B824-6AED5B49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5D408-9FD6-4D8A-8B7C-20E55956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274C9-36BE-498E-AB21-1680CB2C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7486E-ABB4-4586-84E5-DB98B4FE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8945A-D010-429F-918C-DD75A14D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2D49-AA57-4AEE-BC17-2BB32DAF8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5000-DC31-4129-B81A-C1C9E9F0B7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9B97-9596-4BC1-BD60-C8A809078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79608-17F4-4C01-B4F4-6EE5B3CE0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741457" cy="453072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 lnSpcReduction="10000"/>
          </a:bodyPr>
          <a:lstStyle/>
          <a:p>
            <a:pPr marL="115888" indent="0">
              <a:buClr>
                <a:srgbClr val="3E8EDE"/>
              </a:buCl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Option 1 : 2-phase approach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GRPE/2021/12 for consideration for WP.29 in November 2021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all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informals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working documents for January 2022 GRPE, after WLTP ad-hoc expert group meeting (deadline 19 October)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0">
              <a:buClr>
                <a:srgbClr val="3E8EDE"/>
              </a:buCl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Option 2 : big package for new series to UNR 154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Delay GRPE/2021/12 submission to WP.29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new series for UNR 154 for the extra November GRPE session (considered by WP.29 in March 2022)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Working documents needed by 20 August (if extra session on 12 Nov)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WLTP ad hoc group meeting to be held during the summer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462876" y="251574"/>
            <a:ext cx="9854118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200" b="1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proposal - Amendments to UNR 154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4360444" y="1413456"/>
            <a:ext cx="7147376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B35A420-0FDA-471A-A260-777B630AF12B}"/>
              </a:ext>
            </a:extLst>
          </p:cNvPr>
          <p:cNvSpPr txBox="1"/>
          <p:nvPr/>
        </p:nvSpPr>
        <p:spPr>
          <a:xfrm>
            <a:off x="603433" y="1384321"/>
            <a:ext cx="375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INLAND TRANSPORT COMMITTEE</a:t>
            </a:r>
          </a:p>
        </p:txBody>
      </p:sp>
      <p:sp>
        <p:nvSpPr>
          <p:cNvPr id="39" name="Textfeld 12">
            <a:extLst>
              <a:ext uri="{FF2B5EF4-FFF2-40B4-BE49-F238E27FC236}">
                <a16:creationId xmlns:a16="http://schemas.microsoft.com/office/drawing/2014/main" id="{6028FEBB-210D-42C5-A89F-3A6989BD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982" y="182842"/>
            <a:ext cx="28331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GRPE-83-33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83rd GRPE, 1~4 June 2021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3(a)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1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CD4690-9112-4BD2-892F-C59766F61831}">
  <ds:schemaRefs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ccb6d4-dbe5-46d2-b4d3-5733603d8c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4D41BA-6F42-4343-AD9A-05D01FFE7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94BCD2-B204-4931-A0B6-87F80B6B1BB7}"/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133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Francois Cuenot</cp:lastModifiedBy>
  <cp:revision>58</cp:revision>
  <dcterms:created xsi:type="dcterms:W3CDTF">2018-10-22T08:00:17Z</dcterms:created>
  <dcterms:modified xsi:type="dcterms:W3CDTF">2021-06-04T15:11:00Z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