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slideshow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69" r:id="rId4"/>
    <p:sldId id="263" r:id="rId5"/>
    <p:sldId id="267" r:id="rId6"/>
    <p:sldId id="264" r:id="rId7"/>
    <p:sldId id="268" r:id="rId8"/>
    <p:sldId id="265" r:id="rId9"/>
    <p:sldId id="266" r:id="rId10"/>
    <p:sldId id="27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valier, Michel - NEAD/DCEN" initials="CM-N" lastIdx="7" clrIdx="0">
    <p:extLst>
      <p:ext uri="{19B8F6BF-5375-455C-9EA6-DF929625EA0E}">
        <p15:presenceInfo xmlns:p15="http://schemas.microsoft.com/office/powerpoint/2012/main" userId="S-1-5-21-2049858745-1453675396-1560899681-70809" providerId="AD"/>
      </p:ext>
    </p:extLst>
  </p:cmAuthor>
  <p:cmAuthor id="2" name="Young, Kathryn - NEAD/DCEN" initials="YK-N" lastIdx="2" clrIdx="1">
    <p:extLst>
      <p:ext uri="{19B8F6BF-5375-455C-9EA6-DF929625EA0E}">
        <p15:presenceInfo xmlns:p15="http://schemas.microsoft.com/office/powerpoint/2012/main" userId="Young, Kathryn - NEAD/DC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C3CF"/>
    <a:srgbClr val="5680CA"/>
    <a:srgbClr val="B26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55"/>
    <p:restoredTop sz="94650"/>
  </p:normalViewPr>
  <p:slideViewPr>
    <p:cSldViewPr snapToGrid="0" snapToObjects="1">
      <p:cViewPr varScale="1">
        <p:scale>
          <a:sx n="102" d="100"/>
          <a:sy n="102" d="100"/>
        </p:scale>
        <p:origin x="1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57" d="100"/>
          <a:sy n="157" d="100"/>
        </p:scale>
        <p:origin x="439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9E51A6-050E-4FC4-9206-199DF4A9E5C9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CA"/>
        </a:p>
      </dgm:t>
    </dgm:pt>
    <dgm:pt modelId="{E67E3E21-4CC7-4E9A-B3A5-1A30F5886AF6}">
      <dgm:prSet phldrT="[Text]"/>
      <dgm:spPr>
        <a:solidFill>
          <a:schemeClr val="accent5"/>
        </a:solidFill>
      </dgm:spPr>
      <dgm:t>
        <a:bodyPr/>
        <a:lstStyle/>
        <a:p>
          <a:r>
            <a:rPr lang="en-CA"/>
            <a:t>Flexibility</a:t>
          </a:r>
        </a:p>
      </dgm:t>
    </dgm:pt>
    <dgm:pt modelId="{9C6BFEC6-E3EA-40DD-9BF9-3F34F60C5A4A}" type="parTrans" cxnId="{13E61D54-E9CD-4B01-B065-8C1086A4A3CB}">
      <dgm:prSet/>
      <dgm:spPr/>
      <dgm:t>
        <a:bodyPr/>
        <a:lstStyle/>
        <a:p>
          <a:endParaRPr lang="en-CA"/>
        </a:p>
      </dgm:t>
    </dgm:pt>
    <dgm:pt modelId="{446DA809-8DE2-4F77-9796-574A0B978A12}" type="sibTrans" cxnId="{13E61D54-E9CD-4B01-B065-8C1086A4A3CB}">
      <dgm:prSet/>
      <dgm:spPr/>
      <dgm:t>
        <a:bodyPr/>
        <a:lstStyle/>
        <a:p>
          <a:endParaRPr lang="en-CA"/>
        </a:p>
      </dgm:t>
    </dgm:pt>
    <dgm:pt modelId="{A03FEA5F-B9D4-4E26-8DDA-6F1E5093B6A6}">
      <dgm:prSet/>
      <dgm:spPr/>
      <dgm:t>
        <a:bodyPr/>
        <a:lstStyle/>
        <a:p>
          <a:r>
            <a:rPr lang="en-CA" dirty="0"/>
            <a:t>new (big) data sources and technologies can be integrated easily</a:t>
          </a:r>
        </a:p>
      </dgm:t>
    </dgm:pt>
    <dgm:pt modelId="{BDA0D841-4F08-4AC3-917D-6FC887AED3D5}" type="parTrans" cxnId="{7A8F80B9-5DBA-42F4-BD6B-4FF90AEF36BC}">
      <dgm:prSet/>
      <dgm:spPr/>
      <dgm:t>
        <a:bodyPr/>
        <a:lstStyle/>
        <a:p>
          <a:endParaRPr lang="en-CA"/>
        </a:p>
      </dgm:t>
    </dgm:pt>
    <dgm:pt modelId="{24488E0A-1DC1-40BA-A4D7-7CA9E02DAA28}" type="sibTrans" cxnId="{7A8F80B9-5DBA-42F4-BD6B-4FF90AEF36BC}">
      <dgm:prSet/>
      <dgm:spPr/>
      <dgm:t>
        <a:bodyPr/>
        <a:lstStyle/>
        <a:p>
          <a:endParaRPr lang="en-CA"/>
        </a:p>
      </dgm:t>
    </dgm:pt>
    <dgm:pt modelId="{6F3F7BAD-8617-4B22-AABE-0DEAC8E3D774}">
      <dgm:prSet/>
      <dgm:spPr/>
      <dgm:t>
        <a:bodyPr/>
        <a:lstStyle/>
        <a:p>
          <a:r>
            <a:rPr lang="en-CA" dirty="0"/>
            <a:t>analysts can develop their own advanced tools, techniques, and models</a:t>
          </a:r>
        </a:p>
      </dgm:t>
    </dgm:pt>
    <dgm:pt modelId="{CC200725-CAB4-4BC4-8C4F-91CBA939A520}" type="parTrans" cxnId="{4ECD4B83-3346-4776-8FD4-77DFCB1AEEC4}">
      <dgm:prSet/>
      <dgm:spPr/>
      <dgm:t>
        <a:bodyPr/>
        <a:lstStyle/>
        <a:p>
          <a:endParaRPr lang="en-CA"/>
        </a:p>
      </dgm:t>
    </dgm:pt>
    <dgm:pt modelId="{7057082B-8BA6-4E04-AFD4-0EFE3F1C28AF}" type="sibTrans" cxnId="{4ECD4B83-3346-4776-8FD4-77DFCB1AEEC4}">
      <dgm:prSet/>
      <dgm:spPr/>
      <dgm:t>
        <a:bodyPr/>
        <a:lstStyle/>
        <a:p>
          <a:endParaRPr lang="en-CA"/>
        </a:p>
      </dgm:t>
    </dgm:pt>
    <dgm:pt modelId="{301688A4-E1B0-44F1-BEE2-D54B5AE970E8}">
      <dgm:prSet/>
      <dgm:spPr/>
      <dgm:t>
        <a:bodyPr/>
        <a:lstStyle/>
        <a:p>
          <a:r>
            <a:rPr lang="en-CA" dirty="0"/>
            <a:t>our agency can respond to the reality of an ever-evolving economy</a:t>
          </a:r>
        </a:p>
      </dgm:t>
    </dgm:pt>
    <dgm:pt modelId="{A8FCE223-41E6-4281-A4A4-11870E33752B}" type="parTrans" cxnId="{729D1D3D-2A70-4F4B-8943-6F8859533F07}">
      <dgm:prSet/>
      <dgm:spPr/>
      <dgm:t>
        <a:bodyPr/>
        <a:lstStyle/>
        <a:p>
          <a:endParaRPr lang="en-CA"/>
        </a:p>
      </dgm:t>
    </dgm:pt>
    <dgm:pt modelId="{20A92EF7-6A1D-4D83-B476-3067F57FF470}" type="sibTrans" cxnId="{729D1D3D-2A70-4F4B-8943-6F8859533F07}">
      <dgm:prSet/>
      <dgm:spPr/>
      <dgm:t>
        <a:bodyPr/>
        <a:lstStyle/>
        <a:p>
          <a:endParaRPr lang="en-CA"/>
        </a:p>
      </dgm:t>
    </dgm:pt>
    <dgm:pt modelId="{AADBA39E-D144-4B81-8D31-317866E879F5}">
      <dgm:prSet/>
      <dgm:spPr/>
      <dgm:t>
        <a:bodyPr/>
        <a:lstStyle/>
        <a:p>
          <a:r>
            <a:rPr lang="en-CA" dirty="0"/>
            <a:t>our agency can serve the existing and evolving needs of our data users</a:t>
          </a:r>
        </a:p>
      </dgm:t>
    </dgm:pt>
    <dgm:pt modelId="{CF2791D6-EBA4-4239-BAF1-95243D53448E}" type="parTrans" cxnId="{1E61E5B3-4CCB-4863-A247-F12620050AD8}">
      <dgm:prSet/>
      <dgm:spPr/>
      <dgm:t>
        <a:bodyPr/>
        <a:lstStyle/>
        <a:p>
          <a:endParaRPr lang="en-CA"/>
        </a:p>
      </dgm:t>
    </dgm:pt>
    <dgm:pt modelId="{AE46D683-30F2-499D-94DE-6901B74426E7}" type="sibTrans" cxnId="{1E61E5B3-4CCB-4863-A247-F12620050AD8}">
      <dgm:prSet/>
      <dgm:spPr/>
      <dgm:t>
        <a:bodyPr/>
        <a:lstStyle/>
        <a:p>
          <a:endParaRPr lang="en-CA"/>
        </a:p>
      </dgm:t>
    </dgm:pt>
    <dgm:pt modelId="{E7708D37-5ECD-4F5C-99E7-EE8CE24172AE}">
      <dgm:prSet/>
      <dgm:spPr>
        <a:solidFill>
          <a:srgbClr val="B265FF"/>
        </a:solidFill>
      </dgm:spPr>
      <dgm:t>
        <a:bodyPr/>
        <a:lstStyle/>
        <a:p>
          <a:r>
            <a:rPr lang="en-CA"/>
            <a:t>Scalability</a:t>
          </a:r>
          <a:endParaRPr lang="en-CA" dirty="0"/>
        </a:p>
      </dgm:t>
    </dgm:pt>
    <dgm:pt modelId="{8662D10E-90A6-4043-BA3D-B1FD19BFFE09}" type="parTrans" cxnId="{CB521CEB-84D4-4031-9A5C-01515B3E4BC7}">
      <dgm:prSet/>
      <dgm:spPr/>
      <dgm:t>
        <a:bodyPr/>
        <a:lstStyle/>
        <a:p>
          <a:endParaRPr lang="en-CA"/>
        </a:p>
      </dgm:t>
    </dgm:pt>
    <dgm:pt modelId="{EA96BDDB-EBCF-4C7E-A7A0-060F51601BEE}" type="sibTrans" cxnId="{CB521CEB-84D4-4031-9A5C-01515B3E4BC7}">
      <dgm:prSet/>
      <dgm:spPr/>
      <dgm:t>
        <a:bodyPr/>
        <a:lstStyle/>
        <a:p>
          <a:endParaRPr lang="en-CA"/>
        </a:p>
      </dgm:t>
    </dgm:pt>
    <dgm:pt modelId="{3DF8CB69-23EE-4219-BCA0-C879839EB486}">
      <dgm:prSet/>
      <dgm:spPr>
        <a:ln>
          <a:solidFill>
            <a:srgbClr val="B265FF"/>
          </a:solidFill>
        </a:ln>
      </dgm:spPr>
      <dgm:t>
        <a:bodyPr/>
        <a:lstStyle/>
        <a:p>
          <a:r>
            <a:rPr lang="en-CA" dirty="0"/>
            <a:t>leverage the latest tools and expertise available today, and apply them consistently across the CSMA</a:t>
          </a:r>
        </a:p>
      </dgm:t>
    </dgm:pt>
    <dgm:pt modelId="{BDA7EF3C-A0D9-4363-A277-4010EA6622DE}" type="parTrans" cxnId="{3178036F-6094-4637-BE94-27EDA6498280}">
      <dgm:prSet/>
      <dgm:spPr/>
      <dgm:t>
        <a:bodyPr/>
        <a:lstStyle/>
        <a:p>
          <a:endParaRPr lang="en-CA"/>
        </a:p>
      </dgm:t>
    </dgm:pt>
    <dgm:pt modelId="{1CB75884-69B5-4A97-9126-0F072F4F93E7}" type="sibTrans" cxnId="{3178036F-6094-4637-BE94-27EDA6498280}">
      <dgm:prSet/>
      <dgm:spPr/>
      <dgm:t>
        <a:bodyPr/>
        <a:lstStyle/>
        <a:p>
          <a:endParaRPr lang="en-CA"/>
        </a:p>
      </dgm:t>
    </dgm:pt>
    <dgm:pt modelId="{FA375351-B29C-4678-AA76-A0625B0B2990}">
      <dgm:prSet/>
      <dgm:spPr>
        <a:ln>
          <a:solidFill>
            <a:srgbClr val="B265FF"/>
          </a:solidFill>
        </a:ln>
      </dgm:spPr>
      <dgm:t>
        <a:bodyPr/>
        <a:lstStyle/>
        <a:p>
          <a:r>
            <a:rPr lang="en-CA" dirty="0"/>
            <a:t>sharing efficiencies gained across all analytical teams</a:t>
          </a:r>
        </a:p>
      </dgm:t>
    </dgm:pt>
    <dgm:pt modelId="{45E76519-678F-4016-B131-F412EADF53D2}" type="parTrans" cxnId="{4A91CE36-E75F-406B-B4D9-F66DB60C126A}">
      <dgm:prSet/>
      <dgm:spPr/>
      <dgm:t>
        <a:bodyPr/>
        <a:lstStyle/>
        <a:p>
          <a:endParaRPr lang="en-CA"/>
        </a:p>
      </dgm:t>
    </dgm:pt>
    <dgm:pt modelId="{5FE293A6-EFBB-4EF4-8CB2-2B43C016DE11}" type="sibTrans" cxnId="{4A91CE36-E75F-406B-B4D9-F66DB60C126A}">
      <dgm:prSet/>
      <dgm:spPr/>
      <dgm:t>
        <a:bodyPr/>
        <a:lstStyle/>
        <a:p>
          <a:endParaRPr lang="en-CA"/>
        </a:p>
      </dgm:t>
    </dgm:pt>
    <dgm:pt modelId="{4A6B0951-811D-4034-9D34-3E9002374F25}">
      <dgm:prSet/>
      <dgm:spPr/>
      <dgm:t>
        <a:bodyPr/>
        <a:lstStyle/>
        <a:p>
          <a:r>
            <a:rPr lang="en-CA" dirty="0"/>
            <a:t>Traceability</a:t>
          </a:r>
        </a:p>
      </dgm:t>
    </dgm:pt>
    <dgm:pt modelId="{806FE8EB-24F6-4B82-9ABD-6CE49AC5E0C9}" type="parTrans" cxnId="{3817DA99-ED7D-4A9A-B4CB-40F65E4FB982}">
      <dgm:prSet/>
      <dgm:spPr/>
      <dgm:t>
        <a:bodyPr/>
        <a:lstStyle/>
        <a:p>
          <a:endParaRPr lang="en-CA"/>
        </a:p>
      </dgm:t>
    </dgm:pt>
    <dgm:pt modelId="{E0BF6F71-1CBD-4510-93FB-C556A20AD47D}" type="sibTrans" cxnId="{3817DA99-ED7D-4A9A-B4CB-40F65E4FB982}">
      <dgm:prSet/>
      <dgm:spPr/>
      <dgm:t>
        <a:bodyPr/>
        <a:lstStyle/>
        <a:p>
          <a:endParaRPr lang="en-CA"/>
        </a:p>
      </dgm:t>
    </dgm:pt>
    <dgm:pt modelId="{7CADE86C-844D-475F-867D-18AD13BD130E}">
      <dgm:prSet/>
      <dgm:spPr/>
      <dgm:t>
        <a:bodyPr/>
        <a:lstStyle/>
        <a:p>
          <a:r>
            <a:rPr lang="en-CA" dirty="0"/>
            <a:t>common model for tracking processes and adjustments</a:t>
          </a:r>
        </a:p>
      </dgm:t>
    </dgm:pt>
    <dgm:pt modelId="{4B996B73-700D-4FF6-90D2-B29E9E1F5CF3}" type="parTrans" cxnId="{CC3767D4-DDE9-4999-8A5A-427FE5434D9D}">
      <dgm:prSet/>
      <dgm:spPr/>
      <dgm:t>
        <a:bodyPr/>
        <a:lstStyle/>
        <a:p>
          <a:endParaRPr lang="en-CA"/>
        </a:p>
      </dgm:t>
    </dgm:pt>
    <dgm:pt modelId="{4EB8F497-876E-4C47-98FF-5B4CEDF96A09}" type="sibTrans" cxnId="{CC3767D4-DDE9-4999-8A5A-427FE5434D9D}">
      <dgm:prSet/>
      <dgm:spPr/>
      <dgm:t>
        <a:bodyPr/>
        <a:lstStyle/>
        <a:p>
          <a:endParaRPr lang="en-CA"/>
        </a:p>
      </dgm:t>
    </dgm:pt>
    <dgm:pt modelId="{8809B50F-523A-4D12-B63E-997DEB84EA55}">
      <dgm:prSet/>
      <dgm:spPr/>
      <dgm:t>
        <a:bodyPr/>
        <a:lstStyle/>
        <a:p>
          <a:r>
            <a:rPr lang="en-CA" dirty="0"/>
            <a:t>co-ordinated process flows throughout the CSMA</a:t>
          </a:r>
        </a:p>
      </dgm:t>
    </dgm:pt>
    <dgm:pt modelId="{2546E944-0452-4F2A-A838-890CFB97FC2F}" type="parTrans" cxnId="{4F5478B9-EE7C-45FE-81AC-7FE7F140BB16}">
      <dgm:prSet/>
      <dgm:spPr/>
      <dgm:t>
        <a:bodyPr/>
        <a:lstStyle/>
        <a:p>
          <a:endParaRPr lang="en-CA"/>
        </a:p>
      </dgm:t>
    </dgm:pt>
    <dgm:pt modelId="{AADB7E09-0541-42B8-9E82-958EADA9DA80}" type="sibTrans" cxnId="{4F5478B9-EE7C-45FE-81AC-7FE7F140BB16}">
      <dgm:prSet/>
      <dgm:spPr/>
      <dgm:t>
        <a:bodyPr/>
        <a:lstStyle/>
        <a:p>
          <a:endParaRPr lang="en-CA"/>
        </a:p>
      </dgm:t>
    </dgm:pt>
    <dgm:pt modelId="{37EC56C0-2299-42B3-A3FF-1427DD909D7F}" type="pres">
      <dgm:prSet presAssocID="{229E51A6-050E-4FC4-9206-199DF4A9E5C9}" presName="linear" presStyleCnt="0">
        <dgm:presLayoutVars>
          <dgm:dir/>
          <dgm:animLvl val="lvl"/>
          <dgm:resizeHandles val="exact"/>
        </dgm:presLayoutVars>
      </dgm:prSet>
      <dgm:spPr/>
    </dgm:pt>
    <dgm:pt modelId="{92613732-A493-4774-BC12-5875C2EBD5D5}" type="pres">
      <dgm:prSet presAssocID="{E67E3E21-4CC7-4E9A-B3A5-1A30F5886AF6}" presName="parentLin" presStyleCnt="0"/>
      <dgm:spPr/>
    </dgm:pt>
    <dgm:pt modelId="{D7F70CD2-D0CE-45D4-9E22-5E5C78F228FD}" type="pres">
      <dgm:prSet presAssocID="{E67E3E21-4CC7-4E9A-B3A5-1A30F5886AF6}" presName="parentLeftMargin" presStyleLbl="node1" presStyleIdx="0" presStyleCnt="3"/>
      <dgm:spPr/>
    </dgm:pt>
    <dgm:pt modelId="{08FEC773-1AFF-43DF-95CB-BCD28B00DD1E}" type="pres">
      <dgm:prSet presAssocID="{E67E3E21-4CC7-4E9A-B3A5-1A30F5886AF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E17D20E-1FDB-48E5-8EE9-76889E39E8E3}" type="pres">
      <dgm:prSet presAssocID="{E67E3E21-4CC7-4E9A-B3A5-1A30F5886AF6}" presName="negativeSpace" presStyleCnt="0"/>
      <dgm:spPr/>
    </dgm:pt>
    <dgm:pt modelId="{A14660AB-D697-4C49-9E00-FC751ABBA41F}" type="pres">
      <dgm:prSet presAssocID="{E67E3E21-4CC7-4E9A-B3A5-1A30F5886AF6}" presName="childText" presStyleLbl="conFgAcc1" presStyleIdx="0" presStyleCnt="3">
        <dgm:presLayoutVars>
          <dgm:bulletEnabled val="1"/>
        </dgm:presLayoutVars>
      </dgm:prSet>
      <dgm:spPr/>
    </dgm:pt>
    <dgm:pt modelId="{8979815F-6F88-45A3-A453-C9829F03B6FC}" type="pres">
      <dgm:prSet presAssocID="{446DA809-8DE2-4F77-9796-574A0B978A12}" presName="spaceBetweenRectangles" presStyleCnt="0"/>
      <dgm:spPr/>
    </dgm:pt>
    <dgm:pt modelId="{0D729AA1-D3A5-4625-98C9-66E024EEB77B}" type="pres">
      <dgm:prSet presAssocID="{E7708D37-5ECD-4F5C-99E7-EE8CE24172AE}" presName="parentLin" presStyleCnt="0"/>
      <dgm:spPr/>
    </dgm:pt>
    <dgm:pt modelId="{39F8C027-00E9-459D-9FC4-BB0DD5687195}" type="pres">
      <dgm:prSet presAssocID="{E7708D37-5ECD-4F5C-99E7-EE8CE24172AE}" presName="parentLeftMargin" presStyleLbl="node1" presStyleIdx="0" presStyleCnt="3"/>
      <dgm:spPr/>
    </dgm:pt>
    <dgm:pt modelId="{E1CDB232-5785-4F30-9D53-3155573666B5}" type="pres">
      <dgm:prSet presAssocID="{E7708D37-5ECD-4F5C-99E7-EE8CE24172A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F4D793EA-A7B1-4763-AC36-DDF47835B6ED}" type="pres">
      <dgm:prSet presAssocID="{E7708D37-5ECD-4F5C-99E7-EE8CE24172AE}" presName="negativeSpace" presStyleCnt="0"/>
      <dgm:spPr/>
    </dgm:pt>
    <dgm:pt modelId="{F20B944D-073D-4C1F-BF7F-8B6F3B21500B}" type="pres">
      <dgm:prSet presAssocID="{E7708D37-5ECD-4F5C-99E7-EE8CE24172AE}" presName="childText" presStyleLbl="conFgAcc1" presStyleIdx="1" presStyleCnt="3">
        <dgm:presLayoutVars>
          <dgm:bulletEnabled val="1"/>
        </dgm:presLayoutVars>
      </dgm:prSet>
      <dgm:spPr/>
    </dgm:pt>
    <dgm:pt modelId="{9105CE22-A179-4F47-B96B-4C7214C568C0}" type="pres">
      <dgm:prSet presAssocID="{EA96BDDB-EBCF-4C7E-A7A0-060F51601BEE}" presName="spaceBetweenRectangles" presStyleCnt="0"/>
      <dgm:spPr/>
    </dgm:pt>
    <dgm:pt modelId="{9FF76871-F5D6-4494-A6CF-310BCA387D3E}" type="pres">
      <dgm:prSet presAssocID="{4A6B0951-811D-4034-9D34-3E9002374F25}" presName="parentLin" presStyleCnt="0"/>
      <dgm:spPr/>
    </dgm:pt>
    <dgm:pt modelId="{D0BD95F6-7A84-4340-BCF8-57FBBA69E4DE}" type="pres">
      <dgm:prSet presAssocID="{4A6B0951-811D-4034-9D34-3E9002374F25}" presName="parentLeftMargin" presStyleLbl="node1" presStyleIdx="1" presStyleCnt="3"/>
      <dgm:spPr/>
    </dgm:pt>
    <dgm:pt modelId="{80C8EBD5-C4BE-425D-8FCA-02AA8D0DE423}" type="pres">
      <dgm:prSet presAssocID="{4A6B0951-811D-4034-9D34-3E9002374F25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523746E6-4961-4F73-A532-B038BF6EF096}" type="pres">
      <dgm:prSet presAssocID="{4A6B0951-811D-4034-9D34-3E9002374F25}" presName="negativeSpace" presStyleCnt="0"/>
      <dgm:spPr/>
    </dgm:pt>
    <dgm:pt modelId="{8B28EC67-B163-4656-A322-B0FEB6A10E89}" type="pres">
      <dgm:prSet presAssocID="{4A6B0951-811D-4034-9D34-3E9002374F2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09E0C14-0AC8-4429-B4D2-06B5445FF8AE}" type="presOf" srcId="{E7708D37-5ECD-4F5C-99E7-EE8CE24172AE}" destId="{39F8C027-00E9-459D-9FC4-BB0DD5687195}" srcOrd="0" destOrd="0" presId="urn:microsoft.com/office/officeart/2005/8/layout/list1"/>
    <dgm:cxn modelId="{AEC2C01F-467C-4573-8853-E8AF45C2AB8A}" type="presOf" srcId="{3DF8CB69-23EE-4219-BCA0-C879839EB486}" destId="{F20B944D-073D-4C1F-BF7F-8B6F3B21500B}" srcOrd="0" destOrd="0" presId="urn:microsoft.com/office/officeart/2005/8/layout/list1"/>
    <dgm:cxn modelId="{4A91CE36-E75F-406B-B4D9-F66DB60C126A}" srcId="{E7708D37-5ECD-4F5C-99E7-EE8CE24172AE}" destId="{FA375351-B29C-4678-AA76-A0625B0B2990}" srcOrd="1" destOrd="0" parTransId="{45E76519-678F-4016-B131-F412EADF53D2}" sibTransId="{5FE293A6-EFBB-4EF4-8CB2-2B43C016DE11}"/>
    <dgm:cxn modelId="{729D1D3D-2A70-4F4B-8943-6F8859533F07}" srcId="{E67E3E21-4CC7-4E9A-B3A5-1A30F5886AF6}" destId="{301688A4-E1B0-44F1-BEE2-D54B5AE970E8}" srcOrd="2" destOrd="0" parTransId="{A8FCE223-41E6-4281-A4A4-11870E33752B}" sibTransId="{20A92EF7-6A1D-4D83-B476-3067F57FF470}"/>
    <dgm:cxn modelId="{0DC16447-B66B-4F5D-ACD6-87EA26E1309C}" type="presOf" srcId="{6F3F7BAD-8617-4B22-AABE-0DEAC8E3D774}" destId="{A14660AB-D697-4C49-9E00-FC751ABBA41F}" srcOrd="0" destOrd="1" presId="urn:microsoft.com/office/officeart/2005/8/layout/list1"/>
    <dgm:cxn modelId="{3178036F-6094-4637-BE94-27EDA6498280}" srcId="{E7708D37-5ECD-4F5C-99E7-EE8CE24172AE}" destId="{3DF8CB69-23EE-4219-BCA0-C879839EB486}" srcOrd="0" destOrd="0" parTransId="{BDA7EF3C-A0D9-4363-A277-4010EA6622DE}" sibTransId="{1CB75884-69B5-4A97-9126-0F072F4F93E7}"/>
    <dgm:cxn modelId="{7B230B6F-6D63-415A-BC52-2C90B15E8884}" type="presOf" srcId="{7CADE86C-844D-475F-867D-18AD13BD130E}" destId="{8B28EC67-B163-4656-A322-B0FEB6A10E89}" srcOrd="0" destOrd="0" presId="urn:microsoft.com/office/officeart/2005/8/layout/list1"/>
    <dgm:cxn modelId="{D2A72450-EC1B-41AC-A5CA-FE3B9AF5EDF4}" type="presOf" srcId="{FA375351-B29C-4678-AA76-A0625B0B2990}" destId="{F20B944D-073D-4C1F-BF7F-8B6F3B21500B}" srcOrd="0" destOrd="1" presId="urn:microsoft.com/office/officeart/2005/8/layout/list1"/>
    <dgm:cxn modelId="{E4640E53-3FFB-4A5B-9B0F-4E5A37461834}" type="presOf" srcId="{4A6B0951-811D-4034-9D34-3E9002374F25}" destId="{D0BD95F6-7A84-4340-BCF8-57FBBA69E4DE}" srcOrd="0" destOrd="0" presId="urn:microsoft.com/office/officeart/2005/8/layout/list1"/>
    <dgm:cxn modelId="{6B9BE973-E9E2-472D-9DA4-1090B5C59E16}" type="presOf" srcId="{E67E3E21-4CC7-4E9A-B3A5-1A30F5886AF6}" destId="{D7F70CD2-D0CE-45D4-9E22-5E5C78F228FD}" srcOrd="0" destOrd="0" presId="urn:microsoft.com/office/officeart/2005/8/layout/list1"/>
    <dgm:cxn modelId="{13E61D54-E9CD-4B01-B065-8C1086A4A3CB}" srcId="{229E51A6-050E-4FC4-9206-199DF4A9E5C9}" destId="{E67E3E21-4CC7-4E9A-B3A5-1A30F5886AF6}" srcOrd="0" destOrd="0" parTransId="{9C6BFEC6-E3EA-40DD-9BF9-3F34F60C5A4A}" sibTransId="{446DA809-8DE2-4F77-9796-574A0B978A12}"/>
    <dgm:cxn modelId="{552F9175-EC30-4A32-9113-CCD277B6E610}" type="presOf" srcId="{AADBA39E-D144-4B81-8D31-317866E879F5}" destId="{A14660AB-D697-4C49-9E00-FC751ABBA41F}" srcOrd="0" destOrd="3" presId="urn:microsoft.com/office/officeart/2005/8/layout/list1"/>
    <dgm:cxn modelId="{9B1F627C-CC03-437F-89A1-511332C1ECFE}" type="presOf" srcId="{8809B50F-523A-4D12-B63E-997DEB84EA55}" destId="{8B28EC67-B163-4656-A322-B0FEB6A10E89}" srcOrd="0" destOrd="1" presId="urn:microsoft.com/office/officeart/2005/8/layout/list1"/>
    <dgm:cxn modelId="{1F796F80-F117-4146-8A92-43542CC5E402}" type="presOf" srcId="{A03FEA5F-B9D4-4E26-8DDA-6F1E5093B6A6}" destId="{A14660AB-D697-4C49-9E00-FC751ABBA41F}" srcOrd="0" destOrd="0" presId="urn:microsoft.com/office/officeart/2005/8/layout/list1"/>
    <dgm:cxn modelId="{4ECD4B83-3346-4776-8FD4-77DFCB1AEEC4}" srcId="{E67E3E21-4CC7-4E9A-B3A5-1A30F5886AF6}" destId="{6F3F7BAD-8617-4B22-AABE-0DEAC8E3D774}" srcOrd="1" destOrd="0" parTransId="{CC200725-CAB4-4BC4-8C4F-91CBA939A520}" sibTransId="{7057082B-8BA6-4E04-AFD4-0EFE3F1C28AF}"/>
    <dgm:cxn modelId="{E4A7DC96-1C01-4CCD-B664-FC1958838656}" type="presOf" srcId="{4A6B0951-811D-4034-9D34-3E9002374F25}" destId="{80C8EBD5-C4BE-425D-8FCA-02AA8D0DE423}" srcOrd="1" destOrd="0" presId="urn:microsoft.com/office/officeart/2005/8/layout/list1"/>
    <dgm:cxn modelId="{3817DA99-ED7D-4A9A-B4CB-40F65E4FB982}" srcId="{229E51A6-050E-4FC4-9206-199DF4A9E5C9}" destId="{4A6B0951-811D-4034-9D34-3E9002374F25}" srcOrd="2" destOrd="0" parTransId="{806FE8EB-24F6-4B82-9ABD-6CE49AC5E0C9}" sibTransId="{E0BF6F71-1CBD-4510-93FB-C556A20AD47D}"/>
    <dgm:cxn modelId="{4C3C219A-1F9C-4F17-B4C2-7B36CD705DEC}" type="presOf" srcId="{229E51A6-050E-4FC4-9206-199DF4A9E5C9}" destId="{37EC56C0-2299-42B3-A3FF-1427DD909D7F}" srcOrd="0" destOrd="0" presId="urn:microsoft.com/office/officeart/2005/8/layout/list1"/>
    <dgm:cxn modelId="{1E61E5B3-4CCB-4863-A247-F12620050AD8}" srcId="{E67E3E21-4CC7-4E9A-B3A5-1A30F5886AF6}" destId="{AADBA39E-D144-4B81-8D31-317866E879F5}" srcOrd="3" destOrd="0" parTransId="{CF2791D6-EBA4-4239-BAF1-95243D53448E}" sibTransId="{AE46D683-30F2-499D-94DE-6901B74426E7}"/>
    <dgm:cxn modelId="{4F5478B9-EE7C-45FE-81AC-7FE7F140BB16}" srcId="{4A6B0951-811D-4034-9D34-3E9002374F25}" destId="{8809B50F-523A-4D12-B63E-997DEB84EA55}" srcOrd="1" destOrd="0" parTransId="{2546E944-0452-4F2A-A838-890CFB97FC2F}" sibTransId="{AADB7E09-0541-42B8-9E82-958EADA9DA80}"/>
    <dgm:cxn modelId="{7A8F80B9-5DBA-42F4-BD6B-4FF90AEF36BC}" srcId="{E67E3E21-4CC7-4E9A-B3A5-1A30F5886AF6}" destId="{A03FEA5F-B9D4-4E26-8DDA-6F1E5093B6A6}" srcOrd="0" destOrd="0" parTransId="{BDA0D841-4F08-4AC3-917D-6FC887AED3D5}" sibTransId="{24488E0A-1DC1-40BA-A4D7-7CA9E02DAA28}"/>
    <dgm:cxn modelId="{3F732CBB-75EC-4082-9053-6F0253A864DB}" type="presOf" srcId="{E7708D37-5ECD-4F5C-99E7-EE8CE24172AE}" destId="{E1CDB232-5785-4F30-9D53-3155573666B5}" srcOrd="1" destOrd="0" presId="urn:microsoft.com/office/officeart/2005/8/layout/list1"/>
    <dgm:cxn modelId="{E22C2CC1-18A7-43D8-BD17-4DC311FF4955}" type="presOf" srcId="{301688A4-E1B0-44F1-BEE2-D54B5AE970E8}" destId="{A14660AB-D697-4C49-9E00-FC751ABBA41F}" srcOrd="0" destOrd="2" presId="urn:microsoft.com/office/officeart/2005/8/layout/list1"/>
    <dgm:cxn modelId="{CC3767D4-DDE9-4999-8A5A-427FE5434D9D}" srcId="{4A6B0951-811D-4034-9D34-3E9002374F25}" destId="{7CADE86C-844D-475F-867D-18AD13BD130E}" srcOrd="0" destOrd="0" parTransId="{4B996B73-700D-4FF6-90D2-B29E9E1F5CF3}" sibTransId="{4EB8F497-876E-4C47-98FF-5B4CEDF96A09}"/>
    <dgm:cxn modelId="{CB521CEB-84D4-4031-9A5C-01515B3E4BC7}" srcId="{229E51A6-050E-4FC4-9206-199DF4A9E5C9}" destId="{E7708D37-5ECD-4F5C-99E7-EE8CE24172AE}" srcOrd="1" destOrd="0" parTransId="{8662D10E-90A6-4043-BA3D-B1FD19BFFE09}" sibTransId="{EA96BDDB-EBCF-4C7E-A7A0-060F51601BEE}"/>
    <dgm:cxn modelId="{605DC2FB-7EAC-4E96-9657-39190723D562}" type="presOf" srcId="{E67E3E21-4CC7-4E9A-B3A5-1A30F5886AF6}" destId="{08FEC773-1AFF-43DF-95CB-BCD28B00DD1E}" srcOrd="1" destOrd="0" presId="urn:microsoft.com/office/officeart/2005/8/layout/list1"/>
    <dgm:cxn modelId="{4B8C73C9-A513-4D0B-98AB-11EBF267EA3F}" type="presParOf" srcId="{37EC56C0-2299-42B3-A3FF-1427DD909D7F}" destId="{92613732-A493-4774-BC12-5875C2EBD5D5}" srcOrd="0" destOrd="0" presId="urn:microsoft.com/office/officeart/2005/8/layout/list1"/>
    <dgm:cxn modelId="{3F70A60A-9E20-45B3-9A03-43DC8E1ED3FD}" type="presParOf" srcId="{92613732-A493-4774-BC12-5875C2EBD5D5}" destId="{D7F70CD2-D0CE-45D4-9E22-5E5C78F228FD}" srcOrd="0" destOrd="0" presId="urn:microsoft.com/office/officeart/2005/8/layout/list1"/>
    <dgm:cxn modelId="{F24C51F4-2F57-4EDC-80F6-9D877384967A}" type="presParOf" srcId="{92613732-A493-4774-BC12-5875C2EBD5D5}" destId="{08FEC773-1AFF-43DF-95CB-BCD28B00DD1E}" srcOrd="1" destOrd="0" presId="urn:microsoft.com/office/officeart/2005/8/layout/list1"/>
    <dgm:cxn modelId="{B21F5B9C-86F1-4AC5-B10B-8167AD531142}" type="presParOf" srcId="{37EC56C0-2299-42B3-A3FF-1427DD909D7F}" destId="{0E17D20E-1FDB-48E5-8EE9-76889E39E8E3}" srcOrd="1" destOrd="0" presId="urn:microsoft.com/office/officeart/2005/8/layout/list1"/>
    <dgm:cxn modelId="{2ADDE58C-45C8-4AA6-9307-76839C7D0FAF}" type="presParOf" srcId="{37EC56C0-2299-42B3-A3FF-1427DD909D7F}" destId="{A14660AB-D697-4C49-9E00-FC751ABBA41F}" srcOrd="2" destOrd="0" presId="urn:microsoft.com/office/officeart/2005/8/layout/list1"/>
    <dgm:cxn modelId="{1BF62AAA-8B50-4079-8D94-0901BB033380}" type="presParOf" srcId="{37EC56C0-2299-42B3-A3FF-1427DD909D7F}" destId="{8979815F-6F88-45A3-A453-C9829F03B6FC}" srcOrd="3" destOrd="0" presId="urn:microsoft.com/office/officeart/2005/8/layout/list1"/>
    <dgm:cxn modelId="{63CF8CFE-FA97-4FE6-A95B-BA61E7D9B978}" type="presParOf" srcId="{37EC56C0-2299-42B3-A3FF-1427DD909D7F}" destId="{0D729AA1-D3A5-4625-98C9-66E024EEB77B}" srcOrd="4" destOrd="0" presId="urn:microsoft.com/office/officeart/2005/8/layout/list1"/>
    <dgm:cxn modelId="{5DE76D7C-12FE-4D6E-A330-A8429A2B9426}" type="presParOf" srcId="{0D729AA1-D3A5-4625-98C9-66E024EEB77B}" destId="{39F8C027-00E9-459D-9FC4-BB0DD5687195}" srcOrd="0" destOrd="0" presId="urn:microsoft.com/office/officeart/2005/8/layout/list1"/>
    <dgm:cxn modelId="{AD7E07D5-8C8E-4E9F-A599-499CDFCF4DEB}" type="presParOf" srcId="{0D729AA1-D3A5-4625-98C9-66E024EEB77B}" destId="{E1CDB232-5785-4F30-9D53-3155573666B5}" srcOrd="1" destOrd="0" presId="urn:microsoft.com/office/officeart/2005/8/layout/list1"/>
    <dgm:cxn modelId="{C6095AC1-CD58-4A2B-AB90-727776CABADA}" type="presParOf" srcId="{37EC56C0-2299-42B3-A3FF-1427DD909D7F}" destId="{F4D793EA-A7B1-4763-AC36-DDF47835B6ED}" srcOrd="5" destOrd="0" presId="urn:microsoft.com/office/officeart/2005/8/layout/list1"/>
    <dgm:cxn modelId="{6DD4DA4B-943C-463B-BAE1-B4B33B3D68CB}" type="presParOf" srcId="{37EC56C0-2299-42B3-A3FF-1427DD909D7F}" destId="{F20B944D-073D-4C1F-BF7F-8B6F3B21500B}" srcOrd="6" destOrd="0" presId="urn:microsoft.com/office/officeart/2005/8/layout/list1"/>
    <dgm:cxn modelId="{DAAC6E30-A6A8-4B0F-8CE4-2F2BE459D27B}" type="presParOf" srcId="{37EC56C0-2299-42B3-A3FF-1427DD909D7F}" destId="{9105CE22-A179-4F47-B96B-4C7214C568C0}" srcOrd="7" destOrd="0" presId="urn:microsoft.com/office/officeart/2005/8/layout/list1"/>
    <dgm:cxn modelId="{2E412CD9-9CC9-42AC-8E4A-DF762CFA7595}" type="presParOf" srcId="{37EC56C0-2299-42B3-A3FF-1427DD909D7F}" destId="{9FF76871-F5D6-4494-A6CF-310BCA387D3E}" srcOrd="8" destOrd="0" presId="urn:microsoft.com/office/officeart/2005/8/layout/list1"/>
    <dgm:cxn modelId="{BC6DE051-8032-43C8-B4E6-50FF738A588E}" type="presParOf" srcId="{9FF76871-F5D6-4494-A6CF-310BCA387D3E}" destId="{D0BD95F6-7A84-4340-BCF8-57FBBA69E4DE}" srcOrd="0" destOrd="0" presId="urn:microsoft.com/office/officeart/2005/8/layout/list1"/>
    <dgm:cxn modelId="{35D348C0-B40E-4142-9CE5-CFEDE21B56E6}" type="presParOf" srcId="{9FF76871-F5D6-4494-A6CF-310BCA387D3E}" destId="{80C8EBD5-C4BE-425D-8FCA-02AA8D0DE423}" srcOrd="1" destOrd="0" presId="urn:microsoft.com/office/officeart/2005/8/layout/list1"/>
    <dgm:cxn modelId="{B16D0222-2A17-41D8-9BD1-86107BF5163B}" type="presParOf" srcId="{37EC56C0-2299-42B3-A3FF-1427DD909D7F}" destId="{523746E6-4961-4F73-A532-B038BF6EF096}" srcOrd="9" destOrd="0" presId="urn:microsoft.com/office/officeart/2005/8/layout/list1"/>
    <dgm:cxn modelId="{0244C5FC-F4A3-4233-BF82-A3C57C19ACF3}" type="presParOf" srcId="{37EC56C0-2299-42B3-A3FF-1427DD909D7F}" destId="{8B28EC67-B163-4656-A322-B0FEB6A10E8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A78699-6105-47BB-A6E9-F8D3B63B2EB2}" type="doc">
      <dgm:prSet loTypeId="urn:microsoft.com/office/officeart/2005/8/layout/radial3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CA"/>
        </a:p>
      </dgm:t>
    </dgm:pt>
    <dgm:pt modelId="{EA598C9D-A2B7-48D0-B293-B69E8F04E5DC}">
      <dgm:prSet phldrT="[Text]"/>
      <dgm:spPr/>
      <dgm:t>
        <a:bodyPr/>
        <a:lstStyle/>
        <a:p>
          <a:r>
            <a:rPr lang="en-CA" dirty="0"/>
            <a:t>CURRENT CSMA ENVIRONMENT</a:t>
          </a:r>
        </a:p>
      </dgm:t>
    </dgm:pt>
    <dgm:pt modelId="{4B35C23B-AFC4-4E79-9B47-085CA545CDFA}" type="parTrans" cxnId="{2968E8BB-EECA-4C77-A581-7CFECB221EC1}">
      <dgm:prSet/>
      <dgm:spPr/>
      <dgm:t>
        <a:bodyPr/>
        <a:lstStyle/>
        <a:p>
          <a:endParaRPr lang="en-CA"/>
        </a:p>
      </dgm:t>
    </dgm:pt>
    <dgm:pt modelId="{FDDCE6A7-28F0-447C-AA38-B5F664FFB232}" type="sibTrans" cxnId="{2968E8BB-EECA-4C77-A581-7CFECB221EC1}">
      <dgm:prSet/>
      <dgm:spPr/>
      <dgm:t>
        <a:bodyPr/>
        <a:lstStyle/>
        <a:p>
          <a:endParaRPr lang="en-CA"/>
        </a:p>
      </dgm:t>
    </dgm:pt>
    <dgm:pt modelId="{BF4507D7-7A0C-4420-B075-7CB1F54380AC}">
      <dgm:prSet phldrT="[Text]"/>
      <dgm:spPr/>
      <dgm:t>
        <a:bodyPr/>
        <a:lstStyle/>
        <a:p>
          <a:r>
            <a:rPr lang="en-CA" dirty="0"/>
            <a:t>Approx. 50 programs</a:t>
          </a:r>
        </a:p>
      </dgm:t>
    </dgm:pt>
    <dgm:pt modelId="{6A0DA30A-2840-400D-B292-1D22085CB43B}" type="parTrans" cxnId="{6A88A818-90B1-45EA-B8B3-A62A12312B5F}">
      <dgm:prSet/>
      <dgm:spPr/>
      <dgm:t>
        <a:bodyPr/>
        <a:lstStyle/>
        <a:p>
          <a:endParaRPr lang="en-CA"/>
        </a:p>
      </dgm:t>
    </dgm:pt>
    <dgm:pt modelId="{1A2325A5-111F-4ECF-8CFB-F97DF9E4F9B2}" type="sibTrans" cxnId="{6A88A818-90B1-45EA-B8B3-A62A12312B5F}">
      <dgm:prSet/>
      <dgm:spPr/>
      <dgm:t>
        <a:bodyPr/>
        <a:lstStyle/>
        <a:p>
          <a:endParaRPr lang="en-CA"/>
        </a:p>
      </dgm:t>
    </dgm:pt>
    <dgm:pt modelId="{55638043-34D2-4C49-B274-4942D733ECB3}">
      <dgm:prSet phldrT="[Text]"/>
      <dgm:spPr/>
      <dgm:t>
        <a:bodyPr/>
        <a:lstStyle/>
        <a:p>
          <a:r>
            <a:rPr lang="en-CA" dirty="0"/>
            <a:t>Approx. 500 input data sources</a:t>
          </a:r>
        </a:p>
      </dgm:t>
    </dgm:pt>
    <dgm:pt modelId="{88B62CC8-C5F4-4423-8617-5EE74F7C8803}" type="parTrans" cxnId="{70748990-437C-4C90-B260-06065DA81B57}">
      <dgm:prSet/>
      <dgm:spPr/>
      <dgm:t>
        <a:bodyPr/>
        <a:lstStyle/>
        <a:p>
          <a:endParaRPr lang="en-CA"/>
        </a:p>
      </dgm:t>
    </dgm:pt>
    <dgm:pt modelId="{A39596E8-9665-4EB8-844B-A02078C451C5}" type="sibTrans" cxnId="{70748990-437C-4C90-B260-06065DA81B57}">
      <dgm:prSet/>
      <dgm:spPr/>
      <dgm:t>
        <a:bodyPr/>
        <a:lstStyle/>
        <a:p>
          <a:endParaRPr lang="en-CA"/>
        </a:p>
      </dgm:t>
    </dgm:pt>
    <dgm:pt modelId="{D1E45550-E95F-4762-8D7D-CDDD0172ED72}">
      <dgm:prSet phldrT="[Text]"/>
      <dgm:spPr/>
      <dgm:t>
        <a:bodyPr/>
        <a:lstStyle/>
        <a:p>
          <a:r>
            <a:rPr lang="en-CA" dirty="0"/>
            <a:t>Citizen developed programs</a:t>
          </a:r>
        </a:p>
      </dgm:t>
    </dgm:pt>
    <dgm:pt modelId="{D2CDB834-70B4-4839-B0A5-F99D7A6BDA61}" type="parTrans" cxnId="{515B0EE0-03F1-437C-BBC1-EF136FEF97E8}">
      <dgm:prSet/>
      <dgm:spPr/>
      <dgm:t>
        <a:bodyPr/>
        <a:lstStyle/>
        <a:p>
          <a:endParaRPr lang="en-CA"/>
        </a:p>
      </dgm:t>
    </dgm:pt>
    <dgm:pt modelId="{204ACEA8-D4DB-4755-8BCF-481AEC31E44C}" type="sibTrans" cxnId="{515B0EE0-03F1-437C-BBC1-EF136FEF97E8}">
      <dgm:prSet/>
      <dgm:spPr/>
      <dgm:t>
        <a:bodyPr/>
        <a:lstStyle/>
        <a:p>
          <a:endParaRPr lang="en-CA"/>
        </a:p>
      </dgm:t>
    </dgm:pt>
    <dgm:pt modelId="{B368DE9A-A784-4C00-B880-840D041CF020}">
      <dgm:prSet phldrT="[Text]"/>
      <dgm:spPr/>
      <dgm:t>
        <a:bodyPr/>
        <a:lstStyle/>
        <a:p>
          <a:r>
            <a:rPr lang="en-CA" dirty="0"/>
            <a:t>IT developed programs</a:t>
          </a:r>
        </a:p>
      </dgm:t>
    </dgm:pt>
    <dgm:pt modelId="{E74753C6-408F-4C62-9796-86DC3065DA8D}" type="parTrans" cxnId="{F5133955-EA06-4076-96D0-CC42CBFB1903}">
      <dgm:prSet/>
      <dgm:spPr/>
      <dgm:t>
        <a:bodyPr/>
        <a:lstStyle/>
        <a:p>
          <a:endParaRPr lang="en-CA"/>
        </a:p>
      </dgm:t>
    </dgm:pt>
    <dgm:pt modelId="{8E512D03-FA16-4E31-BC60-31B251F4F8BB}" type="sibTrans" cxnId="{F5133955-EA06-4076-96D0-CC42CBFB1903}">
      <dgm:prSet/>
      <dgm:spPr/>
      <dgm:t>
        <a:bodyPr/>
        <a:lstStyle/>
        <a:p>
          <a:endParaRPr lang="en-CA"/>
        </a:p>
      </dgm:t>
    </dgm:pt>
    <dgm:pt modelId="{C255357B-1E4B-4DAB-8B06-8E0D12FCF5B6}">
      <dgm:prSet phldrT="[Text]"/>
      <dgm:spPr/>
      <dgm:t>
        <a:bodyPr/>
        <a:lstStyle/>
        <a:p>
          <a:r>
            <a:rPr lang="en-CA" dirty="0"/>
            <a:t>Approx. 300 feeder programs</a:t>
          </a:r>
        </a:p>
      </dgm:t>
    </dgm:pt>
    <dgm:pt modelId="{D463CF4C-3827-434C-90E9-F63334D7A910}" type="parTrans" cxnId="{41A62D0A-7D16-4D60-AFD1-CF0BA6DB9F63}">
      <dgm:prSet/>
      <dgm:spPr/>
      <dgm:t>
        <a:bodyPr/>
        <a:lstStyle/>
        <a:p>
          <a:endParaRPr lang="en-CA"/>
        </a:p>
      </dgm:t>
    </dgm:pt>
    <dgm:pt modelId="{BE5E39BB-1970-4391-8A72-DC68A773AFB4}" type="sibTrans" cxnId="{41A62D0A-7D16-4D60-AFD1-CF0BA6DB9F63}">
      <dgm:prSet/>
      <dgm:spPr/>
      <dgm:t>
        <a:bodyPr/>
        <a:lstStyle/>
        <a:p>
          <a:endParaRPr lang="en-CA"/>
        </a:p>
      </dgm:t>
    </dgm:pt>
    <dgm:pt modelId="{DA3EFAA6-388A-4CC4-A573-499A4B3DF8ED}">
      <dgm:prSet phldrT="[Text]"/>
      <dgm:spPr/>
      <dgm:t>
        <a:bodyPr/>
        <a:lstStyle/>
        <a:p>
          <a:r>
            <a:rPr lang="en-CA" dirty="0"/>
            <a:t>Manual data manipulation &amp; entry</a:t>
          </a:r>
        </a:p>
      </dgm:t>
    </dgm:pt>
    <dgm:pt modelId="{6C94FC1A-66A9-4943-A5AC-F02D6C25DE24}" type="parTrans" cxnId="{9BE45AAC-7CFA-425A-AA2A-3A3E063D30AB}">
      <dgm:prSet/>
      <dgm:spPr/>
      <dgm:t>
        <a:bodyPr/>
        <a:lstStyle/>
        <a:p>
          <a:endParaRPr lang="en-CA"/>
        </a:p>
      </dgm:t>
    </dgm:pt>
    <dgm:pt modelId="{47F74A0F-6785-4F1F-96E9-8DACF52549B9}" type="sibTrans" cxnId="{9BE45AAC-7CFA-425A-AA2A-3A3E063D30AB}">
      <dgm:prSet/>
      <dgm:spPr/>
      <dgm:t>
        <a:bodyPr/>
        <a:lstStyle/>
        <a:p>
          <a:endParaRPr lang="en-CA"/>
        </a:p>
      </dgm:t>
    </dgm:pt>
    <dgm:pt modelId="{EC9BE015-4A6C-4E20-82E4-FECF4D987C8B}">
      <dgm:prSet phldrT="[Text]"/>
      <dgm:spPr/>
      <dgm:t>
        <a:bodyPr/>
        <a:lstStyle/>
        <a:p>
          <a:r>
            <a:rPr lang="en-CA" dirty="0"/>
            <a:t>¼ of staff is under 30, skillset not accustomed to 30 year old software not even taught at universities</a:t>
          </a:r>
        </a:p>
      </dgm:t>
    </dgm:pt>
    <dgm:pt modelId="{62A9A36F-2948-49CD-85B3-007264831E36}" type="parTrans" cxnId="{A0259C71-27E3-4BCB-BBFA-7FEA7A5058D2}">
      <dgm:prSet/>
      <dgm:spPr/>
      <dgm:t>
        <a:bodyPr/>
        <a:lstStyle/>
        <a:p>
          <a:endParaRPr lang="en-CA"/>
        </a:p>
      </dgm:t>
    </dgm:pt>
    <dgm:pt modelId="{89F8AE1F-3C74-470A-B449-E2782846F62A}" type="sibTrans" cxnId="{A0259C71-27E3-4BCB-BBFA-7FEA7A5058D2}">
      <dgm:prSet/>
      <dgm:spPr/>
      <dgm:t>
        <a:bodyPr/>
        <a:lstStyle/>
        <a:p>
          <a:endParaRPr lang="en-CA"/>
        </a:p>
      </dgm:t>
    </dgm:pt>
    <dgm:pt modelId="{C33F51D4-ED2E-456B-841C-3E8AB9A8D781}">
      <dgm:prSet phldrT="[Text]"/>
      <dgm:spPr/>
      <dgm:t>
        <a:bodyPr/>
        <a:lstStyle/>
        <a:p>
          <a:r>
            <a:rPr lang="en-CA" dirty="0"/>
            <a:t>Minimal time dedicated to economic research</a:t>
          </a:r>
        </a:p>
      </dgm:t>
    </dgm:pt>
    <dgm:pt modelId="{822C57D5-80C5-4962-A2F2-9A8FC4A5C41A}" type="parTrans" cxnId="{B31E63D4-3EA3-4536-9E76-C96376ED996F}">
      <dgm:prSet/>
      <dgm:spPr/>
      <dgm:t>
        <a:bodyPr/>
        <a:lstStyle/>
        <a:p>
          <a:endParaRPr lang="en-CA"/>
        </a:p>
      </dgm:t>
    </dgm:pt>
    <dgm:pt modelId="{0B093350-946D-48D2-BEA3-F3E601011DE0}" type="sibTrans" cxnId="{B31E63D4-3EA3-4536-9E76-C96376ED996F}">
      <dgm:prSet/>
      <dgm:spPr/>
      <dgm:t>
        <a:bodyPr/>
        <a:lstStyle/>
        <a:p>
          <a:endParaRPr lang="en-CA"/>
        </a:p>
      </dgm:t>
    </dgm:pt>
    <dgm:pt modelId="{5BB42865-32A4-4993-BA43-9F24DEE07A71}">
      <dgm:prSet phldrT="[Text]"/>
      <dgm:spPr/>
      <dgm:t>
        <a:bodyPr/>
        <a:lstStyle/>
        <a:p>
          <a:r>
            <a:rPr lang="en-CA" dirty="0"/>
            <a:t>Conceptual framework of the NA is highly integrated, but systems are more or less stovepipe</a:t>
          </a:r>
        </a:p>
      </dgm:t>
    </dgm:pt>
    <dgm:pt modelId="{E3BF580F-69D3-4BC0-8EA6-BA7AF5248796}" type="parTrans" cxnId="{C3866C98-F2A6-4B10-9644-83E3E609083C}">
      <dgm:prSet/>
      <dgm:spPr/>
      <dgm:t>
        <a:bodyPr/>
        <a:lstStyle/>
        <a:p>
          <a:endParaRPr lang="en-CA"/>
        </a:p>
      </dgm:t>
    </dgm:pt>
    <dgm:pt modelId="{9CCDB339-5085-4B2B-9390-AA4E08CB9D31}" type="sibTrans" cxnId="{C3866C98-F2A6-4B10-9644-83E3E609083C}">
      <dgm:prSet/>
      <dgm:spPr/>
      <dgm:t>
        <a:bodyPr/>
        <a:lstStyle/>
        <a:p>
          <a:endParaRPr lang="en-CA"/>
        </a:p>
      </dgm:t>
    </dgm:pt>
    <dgm:pt modelId="{CB500EF2-BA61-47F1-AA07-27AFB5CE35C6}">
      <dgm:prSet phldrT="[Text]"/>
      <dgm:spPr/>
      <dgm:t>
        <a:bodyPr/>
        <a:lstStyle/>
        <a:p>
          <a:r>
            <a:rPr lang="en-CA" dirty="0"/>
            <a:t>Approx. 15 different platforms</a:t>
          </a:r>
        </a:p>
      </dgm:t>
    </dgm:pt>
    <dgm:pt modelId="{D2C4E68D-1332-421C-9502-18B8CBD18B92}" type="parTrans" cxnId="{5D0A2898-E618-401E-BA19-6C442184D41C}">
      <dgm:prSet/>
      <dgm:spPr/>
      <dgm:t>
        <a:bodyPr/>
        <a:lstStyle/>
        <a:p>
          <a:endParaRPr lang="en-CA"/>
        </a:p>
      </dgm:t>
    </dgm:pt>
    <dgm:pt modelId="{498F0B5B-D94D-49DB-A2E0-ECE7D95C30A5}" type="sibTrans" cxnId="{5D0A2898-E618-401E-BA19-6C442184D41C}">
      <dgm:prSet/>
      <dgm:spPr/>
      <dgm:t>
        <a:bodyPr/>
        <a:lstStyle/>
        <a:p>
          <a:endParaRPr lang="en-CA"/>
        </a:p>
      </dgm:t>
    </dgm:pt>
    <dgm:pt modelId="{5F29A760-A4FC-435D-BBF7-98D3C60B90BB}" type="pres">
      <dgm:prSet presAssocID="{A7A78699-6105-47BB-A6E9-F8D3B63B2EB2}" presName="composite" presStyleCnt="0">
        <dgm:presLayoutVars>
          <dgm:chMax val="1"/>
          <dgm:dir/>
          <dgm:resizeHandles val="exact"/>
        </dgm:presLayoutVars>
      </dgm:prSet>
      <dgm:spPr/>
    </dgm:pt>
    <dgm:pt modelId="{A7FA7BDF-5F5D-4FBC-AF45-6498997A9186}" type="pres">
      <dgm:prSet presAssocID="{A7A78699-6105-47BB-A6E9-F8D3B63B2EB2}" presName="radial" presStyleCnt="0">
        <dgm:presLayoutVars>
          <dgm:animLvl val="ctr"/>
        </dgm:presLayoutVars>
      </dgm:prSet>
      <dgm:spPr/>
    </dgm:pt>
    <dgm:pt modelId="{79E354B7-B14E-4083-B27E-6CF0D45D98F7}" type="pres">
      <dgm:prSet presAssocID="{EA598C9D-A2B7-48D0-B293-B69E8F04E5DC}" presName="centerShape" presStyleLbl="vennNode1" presStyleIdx="0" presStyleCnt="11" custScaleX="90112" custScaleY="92489"/>
      <dgm:spPr/>
    </dgm:pt>
    <dgm:pt modelId="{570B5477-44EE-4DAA-A708-C60CD5F9B75B}" type="pres">
      <dgm:prSet presAssocID="{BF4507D7-7A0C-4420-B075-7CB1F54380AC}" presName="node" presStyleLbl="vennNode1" presStyleIdx="1" presStyleCnt="11">
        <dgm:presLayoutVars>
          <dgm:bulletEnabled val="1"/>
        </dgm:presLayoutVars>
      </dgm:prSet>
      <dgm:spPr/>
    </dgm:pt>
    <dgm:pt modelId="{A57A0643-5FB0-4941-B782-BBBAED75DFDA}" type="pres">
      <dgm:prSet presAssocID="{C255357B-1E4B-4DAB-8B06-8E0D12FCF5B6}" presName="node" presStyleLbl="vennNode1" presStyleIdx="2" presStyleCnt="11">
        <dgm:presLayoutVars>
          <dgm:bulletEnabled val="1"/>
        </dgm:presLayoutVars>
      </dgm:prSet>
      <dgm:spPr/>
    </dgm:pt>
    <dgm:pt modelId="{E77CE0D8-8D8B-40DF-A7ED-6FF93198602C}" type="pres">
      <dgm:prSet presAssocID="{55638043-34D2-4C49-B274-4942D733ECB3}" presName="node" presStyleLbl="vennNode1" presStyleIdx="3" presStyleCnt="11">
        <dgm:presLayoutVars>
          <dgm:bulletEnabled val="1"/>
        </dgm:presLayoutVars>
      </dgm:prSet>
      <dgm:spPr/>
    </dgm:pt>
    <dgm:pt modelId="{0384F9C0-ED4E-411C-8C4D-504507FA0BF1}" type="pres">
      <dgm:prSet presAssocID="{D1E45550-E95F-4762-8D7D-CDDD0172ED72}" presName="node" presStyleLbl="vennNode1" presStyleIdx="4" presStyleCnt="11">
        <dgm:presLayoutVars>
          <dgm:bulletEnabled val="1"/>
        </dgm:presLayoutVars>
      </dgm:prSet>
      <dgm:spPr/>
    </dgm:pt>
    <dgm:pt modelId="{9ABF0F68-C398-46ED-AA80-BB49C9697D23}" type="pres">
      <dgm:prSet presAssocID="{B368DE9A-A784-4C00-B880-840D041CF020}" presName="node" presStyleLbl="vennNode1" presStyleIdx="5" presStyleCnt="11">
        <dgm:presLayoutVars>
          <dgm:bulletEnabled val="1"/>
        </dgm:presLayoutVars>
      </dgm:prSet>
      <dgm:spPr/>
    </dgm:pt>
    <dgm:pt modelId="{DD8931D0-3D0E-4913-A6B9-675B6D143663}" type="pres">
      <dgm:prSet presAssocID="{DA3EFAA6-388A-4CC4-A573-499A4B3DF8ED}" presName="node" presStyleLbl="vennNode1" presStyleIdx="6" presStyleCnt="11">
        <dgm:presLayoutVars>
          <dgm:bulletEnabled val="1"/>
        </dgm:presLayoutVars>
      </dgm:prSet>
      <dgm:spPr/>
    </dgm:pt>
    <dgm:pt modelId="{D3953F3D-9601-48C0-9071-A330C62D5CBB}" type="pres">
      <dgm:prSet presAssocID="{EC9BE015-4A6C-4E20-82E4-FECF4D987C8B}" presName="node" presStyleLbl="vennNode1" presStyleIdx="7" presStyleCnt="11">
        <dgm:presLayoutVars>
          <dgm:bulletEnabled val="1"/>
        </dgm:presLayoutVars>
      </dgm:prSet>
      <dgm:spPr/>
    </dgm:pt>
    <dgm:pt modelId="{54756AEA-A22A-4CF1-BAD4-D6D57523297D}" type="pres">
      <dgm:prSet presAssocID="{C33F51D4-ED2E-456B-841C-3E8AB9A8D781}" presName="node" presStyleLbl="vennNode1" presStyleIdx="8" presStyleCnt="11">
        <dgm:presLayoutVars>
          <dgm:bulletEnabled val="1"/>
        </dgm:presLayoutVars>
      </dgm:prSet>
      <dgm:spPr/>
    </dgm:pt>
    <dgm:pt modelId="{1A806B68-17B4-455F-BA32-F7CC9B368C63}" type="pres">
      <dgm:prSet presAssocID="{5BB42865-32A4-4993-BA43-9F24DEE07A71}" presName="node" presStyleLbl="vennNode1" presStyleIdx="9" presStyleCnt="11">
        <dgm:presLayoutVars>
          <dgm:bulletEnabled val="1"/>
        </dgm:presLayoutVars>
      </dgm:prSet>
      <dgm:spPr/>
    </dgm:pt>
    <dgm:pt modelId="{FEFA36FC-39B8-497B-97F7-BB9E0D39F134}" type="pres">
      <dgm:prSet presAssocID="{CB500EF2-BA61-47F1-AA07-27AFB5CE35C6}" presName="node" presStyleLbl="vennNode1" presStyleIdx="10" presStyleCnt="11">
        <dgm:presLayoutVars>
          <dgm:bulletEnabled val="1"/>
        </dgm:presLayoutVars>
      </dgm:prSet>
      <dgm:spPr/>
    </dgm:pt>
  </dgm:ptLst>
  <dgm:cxnLst>
    <dgm:cxn modelId="{41A62D0A-7D16-4D60-AFD1-CF0BA6DB9F63}" srcId="{EA598C9D-A2B7-48D0-B293-B69E8F04E5DC}" destId="{C255357B-1E4B-4DAB-8B06-8E0D12FCF5B6}" srcOrd="1" destOrd="0" parTransId="{D463CF4C-3827-434C-90E9-F63334D7A910}" sibTransId="{BE5E39BB-1970-4391-8A72-DC68A773AFB4}"/>
    <dgm:cxn modelId="{6A88A818-90B1-45EA-B8B3-A62A12312B5F}" srcId="{EA598C9D-A2B7-48D0-B293-B69E8F04E5DC}" destId="{BF4507D7-7A0C-4420-B075-7CB1F54380AC}" srcOrd="0" destOrd="0" parTransId="{6A0DA30A-2840-400D-B292-1D22085CB43B}" sibTransId="{1A2325A5-111F-4ECF-8CFB-F97DF9E4F9B2}"/>
    <dgm:cxn modelId="{3AAA361B-FCBC-48CC-895F-70377CDE1500}" type="presOf" srcId="{C33F51D4-ED2E-456B-841C-3E8AB9A8D781}" destId="{54756AEA-A22A-4CF1-BAD4-D6D57523297D}" srcOrd="0" destOrd="0" presId="urn:microsoft.com/office/officeart/2005/8/layout/radial3"/>
    <dgm:cxn modelId="{30BD4035-A62D-4F28-9CE6-D5B0CA491156}" type="presOf" srcId="{A7A78699-6105-47BB-A6E9-F8D3B63B2EB2}" destId="{5F29A760-A4FC-435D-BBF7-98D3C60B90BB}" srcOrd="0" destOrd="0" presId="urn:microsoft.com/office/officeart/2005/8/layout/radial3"/>
    <dgm:cxn modelId="{FB608750-25A8-4DA5-811B-65F4A1C59715}" type="presOf" srcId="{CB500EF2-BA61-47F1-AA07-27AFB5CE35C6}" destId="{FEFA36FC-39B8-497B-97F7-BB9E0D39F134}" srcOrd="0" destOrd="0" presId="urn:microsoft.com/office/officeart/2005/8/layout/radial3"/>
    <dgm:cxn modelId="{A0259C71-27E3-4BCB-BBFA-7FEA7A5058D2}" srcId="{EA598C9D-A2B7-48D0-B293-B69E8F04E5DC}" destId="{EC9BE015-4A6C-4E20-82E4-FECF4D987C8B}" srcOrd="6" destOrd="0" parTransId="{62A9A36F-2948-49CD-85B3-007264831E36}" sibTransId="{89F8AE1F-3C74-470A-B449-E2782846F62A}"/>
    <dgm:cxn modelId="{18AF2F52-98F3-457F-A7F7-E224FB51B054}" type="presOf" srcId="{55638043-34D2-4C49-B274-4942D733ECB3}" destId="{E77CE0D8-8D8B-40DF-A7ED-6FF93198602C}" srcOrd="0" destOrd="0" presId="urn:microsoft.com/office/officeart/2005/8/layout/radial3"/>
    <dgm:cxn modelId="{F5133955-EA06-4076-96D0-CC42CBFB1903}" srcId="{EA598C9D-A2B7-48D0-B293-B69E8F04E5DC}" destId="{B368DE9A-A784-4C00-B880-840D041CF020}" srcOrd="4" destOrd="0" parTransId="{E74753C6-408F-4C62-9796-86DC3065DA8D}" sibTransId="{8E512D03-FA16-4E31-BC60-31B251F4F8BB}"/>
    <dgm:cxn modelId="{91AA5859-B3D1-487A-830F-AE57AB0E97A6}" type="presOf" srcId="{C255357B-1E4B-4DAB-8B06-8E0D12FCF5B6}" destId="{A57A0643-5FB0-4941-B782-BBBAED75DFDA}" srcOrd="0" destOrd="0" presId="urn:microsoft.com/office/officeart/2005/8/layout/radial3"/>
    <dgm:cxn modelId="{F124EB7F-5A2A-4B08-A06F-E4714C2E0FAE}" type="presOf" srcId="{DA3EFAA6-388A-4CC4-A573-499A4B3DF8ED}" destId="{DD8931D0-3D0E-4913-A6B9-675B6D143663}" srcOrd="0" destOrd="0" presId="urn:microsoft.com/office/officeart/2005/8/layout/radial3"/>
    <dgm:cxn modelId="{70748990-437C-4C90-B260-06065DA81B57}" srcId="{EA598C9D-A2B7-48D0-B293-B69E8F04E5DC}" destId="{55638043-34D2-4C49-B274-4942D733ECB3}" srcOrd="2" destOrd="0" parTransId="{88B62CC8-C5F4-4423-8617-5EE74F7C8803}" sibTransId="{A39596E8-9665-4EB8-844B-A02078C451C5}"/>
    <dgm:cxn modelId="{5D0A2898-E618-401E-BA19-6C442184D41C}" srcId="{EA598C9D-A2B7-48D0-B293-B69E8F04E5DC}" destId="{CB500EF2-BA61-47F1-AA07-27AFB5CE35C6}" srcOrd="9" destOrd="0" parTransId="{D2C4E68D-1332-421C-9502-18B8CBD18B92}" sibTransId="{498F0B5B-D94D-49DB-A2E0-ECE7D95C30A5}"/>
    <dgm:cxn modelId="{C3866C98-F2A6-4B10-9644-83E3E609083C}" srcId="{EA598C9D-A2B7-48D0-B293-B69E8F04E5DC}" destId="{5BB42865-32A4-4993-BA43-9F24DEE07A71}" srcOrd="8" destOrd="0" parTransId="{E3BF580F-69D3-4BC0-8EA6-BA7AF5248796}" sibTransId="{9CCDB339-5085-4B2B-9390-AA4E08CB9D31}"/>
    <dgm:cxn modelId="{9BE45AAC-7CFA-425A-AA2A-3A3E063D30AB}" srcId="{EA598C9D-A2B7-48D0-B293-B69E8F04E5DC}" destId="{DA3EFAA6-388A-4CC4-A573-499A4B3DF8ED}" srcOrd="5" destOrd="0" parTransId="{6C94FC1A-66A9-4943-A5AC-F02D6C25DE24}" sibTransId="{47F74A0F-6785-4F1F-96E9-8DACF52549B9}"/>
    <dgm:cxn modelId="{FC12C3AE-E6E8-4385-8AB6-898C89FAC724}" type="presOf" srcId="{BF4507D7-7A0C-4420-B075-7CB1F54380AC}" destId="{570B5477-44EE-4DAA-A708-C60CD5F9B75B}" srcOrd="0" destOrd="0" presId="urn:microsoft.com/office/officeart/2005/8/layout/radial3"/>
    <dgm:cxn modelId="{2968E8BB-EECA-4C77-A581-7CFECB221EC1}" srcId="{A7A78699-6105-47BB-A6E9-F8D3B63B2EB2}" destId="{EA598C9D-A2B7-48D0-B293-B69E8F04E5DC}" srcOrd="0" destOrd="0" parTransId="{4B35C23B-AFC4-4E79-9B47-085CA545CDFA}" sibTransId="{FDDCE6A7-28F0-447C-AA38-B5F664FFB232}"/>
    <dgm:cxn modelId="{51BA4DCB-7550-4D95-A535-15A6CD237C25}" type="presOf" srcId="{5BB42865-32A4-4993-BA43-9F24DEE07A71}" destId="{1A806B68-17B4-455F-BA32-F7CC9B368C63}" srcOrd="0" destOrd="0" presId="urn:microsoft.com/office/officeart/2005/8/layout/radial3"/>
    <dgm:cxn modelId="{65D1BED0-6FF2-4CE0-9F40-3C1896875F8F}" type="presOf" srcId="{EA598C9D-A2B7-48D0-B293-B69E8F04E5DC}" destId="{79E354B7-B14E-4083-B27E-6CF0D45D98F7}" srcOrd="0" destOrd="0" presId="urn:microsoft.com/office/officeart/2005/8/layout/radial3"/>
    <dgm:cxn modelId="{B31E63D4-3EA3-4536-9E76-C96376ED996F}" srcId="{EA598C9D-A2B7-48D0-B293-B69E8F04E5DC}" destId="{C33F51D4-ED2E-456B-841C-3E8AB9A8D781}" srcOrd="7" destOrd="0" parTransId="{822C57D5-80C5-4962-A2F2-9A8FC4A5C41A}" sibTransId="{0B093350-946D-48D2-BEA3-F3E601011DE0}"/>
    <dgm:cxn modelId="{BE966EDA-2412-43FA-AFC7-372789AB1485}" type="presOf" srcId="{B368DE9A-A784-4C00-B880-840D041CF020}" destId="{9ABF0F68-C398-46ED-AA80-BB49C9697D23}" srcOrd="0" destOrd="0" presId="urn:microsoft.com/office/officeart/2005/8/layout/radial3"/>
    <dgm:cxn modelId="{515B0EE0-03F1-437C-BBC1-EF136FEF97E8}" srcId="{EA598C9D-A2B7-48D0-B293-B69E8F04E5DC}" destId="{D1E45550-E95F-4762-8D7D-CDDD0172ED72}" srcOrd="3" destOrd="0" parTransId="{D2CDB834-70B4-4839-B0A5-F99D7A6BDA61}" sibTransId="{204ACEA8-D4DB-4755-8BCF-481AEC31E44C}"/>
    <dgm:cxn modelId="{692E3AE6-50C3-4C99-9D59-B1700A7EC6D3}" type="presOf" srcId="{D1E45550-E95F-4762-8D7D-CDDD0172ED72}" destId="{0384F9C0-ED4E-411C-8C4D-504507FA0BF1}" srcOrd="0" destOrd="0" presId="urn:microsoft.com/office/officeart/2005/8/layout/radial3"/>
    <dgm:cxn modelId="{4769B3FC-BA4B-4449-9202-F47C72932374}" type="presOf" srcId="{EC9BE015-4A6C-4E20-82E4-FECF4D987C8B}" destId="{D3953F3D-9601-48C0-9071-A330C62D5CBB}" srcOrd="0" destOrd="0" presId="urn:microsoft.com/office/officeart/2005/8/layout/radial3"/>
    <dgm:cxn modelId="{8BE5B96C-A455-484B-BD55-D3EBC9C4D003}" type="presParOf" srcId="{5F29A760-A4FC-435D-BBF7-98D3C60B90BB}" destId="{A7FA7BDF-5F5D-4FBC-AF45-6498997A9186}" srcOrd="0" destOrd="0" presId="urn:microsoft.com/office/officeart/2005/8/layout/radial3"/>
    <dgm:cxn modelId="{65FDDD1E-42A3-46F4-A137-90E341DA41E2}" type="presParOf" srcId="{A7FA7BDF-5F5D-4FBC-AF45-6498997A9186}" destId="{79E354B7-B14E-4083-B27E-6CF0D45D98F7}" srcOrd="0" destOrd="0" presId="urn:microsoft.com/office/officeart/2005/8/layout/radial3"/>
    <dgm:cxn modelId="{EE0CCEE4-0852-4B3A-94FC-9D489B3D3196}" type="presParOf" srcId="{A7FA7BDF-5F5D-4FBC-AF45-6498997A9186}" destId="{570B5477-44EE-4DAA-A708-C60CD5F9B75B}" srcOrd="1" destOrd="0" presId="urn:microsoft.com/office/officeart/2005/8/layout/radial3"/>
    <dgm:cxn modelId="{AC2FB7FB-62AD-4F69-9AD3-7B87AEB841E8}" type="presParOf" srcId="{A7FA7BDF-5F5D-4FBC-AF45-6498997A9186}" destId="{A57A0643-5FB0-4941-B782-BBBAED75DFDA}" srcOrd="2" destOrd="0" presId="urn:microsoft.com/office/officeart/2005/8/layout/radial3"/>
    <dgm:cxn modelId="{306CF516-0D0F-4A13-A43F-12BFE68DCA1D}" type="presParOf" srcId="{A7FA7BDF-5F5D-4FBC-AF45-6498997A9186}" destId="{E77CE0D8-8D8B-40DF-A7ED-6FF93198602C}" srcOrd="3" destOrd="0" presId="urn:microsoft.com/office/officeart/2005/8/layout/radial3"/>
    <dgm:cxn modelId="{767B0EEB-B2A8-4517-80B0-4654A4D62278}" type="presParOf" srcId="{A7FA7BDF-5F5D-4FBC-AF45-6498997A9186}" destId="{0384F9C0-ED4E-411C-8C4D-504507FA0BF1}" srcOrd="4" destOrd="0" presId="urn:microsoft.com/office/officeart/2005/8/layout/radial3"/>
    <dgm:cxn modelId="{4023167F-B364-44B7-9FD5-E83F8EC11562}" type="presParOf" srcId="{A7FA7BDF-5F5D-4FBC-AF45-6498997A9186}" destId="{9ABF0F68-C398-46ED-AA80-BB49C9697D23}" srcOrd="5" destOrd="0" presId="urn:microsoft.com/office/officeart/2005/8/layout/radial3"/>
    <dgm:cxn modelId="{30FE1260-BDD0-45FF-B270-4D3F3D00EB73}" type="presParOf" srcId="{A7FA7BDF-5F5D-4FBC-AF45-6498997A9186}" destId="{DD8931D0-3D0E-4913-A6B9-675B6D143663}" srcOrd="6" destOrd="0" presId="urn:microsoft.com/office/officeart/2005/8/layout/radial3"/>
    <dgm:cxn modelId="{0B73D262-69BF-4AD9-BE8E-1BD4131226A7}" type="presParOf" srcId="{A7FA7BDF-5F5D-4FBC-AF45-6498997A9186}" destId="{D3953F3D-9601-48C0-9071-A330C62D5CBB}" srcOrd="7" destOrd="0" presId="urn:microsoft.com/office/officeart/2005/8/layout/radial3"/>
    <dgm:cxn modelId="{A59202AE-5079-4408-A1B2-D670D21C09BE}" type="presParOf" srcId="{A7FA7BDF-5F5D-4FBC-AF45-6498997A9186}" destId="{54756AEA-A22A-4CF1-BAD4-D6D57523297D}" srcOrd="8" destOrd="0" presId="urn:microsoft.com/office/officeart/2005/8/layout/radial3"/>
    <dgm:cxn modelId="{6CB32D52-FE26-4DB0-B7A0-43FF66042FE9}" type="presParOf" srcId="{A7FA7BDF-5F5D-4FBC-AF45-6498997A9186}" destId="{1A806B68-17B4-455F-BA32-F7CC9B368C63}" srcOrd="9" destOrd="0" presId="urn:microsoft.com/office/officeart/2005/8/layout/radial3"/>
    <dgm:cxn modelId="{CBD13054-CBCB-44DD-B22D-57AA986AC1F2}" type="presParOf" srcId="{A7FA7BDF-5F5D-4FBC-AF45-6498997A9186}" destId="{FEFA36FC-39B8-497B-97F7-BB9E0D39F134}" srcOrd="10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5D94521-CE63-4CB0-988F-B3CAA40D2146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88576E35-B18C-48CA-8AE0-4490671D9486}">
      <dgm:prSet phldrT="[Text]"/>
      <dgm:spPr>
        <a:solidFill>
          <a:srgbClr val="B265FF"/>
        </a:solidFill>
        <a:ln>
          <a:solidFill>
            <a:schemeClr val="tx1"/>
          </a:solidFill>
        </a:ln>
      </dgm:spPr>
      <dgm:t>
        <a:bodyPr/>
        <a:lstStyle/>
        <a:p>
          <a:r>
            <a:rPr lang="en-CA" dirty="0"/>
            <a:t>Goals for the GEESE project</a:t>
          </a:r>
        </a:p>
      </dgm:t>
    </dgm:pt>
    <dgm:pt modelId="{EAE72479-225B-4142-B68D-BE57ECA09D98}" type="parTrans" cxnId="{8B59FC50-E5F1-4957-9C48-273BCCCF06C8}">
      <dgm:prSet/>
      <dgm:spPr/>
      <dgm:t>
        <a:bodyPr/>
        <a:lstStyle/>
        <a:p>
          <a:endParaRPr lang="en-CA"/>
        </a:p>
      </dgm:t>
    </dgm:pt>
    <dgm:pt modelId="{FC033653-BDF7-4622-B9C6-D7BD3BD1A8C0}" type="sibTrans" cxnId="{8B59FC50-E5F1-4957-9C48-273BCCCF06C8}">
      <dgm:prSet/>
      <dgm:spPr/>
      <dgm:t>
        <a:bodyPr/>
        <a:lstStyle/>
        <a:p>
          <a:endParaRPr lang="en-CA"/>
        </a:p>
      </dgm:t>
    </dgm:pt>
    <dgm:pt modelId="{34EECD97-166D-45DD-AB08-62A8AC2964D1}">
      <dgm:prSet phldrT="[Text]" custT="1"/>
      <dgm:spPr>
        <a:ln>
          <a:solidFill>
            <a:schemeClr val="tx1"/>
          </a:solidFill>
        </a:ln>
      </dgm:spPr>
      <dgm:t>
        <a:bodyPr/>
        <a:lstStyle/>
        <a:p>
          <a:r>
            <a:rPr lang="en-CA" sz="1100" dirty="0"/>
            <a:t>CSMA analysts can integrate new tools quickly and easily</a:t>
          </a:r>
        </a:p>
      </dgm:t>
    </dgm:pt>
    <dgm:pt modelId="{2A48EE72-4A0E-4F80-9398-74C92876CE28}" type="parTrans" cxnId="{AAA5DD1C-0754-49F3-8C0A-8EFD67430680}">
      <dgm:prSet/>
      <dgm:spPr/>
      <dgm:t>
        <a:bodyPr/>
        <a:lstStyle/>
        <a:p>
          <a:endParaRPr lang="en-CA"/>
        </a:p>
      </dgm:t>
    </dgm:pt>
    <dgm:pt modelId="{3816D825-E23D-4860-8C42-F9CCA5D77F14}" type="sibTrans" cxnId="{AAA5DD1C-0754-49F3-8C0A-8EFD67430680}">
      <dgm:prSet/>
      <dgm:spPr/>
      <dgm:t>
        <a:bodyPr/>
        <a:lstStyle/>
        <a:p>
          <a:endParaRPr lang="en-CA"/>
        </a:p>
      </dgm:t>
    </dgm:pt>
    <dgm:pt modelId="{EEFF8EB2-3E03-4F7F-8FBA-933C357D7249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en-CA" sz="1100" dirty="0"/>
            <a:t>CSMA analysts can build new technologies that can be shared with internal and external partners</a:t>
          </a:r>
        </a:p>
      </dgm:t>
    </dgm:pt>
    <dgm:pt modelId="{864F9378-E54D-4FE9-A2EA-0399F8BEEA53}" type="parTrans" cxnId="{81AB5F40-6CE2-4156-A6A4-DE567A7BFCB4}">
      <dgm:prSet/>
      <dgm:spPr/>
      <dgm:t>
        <a:bodyPr/>
        <a:lstStyle/>
        <a:p>
          <a:endParaRPr lang="en-CA"/>
        </a:p>
      </dgm:t>
    </dgm:pt>
    <dgm:pt modelId="{663DF980-DF4D-46C3-AAAB-2449BC36A45A}" type="sibTrans" cxnId="{81AB5F40-6CE2-4156-A6A4-DE567A7BFCB4}">
      <dgm:prSet/>
      <dgm:spPr/>
      <dgm:t>
        <a:bodyPr/>
        <a:lstStyle/>
        <a:p>
          <a:endParaRPr lang="en-CA"/>
        </a:p>
      </dgm:t>
    </dgm:pt>
    <dgm:pt modelId="{5806BB19-58AD-49E2-AC34-0F92FD0F298A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en-CA" sz="1100" dirty="0"/>
            <a:t>Analysts can move through different areas of the accounts</a:t>
          </a:r>
        </a:p>
      </dgm:t>
    </dgm:pt>
    <dgm:pt modelId="{767E7430-977C-4BAF-9771-8A2C56D7AD6D}" type="parTrans" cxnId="{24924D94-91F3-4871-8579-5C889942E85C}">
      <dgm:prSet/>
      <dgm:spPr/>
      <dgm:t>
        <a:bodyPr/>
        <a:lstStyle/>
        <a:p>
          <a:endParaRPr lang="en-CA"/>
        </a:p>
      </dgm:t>
    </dgm:pt>
    <dgm:pt modelId="{8C15B814-CD7F-47FF-8E69-F2280BB2C525}" type="sibTrans" cxnId="{24924D94-91F3-4871-8579-5C889942E85C}">
      <dgm:prSet/>
      <dgm:spPr/>
      <dgm:t>
        <a:bodyPr/>
        <a:lstStyle/>
        <a:p>
          <a:endParaRPr lang="en-CA"/>
        </a:p>
      </dgm:t>
    </dgm:pt>
    <dgm:pt modelId="{27A0AF4E-B7F7-4DBF-AAA2-363ACDC1E271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en-CA" sz="1100" dirty="0"/>
            <a:t>A reduction of the learning curve that faces all new employees</a:t>
          </a:r>
        </a:p>
      </dgm:t>
    </dgm:pt>
    <dgm:pt modelId="{C90127CA-0E3A-4245-95DD-FBEC5FF74647}" type="parTrans" cxnId="{7B4DF447-9AE1-4B8B-82BD-7E3EA918D884}">
      <dgm:prSet/>
      <dgm:spPr/>
      <dgm:t>
        <a:bodyPr/>
        <a:lstStyle/>
        <a:p>
          <a:endParaRPr lang="en-CA"/>
        </a:p>
      </dgm:t>
    </dgm:pt>
    <dgm:pt modelId="{499AEEF1-53C3-4297-863F-85F552A56B8C}" type="sibTrans" cxnId="{7B4DF447-9AE1-4B8B-82BD-7E3EA918D884}">
      <dgm:prSet/>
      <dgm:spPr/>
      <dgm:t>
        <a:bodyPr/>
        <a:lstStyle/>
        <a:p>
          <a:endParaRPr lang="en-CA"/>
        </a:p>
      </dgm:t>
    </dgm:pt>
    <dgm:pt modelId="{0CAAAE6C-F8D6-49F4-A6A4-30853254EBED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en-CA" sz="1100" dirty="0"/>
            <a:t>Analysts can re-focus on understanding emerging trends and contextual factors </a:t>
          </a:r>
        </a:p>
      </dgm:t>
    </dgm:pt>
    <dgm:pt modelId="{30274412-B1C4-4FA9-AC0B-11ECB949AEE9}" type="parTrans" cxnId="{1711F07B-1524-4D67-8A9E-35A7763F345E}">
      <dgm:prSet/>
      <dgm:spPr/>
      <dgm:t>
        <a:bodyPr/>
        <a:lstStyle/>
        <a:p>
          <a:endParaRPr lang="en-CA"/>
        </a:p>
      </dgm:t>
    </dgm:pt>
    <dgm:pt modelId="{43F3DEDC-C321-4146-B3CB-90D0B73F4609}" type="sibTrans" cxnId="{1711F07B-1524-4D67-8A9E-35A7763F345E}">
      <dgm:prSet/>
      <dgm:spPr/>
      <dgm:t>
        <a:bodyPr/>
        <a:lstStyle/>
        <a:p>
          <a:endParaRPr lang="en-CA"/>
        </a:p>
      </dgm:t>
    </dgm:pt>
    <dgm:pt modelId="{B30AF491-4D2E-401F-B66E-AA658316D9E1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en-CA" sz="1100" dirty="0"/>
            <a:t>A more rewarding work environment to attract and retain a talented workforce</a:t>
          </a:r>
        </a:p>
      </dgm:t>
    </dgm:pt>
    <dgm:pt modelId="{6B4D0BCB-1366-429D-8B05-682808EC52EF}" type="parTrans" cxnId="{A3CB2AAA-2421-4D8B-8FA1-72570C6E69D6}">
      <dgm:prSet/>
      <dgm:spPr/>
      <dgm:t>
        <a:bodyPr/>
        <a:lstStyle/>
        <a:p>
          <a:endParaRPr lang="en-CA"/>
        </a:p>
      </dgm:t>
    </dgm:pt>
    <dgm:pt modelId="{2341AE6F-B317-43A3-A7E7-3625950F5553}" type="sibTrans" cxnId="{A3CB2AAA-2421-4D8B-8FA1-72570C6E69D6}">
      <dgm:prSet/>
      <dgm:spPr/>
      <dgm:t>
        <a:bodyPr/>
        <a:lstStyle/>
        <a:p>
          <a:endParaRPr lang="en-CA"/>
        </a:p>
      </dgm:t>
    </dgm:pt>
    <dgm:pt modelId="{3C50030A-2146-482D-8B40-36E211802EAE}" type="pres">
      <dgm:prSet presAssocID="{75D94521-CE63-4CB0-988F-B3CAA40D214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256B194C-2206-4199-9BF7-AD35D722FBF7}" type="pres">
      <dgm:prSet presAssocID="{88576E35-B18C-48CA-8AE0-4490671D9486}" presName="singleCycle" presStyleCnt="0"/>
      <dgm:spPr/>
    </dgm:pt>
    <dgm:pt modelId="{B03FB33A-BA02-43BA-9D40-D808E5FC4C53}" type="pres">
      <dgm:prSet presAssocID="{88576E35-B18C-48CA-8AE0-4490671D9486}" presName="singleCenter" presStyleLbl="node1" presStyleIdx="0" presStyleCnt="7" custLinFactNeighborX="-4715" custLinFactNeighborY="943">
        <dgm:presLayoutVars>
          <dgm:chMax val="7"/>
          <dgm:chPref val="7"/>
        </dgm:presLayoutVars>
      </dgm:prSet>
      <dgm:spPr/>
    </dgm:pt>
    <dgm:pt modelId="{E9AE013B-67E9-45BF-B9B4-D3D8C3534743}" type="pres">
      <dgm:prSet presAssocID="{2A48EE72-4A0E-4F80-9398-74C92876CE28}" presName="Name56" presStyleLbl="parChTrans1D2" presStyleIdx="0" presStyleCnt="6"/>
      <dgm:spPr/>
    </dgm:pt>
    <dgm:pt modelId="{AD347C7A-AD67-4BCB-84C8-29D048ABC16B}" type="pres">
      <dgm:prSet presAssocID="{34EECD97-166D-45DD-AB08-62A8AC2964D1}" presName="text0" presStyleLbl="node1" presStyleIdx="1" presStyleCnt="7" custScaleX="121000" custScaleY="121000" custRadScaleRad="100501" custRadScaleInc="-18659">
        <dgm:presLayoutVars>
          <dgm:bulletEnabled val="1"/>
        </dgm:presLayoutVars>
      </dgm:prSet>
      <dgm:spPr/>
    </dgm:pt>
    <dgm:pt modelId="{1E5FA35C-20E6-4A8E-BBDC-96379B957354}" type="pres">
      <dgm:prSet presAssocID="{864F9378-E54D-4FE9-A2EA-0399F8BEEA53}" presName="Name56" presStyleLbl="parChTrans1D2" presStyleIdx="1" presStyleCnt="6"/>
      <dgm:spPr/>
    </dgm:pt>
    <dgm:pt modelId="{78E5B999-F7DC-4435-8304-7B02E60F770B}" type="pres">
      <dgm:prSet presAssocID="{EEFF8EB2-3E03-4F7F-8FBA-933C357D7249}" presName="text0" presStyleLbl="node1" presStyleIdx="2" presStyleCnt="7" custScaleX="121000" custScaleY="121000" custRadScaleRad="91653" custRadScaleInc="-10257">
        <dgm:presLayoutVars>
          <dgm:bulletEnabled val="1"/>
        </dgm:presLayoutVars>
      </dgm:prSet>
      <dgm:spPr/>
    </dgm:pt>
    <dgm:pt modelId="{2DF553C6-80FF-437F-B569-2349C3A41BC6}" type="pres">
      <dgm:prSet presAssocID="{767E7430-977C-4BAF-9771-8A2C56D7AD6D}" presName="Name56" presStyleLbl="parChTrans1D2" presStyleIdx="2" presStyleCnt="6"/>
      <dgm:spPr/>
    </dgm:pt>
    <dgm:pt modelId="{B8BD09E7-6D72-486B-B41D-DA28AAF5E815}" type="pres">
      <dgm:prSet presAssocID="{5806BB19-58AD-49E2-AC34-0F92FD0F298A}" presName="text0" presStyleLbl="node1" presStyleIdx="3" presStyleCnt="7" custScaleX="121000" custScaleY="121000" custRadScaleRad="91630" custRadScaleInc="10182">
        <dgm:presLayoutVars>
          <dgm:bulletEnabled val="1"/>
        </dgm:presLayoutVars>
      </dgm:prSet>
      <dgm:spPr/>
    </dgm:pt>
    <dgm:pt modelId="{A6AE0787-FC41-4BB1-AC69-DD13F13E2C06}" type="pres">
      <dgm:prSet presAssocID="{C90127CA-0E3A-4245-95DD-FBEC5FF74647}" presName="Name56" presStyleLbl="parChTrans1D2" presStyleIdx="3" presStyleCnt="6"/>
      <dgm:spPr/>
    </dgm:pt>
    <dgm:pt modelId="{991F87D6-C955-4FC2-A68F-BDB58755BA28}" type="pres">
      <dgm:prSet presAssocID="{27A0AF4E-B7F7-4DBF-AAA2-363ACDC1E271}" presName="text0" presStyleLbl="node1" presStyleIdx="4" presStyleCnt="7" custScaleX="121000" custScaleY="121000" custRadScaleRad="100458" custRadScaleInc="18667">
        <dgm:presLayoutVars>
          <dgm:bulletEnabled val="1"/>
        </dgm:presLayoutVars>
      </dgm:prSet>
      <dgm:spPr/>
    </dgm:pt>
    <dgm:pt modelId="{8431F710-5CD3-455D-9156-4FB956794F70}" type="pres">
      <dgm:prSet presAssocID="{30274412-B1C4-4FA9-AC0B-11ECB949AEE9}" presName="Name56" presStyleLbl="parChTrans1D2" presStyleIdx="4" presStyleCnt="6"/>
      <dgm:spPr/>
    </dgm:pt>
    <dgm:pt modelId="{FC805210-34F6-4AE1-B8D4-F1422D9B82D3}" type="pres">
      <dgm:prSet presAssocID="{0CAAAE6C-F8D6-49F4-A6A4-30853254EBED}" presName="text0" presStyleLbl="node1" presStyleIdx="5" presStyleCnt="7" custScaleX="121000" custScaleY="121000" custRadScaleRad="108590" custRadScaleInc="8656">
        <dgm:presLayoutVars>
          <dgm:bulletEnabled val="1"/>
        </dgm:presLayoutVars>
      </dgm:prSet>
      <dgm:spPr/>
    </dgm:pt>
    <dgm:pt modelId="{A9199C96-3FF7-4B3D-94E1-1CD881775DE9}" type="pres">
      <dgm:prSet presAssocID="{6B4D0BCB-1366-429D-8B05-682808EC52EF}" presName="Name56" presStyleLbl="parChTrans1D2" presStyleIdx="5" presStyleCnt="6"/>
      <dgm:spPr/>
    </dgm:pt>
    <dgm:pt modelId="{7D9C8A6C-2E18-44B8-B82A-DFA70A9237A7}" type="pres">
      <dgm:prSet presAssocID="{B30AF491-4D2E-401F-B66E-AA658316D9E1}" presName="text0" presStyleLbl="node1" presStyleIdx="6" presStyleCnt="7" custScaleX="121000" custScaleY="121000" custRadScaleRad="108610" custRadScaleInc="-8589">
        <dgm:presLayoutVars>
          <dgm:bulletEnabled val="1"/>
        </dgm:presLayoutVars>
      </dgm:prSet>
      <dgm:spPr/>
    </dgm:pt>
  </dgm:ptLst>
  <dgm:cxnLst>
    <dgm:cxn modelId="{0DCEBD13-BE25-4F51-B1B0-CA16DE314945}" type="presOf" srcId="{EEFF8EB2-3E03-4F7F-8FBA-933C357D7249}" destId="{78E5B999-F7DC-4435-8304-7B02E60F770B}" srcOrd="0" destOrd="0" presId="urn:microsoft.com/office/officeart/2008/layout/RadialCluster"/>
    <dgm:cxn modelId="{AAA5DD1C-0754-49F3-8C0A-8EFD67430680}" srcId="{88576E35-B18C-48CA-8AE0-4490671D9486}" destId="{34EECD97-166D-45DD-AB08-62A8AC2964D1}" srcOrd="0" destOrd="0" parTransId="{2A48EE72-4A0E-4F80-9398-74C92876CE28}" sibTransId="{3816D825-E23D-4860-8C42-F9CCA5D77F14}"/>
    <dgm:cxn modelId="{7098B31F-4AEC-4478-AA67-12ED81936FB1}" type="presOf" srcId="{0CAAAE6C-F8D6-49F4-A6A4-30853254EBED}" destId="{FC805210-34F6-4AE1-B8D4-F1422D9B82D3}" srcOrd="0" destOrd="0" presId="urn:microsoft.com/office/officeart/2008/layout/RadialCluster"/>
    <dgm:cxn modelId="{ED25C527-E934-4147-B8BD-85CE26949481}" type="presOf" srcId="{88576E35-B18C-48CA-8AE0-4490671D9486}" destId="{B03FB33A-BA02-43BA-9D40-D808E5FC4C53}" srcOrd="0" destOrd="0" presId="urn:microsoft.com/office/officeart/2008/layout/RadialCluster"/>
    <dgm:cxn modelId="{15BB7837-3D94-4F39-8193-B0956B69E6EF}" type="presOf" srcId="{864F9378-E54D-4FE9-A2EA-0399F8BEEA53}" destId="{1E5FA35C-20E6-4A8E-BBDC-96379B957354}" srcOrd="0" destOrd="0" presId="urn:microsoft.com/office/officeart/2008/layout/RadialCluster"/>
    <dgm:cxn modelId="{81AB5F40-6CE2-4156-A6A4-DE567A7BFCB4}" srcId="{88576E35-B18C-48CA-8AE0-4490671D9486}" destId="{EEFF8EB2-3E03-4F7F-8FBA-933C357D7249}" srcOrd="1" destOrd="0" parTransId="{864F9378-E54D-4FE9-A2EA-0399F8BEEA53}" sibTransId="{663DF980-DF4D-46C3-AAAB-2449BC36A45A}"/>
    <dgm:cxn modelId="{3A44C642-6B65-4CAC-A171-545C7BAEEF4B}" type="presOf" srcId="{C90127CA-0E3A-4245-95DD-FBEC5FF74647}" destId="{A6AE0787-FC41-4BB1-AC69-DD13F13E2C06}" srcOrd="0" destOrd="0" presId="urn:microsoft.com/office/officeart/2008/layout/RadialCluster"/>
    <dgm:cxn modelId="{7B4DF447-9AE1-4B8B-82BD-7E3EA918D884}" srcId="{88576E35-B18C-48CA-8AE0-4490671D9486}" destId="{27A0AF4E-B7F7-4DBF-AAA2-363ACDC1E271}" srcOrd="3" destOrd="0" parTransId="{C90127CA-0E3A-4245-95DD-FBEC5FF74647}" sibTransId="{499AEEF1-53C3-4297-863F-85F552A56B8C}"/>
    <dgm:cxn modelId="{7591164D-C6DF-4EF8-9C90-500FF7266B77}" type="presOf" srcId="{30274412-B1C4-4FA9-AC0B-11ECB949AEE9}" destId="{8431F710-5CD3-455D-9156-4FB956794F70}" srcOrd="0" destOrd="0" presId="urn:microsoft.com/office/officeart/2008/layout/RadialCluster"/>
    <dgm:cxn modelId="{8B59FC50-E5F1-4957-9C48-273BCCCF06C8}" srcId="{75D94521-CE63-4CB0-988F-B3CAA40D2146}" destId="{88576E35-B18C-48CA-8AE0-4490671D9486}" srcOrd="0" destOrd="0" parTransId="{EAE72479-225B-4142-B68D-BE57ECA09D98}" sibTransId="{FC033653-BDF7-4622-B9C6-D7BD3BD1A8C0}"/>
    <dgm:cxn modelId="{05D1DF78-E740-4C25-A54F-562690DAA04F}" type="presOf" srcId="{75D94521-CE63-4CB0-988F-B3CAA40D2146}" destId="{3C50030A-2146-482D-8B40-36E211802EAE}" srcOrd="0" destOrd="0" presId="urn:microsoft.com/office/officeart/2008/layout/RadialCluster"/>
    <dgm:cxn modelId="{1711F07B-1524-4D67-8A9E-35A7763F345E}" srcId="{88576E35-B18C-48CA-8AE0-4490671D9486}" destId="{0CAAAE6C-F8D6-49F4-A6A4-30853254EBED}" srcOrd="4" destOrd="0" parTransId="{30274412-B1C4-4FA9-AC0B-11ECB949AEE9}" sibTransId="{43F3DEDC-C321-4146-B3CB-90D0B73F4609}"/>
    <dgm:cxn modelId="{C7C1C38D-B1EF-4FD2-8A70-9F77B68627AD}" type="presOf" srcId="{27A0AF4E-B7F7-4DBF-AAA2-363ACDC1E271}" destId="{991F87D6-C955-4FC2-A68F-BDB58755BA28}" srcOrd="0" destOrd="0" presId="urn:microsoft.com/office/officeart/2008/layout/RadialCluster"/>
    <dgm:cxn modelId="{24924D94-91F3-4871-8579-5C889942E85C}" srcId="{88576E35-B18C-48CA-8AE0-4490671D9486}" destId="{5806BB19-58AD-49E2-AC34-0F92FD0F298A}" srcOrd="2" destOrd="0" parTransId="{767E7430-977C-4BAF-9771-8A2C56D7AD6D}" sibTransId="{8C15B814-CD7F-47FF-8E69-F2280BB2C525}"/>
    <dgm:cxn modelId="{C9CDDCA6-1788-417E-B4A2-9222EC67C7EA}" type="presOf" srcId="{6B4D0BCB-1366-429D-8B05-682808EC52EF}" destId="{A9199C96-3FF7-4B3D-94E1-1CD881775DE9}" srcOrd="0" destOrd="0" presId="urn:microsoft.com/office/officeart/2008/layout/RadialCluster"/>
    <dgm:cxn modelId="{A3CB2AAA-2421-4D8B-8FA1-72570C6E69D6}" srcId="{88576E35-B18C-48CA-8AE0-4490671D9486}" destId="{B30AF491-4D2E-401F-B66E-AA658316D9E1}" srcOrd="5" destOrd="0" parTransId="{6B4D0BCB-1366-429D-8B05-682808EC52EF}" sibTransId="{2341AE6F-B317-43A3-A7E7-3625950F5553}"/>
    <dgm:cxn modelId="{7F69C0B9-BFE0-4D5C-8A4E-8FDDB16E7E42}" type="presOf" srcId="{B30AF491-4D2E-401F-B66E-AA658316D9E1}" destId="{7D9C8A6C-2E18-44B8-B82A-DFA70A9237A7}" srcOrd="0" destOrd="0" presId="urn:microsoft.com/office/officeart/2008/layout/RadialCluster"/>
    <dgm:cxn modelId="{41CCF0D5-9040-44A8-9688-5BD599D6B978}" type="presOf" srcId="{767E7430-977C-4BAF-9771-8A2C56D7AD6D}" destId="{2DF553C6-80FF-437F-B569-2349C3A41BC6}" srcOrd="0" destOrd="0" presId="urn:microsoft.com/office/officeart/2008/layout/RadialCluster"/>
    <dgm:cxn modelId="{F19AD0EE-0152-4A14-BD88-0AD02078B935}" type="presOf" srcId="{34EECD97-166D-45DD-AB08-62A8AC2964D1}" destId="{AD347C7A-AD67-4BCB-84C8-29D048ABC16B}" srcOrd="0" destOrd="0" presId="urn:microsoft.com/office/officeart/2008/layout/RadialCluster"/>
    <dgm:cxn modelId="{9C037EF3-83ED-4449-AA98-D73D2E80CA24}" type="presOf" srcId="{2A48EE72-4A0E-4F80-9398-74C92876CE28}" destId="{E9AE013B-67E9-45BF-B9B4-D3D8C3534743}" srcOrd="0" destOrd="0" presId="urn:microsoft.com/office/officeart/2008/layout/RadialCluster"/>
    <dgm:cxn modelId="{984736FD-6A23-4062-8BB4-87624C335B6B}" type="presOf" srcId="{5806BB19-58AD-49E2-AC34-0F92FD0F298A}" destId="{B8BD09E7-6D72-486B-B41D-DA28AAF5E815}" srcOrd="0" destOrd="0" presId="urn:microsoft.com/office/officeart/2008/layout/RadialCluster"/>
    <dgm:cxn modelId="{24FDF5B2-4AE1-4004-B346-BA166E30ACA0}" type="presParOf" srcId="{3C50030A-2146-482D-8B40-36E211802EAE}" destId="{256B194C-2206-4199-9BF7-AD35D722FBF7}" srcOrd="0" destOrd="0" presId="urn:microsoft.com/office/officeart/2008/layout/RadialCluster"/>
    <dgm:cxn modelId="{BD470111-F94D-4B7A-B8D9-6B370DBD5CC7}" type="presParOf" srcId="{256B194C-2206-4199-9BF7-AD35D722FBF7}" destId="{B03FB33A-BA02-43BA-9D40-D808E5FC4C53}" srcOrd="0" destOrd="0" presId="urn:microsoft.com/office/officeart/2008/layout/RadialCluster"/>
    <dgm:cxn modelId="{C3F7064D-8D8C-466C-8C79-9FBBAE982E03}" type="presParOf" srcId="{256B194C-2206-4199-9BF7-AD35D722FBF7}" destId="{E9AE013B-67E9-45BF-B9B4-D3D8C3534743}" srcOrd="1" destOrd="0" presId="urn:microsoft.com/office/officeart/2008/layout/RadialCluster"/>
    <dgm:cxn modelId="{3969E2B1-DF26-4C35-B503-076235E214A5}" type="presParOf" srcId="{256B194C-2206-4199-9BF7-AD35D722FBF7}" destId="{AD347C7A-AD67-4BCB-84C8-29D048ABC16B}" srcOrd="2" destOrd="0" presId="urn:microsoft.com/office/officeart/2008/layout/RadialCluster"/>
    <dgm:cxn modelId="{0D03E3B5-A3F4-423D-8A5A-FC406C15C8FF}" type="presParOf" srcId="{256B194C-2206-4199-9BF7-AD35D722FBF7}" destId="{1E5FA35C-20E6-4A8E-BBDC-96379B957354}" srcOrd="3" destOrd="0" presId="urn:microsoft.com/office/officeart/2008/layout/RadialCluster"/>
    <dgm:cxn modelId="{472CB8B5-3865-4B12-9543-52E42B39E9D8}" type="presParOf" srcId="{256B194C-2206-4199-9BF7-AD35D722FBF7}" destId="{78E5B999-F7DC-4435-8304-7B02E60F770B}" srcOrd="4" destOrd="0" presId="urn:microsoft.com/office/officeart/2008/layout/RadialCluster"/>
    <dgm:cxn modelId="{2F835110-F5E0-4ADA-B986-49CF96D85AC7}" type="presParOf" srcId="{256B194C-2206-4199-9BF7-AD35D722FBF7}" destId="{2DF553C6-80FF-437F-B569-2349C3A41BC6}" srcOrd="5" destOrd="0" presId="urn:microsoft.com/office/officeart/2008/layout/RadialCluster"/>
    <dgm:cxn modelId="{9422F2B7-121A-4178-A156-CB6D7A8D6577}" type="presParOf" srcId="{256B194C-2206-4199-9BF7-AD35D722FBF7}" destId="{B8BD09E7-6D72-486B-B41D-DA28AAF5E815}" srcOrd="6" destOrd="0" presId="urn:microsoft.com/office/officeart/2008/layout/RadialCluster"/>
    <dgm:cxn modelId="{FECE2775-B3A1-432F-ABAE-E911F812FDB4}" type="presParOf" srcId="{256B194C-2206-4199-9BF7-AD35D722FBF7}" destId="{A6AE0787-FC41-4BB1-AC69-DD13F13E2C06}" srcOrd="7" destOrd="0" presId="urn:microsoft.com/office/officeart/2008/layout/RadialCluster"/>
    <dgm:cxn modelId="{64E173C3-D272-41AA-8CC3-34E2E80D21DA}" type="presParOf" srcId="{256B194C-2206-4199-9BF7-AD35D722FBF7}" destId="{991F87D6-C955-4FC2-A68F-BDB58755BA28}" srcOrd="8" destOrd="0" presId="urn:microsoft.com/office/officeart/2008/layout/RadialCluster"/>
    <dgm:cxn modelId="{7D78458C-A6B6-4429-BF22-04B6C114CF1D}" type="presParOf" srcId="{256B194C-2206-4199-9BF7-AD35D722FBF7}" destId="{8431F710-5CD3-455D-9156-4FB956794F70}" srcOrd="9" destOrd="0" presId="urn:microsoft.com/office/officeart/2008/layout/RadialCluster"/>
    <dgm:cxn modelId="{7A0AD211-9DEB-4E6C-B27C-581DBDC7BF44}" type="presParOf" srcId="{256B194C-2206-4199-9BF7-AD35D722FBF7}" destId="{FC805210-34F6-4AE1-B8D4-F1422D9B82D3}" srcOrd="10" destOrd="0" presId="urn:microsoft.com/office/officeart/2008/layout/RadialCluster"/>
    <dgm:cxn modelId="{A043F628-0EE6-40FC-9A0B-A12EF8A0D8B3}" type="presParOf" srcId="{256B194C-2206-4199-9BF7-AD35D722FBF7}" destId="{A9199C96-3FF7-4B3D-94E1-1CD881775DE9}" srcOrd="11" destOrd="0" presId="urn:microsoft.com/office/officeart/2008/layout/RadialCluster"/>
    <dgm:cxn modelId="{0A9DEA66-2A59-4E7F-AF7C-CAEDFA644BC0}" type="presParOf" srcId="{256B194C-2206-4199-9BF7-AD35D722FBF7}" destId="{7D9C8A6C-2E18-44B8-B82A-DFA70A9237A7}" srcOrd="12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67BDD9-97C5-4A1D-B39D-BD5D01424123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6F2FE894-0AD7-47AA-B3B0-DDB0BC40E823}">
      <dgm:prSet phldrT="[Text]"/>
      <dgm:spPr>
        <a:solidFill>
          <a:srgbClr val="B265FF"/>
        </a:solidFill>
        <a:ln>
          <a:solidFill>
            <a:schemeClr val="tx1"/>
          </a:solidFill>
        </a:ln>
      </dgm:spPr>
      <dgm:t>
        <a:bodyPr/>
        <a:lstStyle/>
        <a:p>
          <a:r>
            <a:rPr lang="en-CA" dirty="0"/>
            <a:t>Vision for the future ecosystem</a:t>
          </a:r>
        </a:p>
      </dgm:t>
    </dgm:pt>
    <dgm:pt modelId="{9C9B29DA-B6CE-4BBC-9BBF-712271E6D1CA}" type="parTrans" cxnId="{9AD591EF-F17E-420E-8B2B-A7324AC6727A}">
      <dgm:prSet/>
      <dgm:spPr/>
      <dgm:t>
        <a:bodyPr/>
        <a:lstStyle/>
        <a:p>
          <a:endParaRPr lang="en-CA"/>
        </a:p>
      </dgm:t>
    </dgm:pt>
    <dgm:pt modelId="{FAC6EFBF-E33E-40DA-B101-331F87D891BB}" type="sibTrans" cxnId="{9AD591EF-F17E-420E-8B2B-A7324AC6727A}">
      <dgm:prSet/>
      <dgm:spPr/>
      <dgm:t>
        <a:bodyPr/>
        <a:lstStyle/>
        <a:p>
          <a:endParaRPr lang="en-CA"/>
        </a:p>
      </dgm:t>
    </dgm:pt>
    <dgm:pt modelId="{FB47CEF0-8CB1-46BE-AB81-A23DA7FB12CC}">
      <dgm:prSet phldrT="[Text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CA" sz="1100" dirty="0">
              <a:solidFill>
                <a:schemeClr val="tx1"/>
              </a:solidFill>
            </a:rPr>
            <a:t>Leverages open-source software</a:t>
          </a:r>
        </a:p>
      </dgm:t>
    </dgm:pt>
    <dgm:pt modelId="{58CD6826-7914-42D7-A2FC-8CF09808B489}" type="parTrans" cxnId="{70B53F5D-A276-45A5-B09F-E47D5B040983}">
      <dgm:prSet/>
      <dgm:spPr>
        <a:solidFill>
          <a:schemeClr val="accent1"/>
        </a:solidFill>
      </dgm:spPr>
      <dgm:t>
        <a:bodyPr/>
        <a:lstStyle/>
        <a:p>
          <a:endParaRPr lang="en-CA"/>
        </a:p>
      </dgm:t>
    </dgm:pt>
    <dgm:pt modelId="{169899E0-8EC3-471E-ABF6-9FE835D4866C}" type="sibTrans" cxnId="{70B53F5D-A276-45A5-B09F-E47D5B040983}">
      <dgm:prSet/>
      <dgm:spPr/>
      <dgm:t>
        <a:bodyPr/>
        <a:lstStyle/>
        <a:p>
          <a:endParaRPr lang="en-CA"/>
        </a:p>
      </dgm:t>
    </dgm:pt>
    <dgm:pt modelId="{4C7AC549-13F4-4A5C-828C-0F7A5713227C}">
      <dgm:prSet phldrT="[Text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CA" sz="1100" dirty="0">
              <a:solidFill>
                <a:schemeClr val="tx1"/>
              </a:solidFill>
            </a:rPr>
            <a:t>Modular pipelines for inter-operability</a:t>
          </a:r>
        </a:p>
      </dgm:t>
    </dgm:pt>
    <dgm:pt modelId="{EED8BFDD-64CE-47E4-BBC0-A3BF964B649A}" type="parTrans" cxnId="{22AAEB4F-AC43-4636-9CC3-749EDD67F63D}">
      <dgm:prSet/>
      <dgm:spPr>
        <a:solidFill>
          <a:schemeClr val="accent1"/>
        </a:solidFill>
      </dgm:spPr>
      <dgm:t>
        <a:bodyPr/>
        <a:lstStyle/>
        <a:p>
          <a:endParaRPr lang="en-CA"/>
        </a:p>
      </dgm:t>
    </dgm:pt>
    <dgm:pt modelId="{43674F41-14A5-4D30-AAC2-5B618BDFB12F}" type="sibTrans" cxnId="{22AAEB4F-AC43-4636-9CC3-749EDD67F63D}">
      <dgm:prSet/>
      <dgm:spPr/>
      <dgm:t>
        <a:bodyPr/>
        <a:lstStyle/>
        <a:p>
          <a:endParaRPr lang="en-CA"/>
        </a:p>
      </dgm:t>
    </dgm:pt>
    <dgm:pt modelId="{592A5D1E-D4D5-4F94-A29E-BE66499B3C84}">
      <dgm:prSet phldrT="[Text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CA" sz="1100" dirty="0">
              <a:solidFill>
                <a:schemeClr val="tx1"/>
              </a:solidFill>
            </a:rPr>
            <a:t>Evolves with light, efficient, and transparent governance</a:t>
          </a:r>
        </a:p>
      </dgm:t>
    </dgm:pt>
    <dgm:pt modelId="{9E704CDF-D16E-4BF5-972E-D9C3BDEEC111}" type="parTrans" cxnId="{914266C3-A2F8-4CD0-B889-0F4ED9673755}">
      <dgm:prSet/>
      <dgm:spPr>
        <a:solidFill>
          <a:schemeClr val="accent1"/>
        </a:solidFill>
      </dgm:spPr>
      <dgm:t>
        <a:bodyPr/>
        <a:lstStyle/>
        <a:p>
          <a:endParaRPr lang="en-CA"/>
        </a:p>
      </dgm:t>
    </dgm:pt>
    <dgm:pt modelId="{82A310F6-67CE-4102-B6B1-B1407896ACD7}" type="sibTrans" cxnId="{914266C3-A2F8-4CD0-B889-0F4ED9673755}">
      <dgm:prSet/>
      <dgm:spPr/>
      <dgm:t>
        <a:bodyPr/>
        <a:lstStyle/>
        <a:p>
          <a:endParaRPr lang="en-CA"/>
        </a:p>
      </dgm:t>
    </dgm:pt>
    <dgm:pt modelId="{B1465361-AA7E-403D-8CC8-FAEDC1F88B31}">
      <dgm:prSet phldrT="[Text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CA" sz="1100" dirty="0">
              <a:solidFill>
                <a:schemeClr val="tx1"/>
              </a:solidFill>
            </a:rPr>
            <a:t>Structured around a common information model</a:t>
          </a:r>
        </a:p>
      </dgm:t>
    </dgm:pt>
    <dgm:pt modelId="{E9A3DF51-A12A-41CD-9DE7-278E4A5856C8}" type="parTrans" cxnId="{FE4F7934-51AD-4858-B85F-F8B6AD5AA316}">
      <dgm:prSet/>
      <dgm:spPr>
        <a:solidFill>
          <a:schemeClr val="accent1"/>
        </a:solidFill>
      </dgm:spPr>
      <dgm:t>
        <a:bodyPr/>
        <a:lstStyle/>
        <a:p>
          <a:endParaRPr lang="en-CA"/>
        </a:p>
      </dgm:t>
    </dgm:pt>
    <dgm:pt modelId="{59D2ECB5-2618-4D9F-8CA3-EA685EDE37B3}" type="sibTrans" cxnId="{FE4F7934-51AD-4858-B85F-F8B6AD5AA316}">
      <dgm:prSet/>
      <dgm:spPr/>
      <dgm:t>
        <a:bodyPr/>
        <a:lstStyle/>
        <a:p>
          <a:endParaRPr lang="en-CA"/>
        </a:p>
      </dgm:t>
    </dgm:pt>
    <dgm:pt modelId="{EAD02721-9A3D-4514-8D22-26348A65913F}">
      <dgm:prSet phldrT="[Text]" custT="1"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CA" sz="1100" dirty="0">
              <a:solidFill>
                <a:schemeClr val="tx1"/>
              </a:solidFill>
            </a:rPr>
            <a:t>Balances all technological pillars for IT architecture</a:t>
          </a:r>
        </a:p>
      </dgm:t>
    </dgm:pt>
    <dgm:pt modelId="{9D33B1B6-E89D-4175-B3A0-8B1DF2083D71}" type="parTrans" cxnId="{7DFBCCB1-7641-44A6-AC13-E40E2F259898}">
      <dgm:prSet/>
      <dgm:spPr>
        <a:solidFill>
          <a:schemeClr val="accent1"/>
        </a:solidFill>
      </dgm:spPr>
      <dgm:t>
        <a:bodyPr/>
        <a:lstStyle/>
        <a:p>
          <a:endParaRPr lang="en-CA"/>
        </a:p>
      </dgm:t>
    </dgm:pt>
    <dgm:pt modelId="{810DCB2F-172C-4EA4-B5E9-90E45D2EF47D}" type="sibTrans" cxnId="{7DFBCCB1-7641-44A6-AC13-E40E2F259898}">
      <dgm:prSet/>
      <dgm:spPr/>
      <dgm:t>
        <a:bodyPr/>
        <a:lstStyle/>
        <a:p>
          <a:endParaRPr lang="en-CA"/>
        </a:p>
      </dgm:t>
    </dgm:pt>
    <dgm:pt modelId="{A06C7CEB-A1E1-4B93-BEA9-A7B68B3ACD7D}" type="pres">
      <dgm:prSet presAssocID="{1D67BDD9-97C5-4A1D-B39D-BD5D01424123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553B726E-3775-473E-B9E6-F3EAD5581F5C}" type="pres">
      <dgm:prSet presAssocID="{6F2FE894-0AD7-47AA-B3B0-DDB0BC40E823}" presName="singleCycle" presStyleCnt="0"/>
      <dgm:spPr/>
    </dgm:pt>
    <dgm:pt modelId="{BBCB7E07-4895-42C1-BE08-A6EC6C1B31B2}" type="pres">
      <dgm:prSet presAssocID="{6F2FE894-0AD7-47AA-B3B0-DDB0BC40E823}" presName="singleCenter" presStyleLbl="node1" presStyleIdx="0" presStyleCnt="6">
        <dgm:presLayoutVars>
          <dgm:chMax val="7"/>
          <dgm:chPref val="7"/>
        </dgm:presLayoutVars>
      </dgm:prSet>
      <dgm:spPr/>
    </dgm:pt>
    <dgm:pt modelId="{5A44C0EE-BF4E-48A5-80BB-29029B204564}" type="pres">
      <dgm:prSet presAssocID="{58CD6826-7914-42D7-A2FC-8CF09808B489}" presName="Name56" presStyleLbl="parChTrans1D2" presStyleIdx="0" presStyleCnt="5"/>
      <dgm:spPr/>
    </dgm:pt>
    <dgm:pt modelId="{3FF86569-633C-4083-9E08-F732D31F17D6}" type="pres">
      <dgm:prSet presAssocID="{FB47CEF0-8CB1-46BE-AB81-A23DA7FB12CC}" presName="text0" presStyleLbl="node1" presStyleIdx="1" presStyleCnt="6" custScaleX="110000" custScaleY="110000">
        <dgm:presLayoutVars>
          <dgm:bulletEnabled val="1"/>
        </dgm:presLayoutVars>
      </dgm:prSet>
      <dgm:spPr/>
    </dgm:pt>
    <dgm:pt modelId="{58CDA66C-E021-4C7E-9818-848C354251A7}" type="pres">
      <dgm:prSet presAssocID="{EED8BFDD-64CE-47E4-BBC0-A3BF964B649A}" presName="Name56" presStyleLbl="parChTrans1D2" presStyleIdx="1" presStyleCnt="5"/>
      <dgm:spPr/>
    </dgm:pt>
    <dgm:pt modelId="{36AB9307-A2E6-47B6-BED7-16596C873925}" type="pres">
      <dgm:prSet presAssocID="{4C7AC549-13F4-4A5C-828C-0F7A5713227C}" presName="text0" presStyleLbl="node1" presStyleIdx="2" presStyleCnt="6" custScaleX="110000" custScaleY="110000">
        <dgm:presLayoutVars>
          <dgm:bulletEnabled val="1"/>
        </dgm:presLayoutVars>
      </dgm:prSet>
      <dgm:spPr/>
    </dgm:pt>
    <dgm:pt modelId="{4389E11C-DA2B-4B10-AB6B-E8A88264ECA3}" type="pres">
      <dgm:prSet presAssocID="{9D33B1B6-E89D-4175-B3A0-8B1DF2083D71}" presName="Name56" presStyleLbl="parChTrans1D2" presStyleIdx="2" presStyleCnt="5"/>
      <dgm:spPr/>
    </dgm:pt>
    <dgm:pt modelId="{531EC206-8335-422E-B0A6-A91CF4283F68}" type="pres">
      <dgm:prSet presAssocID="{EAD02721-9A3D-4514-8D22-26348A65913F}" presName="text0" presStyleLbl="node1" presStyleIdx="3" presStyleCnt="6" custScaleX="110000" custScaleY="110000">
        <dgm:presLayoutVars>
          <dgm:bulletEnabled val="1"/>
        </dgm:presLayoutVars>
      </dgm:prSet>
      <dgm:spPr/>
    </dgm:pt>
    <dgm:pt modelId="{A98CA4B3-FDB2-45A7-A68D-BBDFD11797DC}" type="pres">
      <dgm:prSet presAssocID="{9E704CDF-D16E-4BF5-972E-D9C3BDEEC111}" presName="Name56" presStyleLbl="parChTrans1D2" presStyleIdx="3" presStyleCnt="5"/>
      <dgm:spPr/>
    </dgm:pt>
    <dgm:pt modelId="{2DA2C905-BFF9-4E58-AC17-770577E05246}" type="pres">
      <dgm:prSet presAssocID="{592A5D1E-D4D5-4F94-A29E-BE66499B3C84}" presName="text0" presStyleLbl="node1" presStyleIdx="4" presStyleCnt="6" custScaleX="110000" custScaleY="110000">
        <dgm:presLayoutVars>
          <dgm:bulletEnabled val="1"/>
        </dgm:presLayoutVars>
      </dgm:prSet>
      <dgm:spPr/>
    </dgm:pt>
    <dgm:pt modelId="{41E94706-7E2E-4E3C-8E67-67F524C236E3}" type="pres">
      <dgm:prSet presAssocID="{E9A3DF51-A12A-41CD-9DE7-278E4A5856C8}" presName="Name56" presStyleLbl="parChTrans1D2" presStyleIdx="4" presStyleCnt="5"/>
      <dgm:spPr/>
    </dgm:pt>
    <dgm:pt modelId="{63AEB2C9-2281-44EF-952D-18324D51AE16}" type="pres">
      <dgm:prSet presAssocID="{B1465361-AA7E-403D-8CC8-FAEDC1F88B31}" presName="text0" presStyleLbl="node1" presStyleIdx="5" presStyleCnt="6" custScaleX="110000" custScaleY="110000">
        <dgm:presLayoutVars>
          <dgm:bulletEnabled val="1"/>
        </dgm:presLayoutVars>
      </dgm:prSet>
      <dgm:spPr/>
    </dgm:pt>
  </dgm:ptLst>
  <dgm:cxnLst>
    <dgm:cxn modelId="{25577207-221D-4701-86C5-44363C33134F}" type="presOf" srcId="{9E704CDF-D16E-4BF5-972E-D9C3BDEEC111}" destId="{A98CA4B3-FDB2-45A7-A68D-BBDFD11797DC}" srcOrd="0" destOrd="0" presId="urn:microsoft.com/office/officeart/2008/layout/RadialCluster"/>
    <dgm:cxn modelId="{DC26000A-E316-4D50-96E2-7E787DE7665C}" type="presOf" srcId="{58CD6826-7914-42D7-A2FC-8CF09808B489}" destId="{5A44C0EE-BF4E-48A5-80BB-29029B204564}" srcOrd="0" destOrd="0" presId="urn:microsoft.com/office/officeart/2008/layout/RadialCluster"/>
    <dgm:cxn modelId="{2E17621D-D728-4E6F-975F-CC0C1CAE8A86}" type="presOf" srcId="{B1465361-AA7E-403D-8CC8-FAEDC1F88B31}" destId="{63AEB2C9-2281-44EF-952D-18324D51AE16}" srcOrd="0" destOrd="0" presId="urn:microsoft.com/office/officeart/2008/layout/RadialCluster"/>
    <dgm:cxn modelId="{8881311E-3404-4960-B00D-CF03C4C9A1D0}" type="presOf" srcId="{EAD02721-9A3D-4514-8D22-26348A65913F}" destId="{531EC206-8335-422E-B0A6-A91CF4283F68}" srcOrd="0" destOrd="0" presId="urn:microsoft.com/office/officeart/2008/layout/RadialCluster"/>
    <dgm:cxn modelId="{FE4F7934-51AD-4858-B85F-F8B6AD5AA316}" srcId="{6F2FE894-0AD7-47AA-B3B0-DDB0BC40E823}" destId="{B1465361-AA7E-403D-8CC8-FAEDC1F88B31}" srcOrd="4" destOrd="0" parTransId="{E9A3DF51-A12A-41CD-9DE7-278E4A5856C8}" sibTransId="{59D2ECB5-2618-4D9F-8CA3-EA685EDE37B3}"/>
    <dgm:cxn modelId="{73B5733B-1497-4450-AE39-0DCC6E19E46A}" type="presOf" srcId="{592A5D1E-D4D5-4F94-A29E-BE66499B3C84}" destId="{2DA2C905-BFF9-4E58-AC17-770577E05246}" srcOrd="0" destOrd="0" presId="urn:microsoft.com/office/officeart/2008/layout/RadialCluster"/>
    <dgm:cxn modelId="{956AD33C-522F-4514-9956-23E686A452A7}" type="presOf" srcId="{9D33B1B6-E89D-4175-B3A0-8B1DF2083D71}" destId="{4389E11C-DA2B-4B10-AB6B-E8A88264ECA3}" srcOrd="0" destOrd="0" presId="urn:microsoft.com/office/officeart/2008/layout/RadialCluster"/>
    <dgm:cxn modelId="{70B53F5D-A276-45A5-B09F-E47D5B040983}" srcId="{6F2FE894-0AD7-47AA-B3B0-DDB0BC40E823}" destId="{FB47CEF0-8CB1-46BE-AB81-A23DA7FB12CC}" srcOrd="0" destOrd="0" parTransId="{58CD6826-7914-42D7-A2FC-8CF09808B489}" sibTransId="{169899E0-8EC3-471E-ABF6-9FE835D4866C}"/>
    <dgm:cxn modelId="{1CDF0A61-CC89-489D-904D-7147253EDC15}" type="presOf" srcId="{FB47CEF0-8CB1-46BE-AB81-A23DA7FB12CC}" destId="{3FF86569-633C-4083-9E08-F732D31F17D6}" srcOrd="0" destOrd="0" presId="urn:microsoft.com/office/officeart/2008/layout/RadialCluster"/>
    <dgm:cxn modelId="{D9F62F44-9F5F-4DA1-B6D4-DC1380032B84}" type="presOf" srcId="{4C7AC549-13F4-4A5C-828C-0F7A5713227C}" destId="{36AB9307-A2E6-47B6-BED7-16596C873925}" srcOrd="0" destOrd="0" presId="urn:microsoft.com/office/officeart/2008/layout/RadialCluster"/>
    <dgm:cxn modelId="{22AAEB4F-AC43-4636-9CC3-749EDD67F63D}" srcId="{6F2FE894-0AD7-47AA-B3B0-DDB0BC40E823}" destId="{4C7AC549-13F4-4A5C-828C-0F7A5713227C}" srcOrd="1" destOrd="0" parTransId="{EED8BFDD-64CE-47E4-BBC0-A3BF964B649A}" sibTransId="{43674F41-14A5-4D30-AAC2-5B618BDFB12F}"/>
    <dgm:cxn modelId="{25D8C389-8789-4947-988F-D07CA3779CC7}" type="presOf" srcId="{EED8BFDD-64CE-47E4-BBC0-A3BF964B649A}" destId="{58CDA66C-E021-4C7E-9818-848C354251A7}" srcOrd="0" destOrd="0" presId="urn:microsoft.com/office/officeart/2008/layout/RadialCluster"/>
    <dgm:cxn modelId="{7DFBCCB1-7641-44A6-AC13-E40E2F259898}" srcId="{6F2FE894-0AD7-47AA-B3B0-DDB0BC40E823}" destId="{EAD02721-9A3D-4514-8D22-26348A65913F}" srcOrd="2" destOrd="0" parTransId="{9D33B1B6-E89D-4175-B3A0-8B1DF2083D71}" sibTransId="{810DCB2F-172C-4EA4-B5E9-90E45D2EF47D}"/>
    <dgm:cxn modelId="{914266C3-A2F8-4CD0-B889-0F4ED9673755}" srcId="{6F2FE894-0AD7-47AA-B3B0-DDB0BC40E823}" destId="{592A5D1E-D4D5-4F94-A29E-BE66499B3C84}" srcOrd="3" destOrd="0" parTransId="{9E704CDF-D16E-4BF5-972E-D9C3BDEEC111}" sibTransId="{82A310F6-67CE-4102-B6B1-B1407896ACD7}"/>
    <dgm:cxn modelId="{9F5F81C3-9B25-4E32-A34B-CF81A56292C5}" type="presOf" srcId="{E9A3DF51-A12A-41CD-9DE7-278E4A5856C8}" destId="{41E94706-7E2E-4E3C-8E67-67F524C236E3}" srcOrd="0" destOrd="0" presId="urn:microsoft.com/office/officeart/2008/layout/RadialCluster"/>
    <dgm:cxn modelId="{2594DBD7-7726-4EFB-94D4-4D6F99640ED0}" type="presOf" srcId="{6F2FE894-0AD7-47AA-B3B0-DDB0BC40E823}" destId="{BBCB7E07-4895-42C1-BE08-A6EC6C1B31B2}" srcOrd="0" destOrd="0" presId="urn:microsoft.com/office/officeart/2008/layout/RadialCluster"/>
    <dgm:cxn modelId="{E916A9E6-6A7B-4A4A-A354-D4AEB1ACB7FE}" type="presOf" srcId="{1D67BDD9-97C5-4A1D-B39D-BD5D01424123}" destId="{A06C7CEB-A1E1-4B93-BEA9-A7B68B3ACD7D}" srcOrd="0" destOrd="0" presId="urn:microsoft.com/office/officeart/2008/layout/RadialCluster"/>
    <dgm:cxn modelId="{9AD591EF-F17E-420E-8B2B-A7324AC6727A}" srcId="{1D67BDD9-97C5-4A1D-B39D-BD5D01424123}" destId="{6F2FE894-0AD7-47AA-B3B0-DDB0BC40E823}" srcOrd="0" destOrd="0" parTransId="{9C9B29DA-B6CE-4BBC-9BBF-712271E6D1CA}" sibTransId="{FAC6EFBF-E33E-40DA-B101-331F87D891BB}"/>
    <dgm:cxn modelId="{749E6613-2222-4B62-AC1A-01234E63CF61}" type="presParOf" srcId="{A06C7CEB-A1E1-4B93-BEA9-A7B68B3ACD7D}" destId="{553B726E-3775-473E-B9E6-F3EAD5581F5C}" srcOrd="0" destOrd="0" presId="urn:microsoft.com/office/officeart/2008/layout/RadialCluster"/>
    <dgm:cxn modelId="{1E1285BF-F19F-4F6A-A86B-947F6291BD1F}" type="presParOf" srcId="{553B726E-3775-473E-B9E6-F3EAD5581F5C}" destId="{BBCB7E07-4895-42C1-BE08-A6EC6C1B31B2}" srcOrd="0" destOrd="0" presId="urn:microsoft.com/office/officeart/2008/layout/RadialCluster"/>
    <dgm:cxn modelId="{B6044DFD-56B6-4A5D-9D42-65027593C14F}" type="presParOf" srcId="{553B726E-3775-473E-B9E6-F3EAD5581F5C}" destId="{5A44C0EE-BF4E-48A5-80BB-29029B204564}" srcOrd="1" destOrd="0" presId="urn:microsoft.com/office/officeart/2008/layout/RadialCluster"/>
    <dgm:cxn modelId="{D437E40B-29F2-4E65-9E20-5AE38587B95C}" type="presParOf" srcId="{553B726E-3775-473E-B9E6-F3EAD5581F5C}" destId="{3FF86569-633C-4083-9E08-F732D31F17D6}" srcOrd="2" destOrd="0" presId="urn:microsoft.com/office/officeart/2008/layout/RadialCluster"/>
    <dgm:cxn modelId="{AA084035-7AB0-4F1C-9690-498ABBFEF8B5}" type="presParOf" srcId="{553B726E-3775-473E-B9E6-F3EAD5581F5C}" destId="{58CDA66C-E021-4C7E-9818-848C354251A7}" srcOrd="3" destOrd="0" presId="urn:microsoft.com/office/officeart/2008/layout/RadialCluster"/>
    <dgm:cxn modelId="{5B32C5AA-7ADC-457D-B7E4-DFD932F80335}" type="presParOf" srcId="{553B726E-3775-473E-B9E6-F3EAD5581F5C}" destId="{36AB9307-A2E6-47B6-BED7-16596C873925}" srcOrd="4" destOrd="0" presId="urn:microsoft.com/office/officeart/2008/layout/RadialCluster"/>
    <dgm:cxn modelId="{661746A6-C3A6-4FCC-854F-A2A52D00B9BC}" type="presParOf" srcId="{553B726E-3775-473E-B9E6-F3EAD5581F5C}" destId="{4389E11C-DA2B-4B10-AB6B-E8A88264ECA3}" srcOrd="5" destOrd="0" presId="urn:microsoft.com/office/officeart/2008/layout/RadialCluster"/>
    <dgm:cxn modelId="{F964EEFC-BC66-4739-B139-9D021A25A92D}" type="presParOf" srcId="{553B726E-3775-473E-B9E6-F3EAD5581F5C}" destId="{531EC206-8335-422E-B0A6-A91CF4283F68}" srcOrd="6" destOrd="0" presId="urn:microsoft.com/office/officeart/2008/layout/RadialCluster"/>
    <dgm:cxn modelId="{A4BDBE8B-B6DD-44CC-A005-AB6813181DEF}" type="presParOf" srcId="{553B726E-3775-473E-B9E6-F3EAD5581F5C}" destId="{A98CA4B3-FDB2-45A7-A68D-BBDFD11797DC}" srcOrd="7" destOrd="0" presId="urn:microsoft.com/office/officeart/2008/layout/RadialCluster"/>
    <dgm:cxn modelId="{82A41BAE-3CCD-4D9F-B990-482095261349}" type="presParOf" srcId="{553B726E-3775-473E-B9E6-F3EAD5581F5C}" destId="{2DA2C905-BFF9-4E58-AC17-770577E05246}" srcOrd="8" destOrd="0" presId="urn:microsoft.com/office/officeart/2008/layout/RadialCluster"/>
    <dgm:cxn modelId="{D8D3AA0E-8B04-4175-B6C0-7F3DFE76E3FF}" type="presParOf" srcId="{553B726E-3775-473E-B9E6-F3EAD5581F5C}" destId="{41E94706-7E2E-4E3C-8E67-67F524C236E3}" srcOrd="9" destOrd="0" presId="urn:microsoft.com/office/officeart/2008/layout/RadialCluster"/>
    <dgm:cxn modelId="{4A0987ED-B992-47AA-AFD6-BE8D5E8158CD}" type="presParOf" srcId="{553B726E-3775-473E-B9E6-F3EAD5581F5C}" destId="{63AEB2C9-2281-44EF-952D-18324D51AE16}" srcOrd="10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29D2FE-4D49-4440-8A5D-3FCA108299A7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97F002B7-821D-4944-A66E-B9A0B0D84554}">
      <dgm:prSet phldrT="[Text]" custT="1"/>
      <dgm:spPr/>
      <dgm:t>
        <a:bodyPr/>
        <a:lstStyle/>
        <a:p>
          <a:r>
            <a:rPr lang="en-CA" sz="1100" dirty="0"/>
            <a:t>Socialize the project</a:t>
          </a:r>
        </a:p>
      </dgm:t>
    </dgm:pt>
    <dgm:pt modelId="{32FF45EE-5B78-43B1-895C-64AE1BD8A3F6}" type="parTrans" cxnId="{70061123-DECD-42D3-B55A-2548B5E7A55E}">
      <dgm:prSet/>
      <dgm:spPr/>
      <dgm:t>
        <a:bodyPr/>
        <a:lstStyle/>
        <a:p>
          <a:endParaRPr lang="en-CA" sz="3200"/>
        </a:p>
      </dgm:t>
    </dgm:pt>
    <dgm:pt modelId="{8C919A15-8574-4B48-B286-1C044EC79F3D}" type="sibTrans" cxnId="{70061123-DECD-42D3-B55A-2548B5E7A55E}">
      <dgm:prSet/>
      <dgm:spPr/>
      <dgm:t>
        <a:bodyPr/>
        <a:lstStyle/>
        <a:p>
          <a:endParaRPr lang="en-CA" sz="3200"/>
        </a:p>
      </dgm:t>
    </dgm:pt>
    <dgm:pt modelId="{E734081A-A739-4375-BC88-6841C47D0AD6}">
      <dgm:prSet phldrT="[Text]" custT="1"/>
      <dgm:spPr/>
      <dgm:t>
        <a:bodyPr/>
        <a:lstStyle/>
        <a:p>
          <a:r>
            <a:rPr lang="en-CA" sz="1200" dirty="0"/>
            <a:t>PHASE 2: STANDARDIZATION (‘21-’23)</a:t>
          </a:r>
        </a:p>
      </dgm:t>
    </dgm:pt>
    <dgm:pt modelId="{555D1835-45D8-4985-A60F-04B6D7F556B7}" type="parTrans" cxnId="{4C2C3A34-18A3-4C0A-9805-8AA8B5AD8A30}">
      <dgm:prSet/>
      <dgm:spPr/>
      <dgm:t>
        <a:bodyPr/>
        <a:lstStyle/>
        <a:p>
          <a:endParaRPr lang="en-CA" sz="3200"/>
        </a:p>
      </dgm:t>
    </dgm:pt>
    <dgm:pt modelId="{B33F96F6-59B1-4C6E-802A-9C49ADD531C4}" type="sibTrans" cxnId="{4C2C3A34-18A3-4C0A-9805-8AA8B5AD8A30}">
      <dgm:prSet/>
      <dgm:spPr/>
      <dgm:t>
        <a:bodyPr/>
        <a:lstStyle/>
        <a:p>
          <a:endParaRPr lang="en-CA" sz="3200"/>
        </a:p>
      </dgm:t>
    </dgm:pt>
    <dgm:pt modelId="{7E1A0F18-B631-46D4-ABE1-6AACD169F531}">
      <dgm:prSet phldrT="[Text]" custT="1"/>
      <dgm:spPr/>
      <dgm:t>
        <a:bodyPr/>
        <a:lstStyle/>
        <a:p>
          <a:r>
            <a:rPr lang="en-CA" sz="1100" dirty="0"/>
            <a:t>Introduce SDMX</a:t>
          </a:r>
        </a:p>
      </dgm:t>
    </dgm:pt>
    <dgm:pt modelId="{0F74226F-7F45-4952-A39B-A71FDDEA0524}" type="parTrans" cxnId="{F34E54F5-40DE-4843-AC75-0FC20BFF0FF2}">
      <dgm:prSet/>
      <dgm:spPr/>
      <dgm:t>
        <a:bodyPr/>
        <a:lstStyle/>
        <a:p>
          <a:endParaRPr lang="en-CA" sz="3200"/>
        </a:p>
      </dgm:t>
    </dgm:pt>
    <dgm:pt modelId="{C16626B7-0354-4643-93B0-A58B8163943D}" type="sibTrans" cxnId="{F34E54F5-40DE-4843-AC75-0FC20BFF0FF2}">
      <dgm:prSet/>
      <dgm:spPr/>
      <dgm:t>
        <a:bodyPr/>
        <a:lstStyle/>
        <a:p>
          <a:endParaRPr lang="en-CA" sz="3200"/>
        </a:p>
      </dgm:t>
    </dgm:pt>
    <dgm:pt modelId="{6C351CD4-1320-4DBF-9BEF-73FD847C0F95}">
      <dgm:prSet phldrT="[Text]" custT="1"/>
      <dgm:spPr/>
      <dgm:t>
        <a:bodyPr/>
        <a:lstStyle/>
        <a:p>
          <a:r>
            <a:rPr lang="en-CA" sz="1200" dirty="0"/>
            <a:t>PHASE 3: PROCESS REDESIGN (‘23-’27)</a:t>
          </a:r>
        </a:p>
      </dgm:t>
    </dgm:pt>
    <dgm:pt modelId="{F5D46587-7DC3-4D9F-99E2-1731D0C04D51}" type="parTrans" cxnId="{172A4E96-A750-438C-8A53-42CED0FA7FF4}">
      <dgm:prSet/>
      <dgm:spPr/>
      <dgm:t>
        <a:bodyPr/>
        <a:lstStyle/>
        <a:p>
          <a:endParaRPr lang="en-CA" sz="3200"/>
        </a:p>
      </dgm:t>
    </dgm:pt>
    <dgm:pt modelId="{3D2E96DB-3FC4-4562-B355-9147E1FE1C8C}" type="sibTrans" cxnId="{172A4E96-A750-438C-8A53-42CED0FA7FF4}">
      <dgm:prSet/>
      <dgm:spPr/>
      <dgm:t>
        <a:bodyPr/>
        <a:lstStyle/>
        <a:p>
          <a:endParaRPr lang="en-CA" sz="3200"/>
        </a:p>
      </dgm:t>
    </dgm:pt>
    <dgm:pt modelId="{EA446223-C1C9-4752-AF3B-D36A18F4640C}">
      <dgm:prSet phldrT="[Text]" custT="1"/>
      <dgm:spPr/>
      <dgm:t>
        <a:bodyPr/>
        <a:lstStyle/>
        <a:p>
          <a:r>
            <a:rPr lang="en-CA" sz="1100" dirty="0"/>
            <a:t>Deconstruct all processes</a:t>
          </a:r>
        </a:p>
        <a:p>
          <a:r>
            <a:rPr lang="en-CA" sz="1100" dirty="0"/>
            <a:t>Reconstruct using standardized metadata model</a:t>
          </a:r>
        </a:p>
        <a:p>
          <a:r>
            <a:rPr lang="en-CA" sz="1100" dirty="0"/>
            <a:t>Design new processes with focus on flexibility</a:t>
          </a:r>
        </a:p>
        <a:p>
          <a:r>
            <a:rPr lang="en-CA" sz="1100" dirty="0"/>
            <a:t>Emphasis on documentation</a:t>
          </a:r>
        </a:p>
      </dgm:t>
    </dgm:pt>
    <dgm:pt modelId="{D7EAA0F2-6E1D-4FB0-AAB4-2DB36C9B2811}" type="parTrans" cxnId="{6D869953-BFB2-40E5-AA99-12A2583374BF}">
      <dgm:prSet/>
      <dgm:spPr/>
      <dgm:t>
        <a:bodyPr/>
        <a:lstStyle/>
        <a:p>
          <a:endParaRPr lang="en-CA" sz="3200"/>
        </a:p>
      </dgm:t>
    </dgm:pt>
    <dgm:pt modelId="{82521F12-2818-4BFE-B911-B61C94987FEC}" type="sibTrans" cxnId="{6D869953-BFB2-40E5-AA99-12A2583374BF}">
      <dgm:prSet/>
      <dgm:spPr/>
      <dgm:t>
        <a:bodyPr/>
        <a:lstStyle/>
        <a:p>
          <a:endParaRPr lang="en-CA" sz="3200"/>
        </a:p>
      </dgm:t>
    </dgm:pt>
    <dgm:pt modelId="{C50191B8-7C9D-4470-AB6D-3AEE240F65DD}">
      <dgm:prSet phldrT="[Text]" custT="1"/>
      <dgm:spPr/>
      <dgm:t>
        <a:bodyPr/>
        <a:lstStyle/>
        <a:p>
          <a:r>
            <a:rPr lang="en-CA" sz="1200" dirty="0"/>
            <a:t>PHASE 4: ADVANCED TECHNOLOGIES (’27-…)</a:t>
          </a:r>
        </a:p>
      </dgm:t>
    </dgm:pt>
    <dgm:pt modelId="{FD6D7C56-390A-43FE-8556-E38FC1519BA7}" type="parTrans" cxnId="{9011B6B0-A23E-46DD-8AC2-687B7CE36DB0}">
      <dgm:prSet/>
      <dgm:spPr/>
      <dgm:t>
        <a:bodyPr/>
        <a:lstStyle/>
        <a:p>
          <a:endParaRPr lang="en-CA" sz="3200"/>
        </a:p>
      </dgm:t>
    </dgm:pt>
    <dgm:pt modelId="{0BF20003-5D69-4997-8D75-CC8A1AB1BA2C}" type="sibTrans" cxnId="{9011B6B0-A23E-46DD-8AC2-687B7CE36DB0}">
      <dgm:prSet/>
      <dgm:spPr/>
      <dgm:t>
        <a:bodyPr/>
        <a:lstStyle/>
        <a:p>
          <a:endParaRPr lang="en-CA" sz="3200"/>
        </a:p>
      </dgm:t>
    </dgm:pt>
    <dgm:pt modelId="{996CEFFF-DB85-4D17-A281-E5966E32929B}">
      <dgm:prSet phldrT="[Text]" custT="1"/>
      <dgm:spPr/>
      <dgm:t>
        <a:bodyPr/>
        <a:lstStyle/>
        <a:p>
          <a:r>
            <a:rPr lang="en-CA" sz="1100" dirty="0"/>
            <a:t>Introduce advanced modelling techniques</a:t>
          </a:r>
        </a:p>
      </dgm:t>
    </dgm:pt>
    <dgm:pt modelId="{23682814-B3DF-45CE-8D16-EE6FE065EE73}" type="parTrans" cxnId="{550C4398-ACC3-4E8C-A1F8-DE5054B6C253}">
      <dgm:prSet/>
      <dgm:spPr/>
      <dgm:t>
        <a:bodyPr/>
        <a:lstStyle/>
        <a:p>
          <a:endParaRPr lang="en-CA" sz="3200"/>
        </a:p>
      </dgm:t>
    </dgm:pt>
    <dgm:pt modelId="{4E349318-05D0-4800-83C9-B19A1EE79CC1}" type="sibTrans" cxnId="{550C4398-ACC3-4E8C-A1F8-DE5054B6C253}">
      <dgm:prSet/>
      <dgm:spPr/>
      <dgm:t>
        <a:bodyPr/>
        <a:lstStyle/>
        <a:p>
          <a:endParaRPr lang="en-CA" sz="3200"/>
        </a:p>
      </dgm:t>
    </dgm:pt>
    <dgm:pt modelId="{16013239-38A3-4AA3-A13F-2DF42CC7AD68}">
      <dgm:prSet phldrT="[Text]" custT="1"/>
      <dgm:spPr/>
      <dgm:t>
        <a:bodyPr/>
        <a:lstStyle/>
        <a:p>
          <a:r>
            <a:rPr lang="en-CA" sz="1100" dirty="0"/>
            <a:t>Obtain buy-in from CSMA analysts &amp; managers</a:t>
          </a:r>
        </a:p>
      </dgm:t>
    </dgm:pt>
    <dgm:pt modelId="{0CB9E357-F334-4B66-9E92-807A181878AF}" type="parTrans" cxnId="{676C32D6-53D1-4352-AADD-2FCF783B94FB}">
      <dgm:prSet/>
      <dgm:spPr/>
      <dgm:t>
        <a:bodyPr/>
        <a:lstStyle/>
        <a:p>
          <a:endParaRPr lang="en-CA" sz="3200"/>
        </a:p>
      </dgm:t>
    </dgm:pt>
    <dgm:pt modelId="{09B3DE10-554B-4763-A19E-C094A52DF2F6}" type="sibTrans" cxnId="{676C32D6-53D1-4352-AADD-2FCF783B94FB}">
      <dgm:prSet/>
      <dgm:spPr/>
      <dgm:t>
        <a:bodyPr/>
        <a:lstStyle/>
        <a:p>
          <a:endParaRPr lang="en-CA" sz="3200"/>
        </a:p>
      </dgm:t>
    </dgm:pt>
    <dgm:pt modelId="{690E2B80-05AC-42A6-817D-AF14B430AF6C}">
      <dgm:prSet phldrT="[Text]" custT="1"/>
      <dgm:spPr/>
      <dgm:t>
        <a:bodyPr/>
        <a:lstStyle/>
        <a:p>
          <a:r>
            <a:rPr lang="en-CA" sz="1100" dirty="0"/>
            <a:t>Seek co-development opportunities with international partners</a:t>
          </a:r>
        </a:p>
      </dgm:t>
    </dgm:pt>
    <dgm:pt modelId="{082BA43C-1330-41ED-BD01-6B67B87EE699}" type="parTrans" cxnId="{15FBA84D-6DA9-4F3A-85A0-E291518657DB}">
      <dgm:prSet/>
      <dgm:spPr/>
      <dgm:t>
        <a:bodyPr/>
        <a:lstStyle/>
        <a:p>
          <a:endParaRPr lang="en-CA" sz="3200"/>
        </a:p>
      </dgm:t>
    </dgm:pt>
    <dgm:pt modelId="{B8F59062-E549-406B-8173-55108B3D6BF4}" type="sibTrans" cxnId="{15FBA84D-6DA9-4F3A-85A0-E291518657DB}">
      <dgm:prSet/>
      <dgm:spPr/>
      <dgm:t>
        <a:bodyPr/>
        <a:lstStyle/>
        <a:p>
          <a:endParaRPr lang="en-CA" sz="3200"/>
        </a:p>
      </dgm:t>
    </dgm:pt>
    <dgm:pt modelId="{2FED8621-5AFA-4E2F-9930-0AD5A776DCA1}">
      <dgm:prSet phldrT="[Text]" custT="1"/>
      <dgm:spPr/>
      <dgm:t>
        <a:bodyPr/>
        <a:lstStyle/>
        <a:p>
          <a:r>
            <a:rPr lang="en-CA" sz="1100" dirty="0"/>
            <a:t>Standardize metadata concepts</a:t>
          </a:r>
        </a:p>
      </dgm:t>
    </dgm:pt>
    <dgm:pt modelId="{BCDF8368-ADF7-4E60-B4B7-B030828E66E0}" type="parTrans" cxnId="{DFBB2847-2197-4547-B055-E9E9390DDFB1}">
      <dgm:prSet/>
      <dgm:spPr/>
      <dgm:t>
        <a:bodyPr/>
        <a:lstStyle/>
        <a:p>
          <a:endParaRPr lang="en-CA" sz="3200"/>
        </a:p>
      </dgm:t>
    </dgm:pt>
    <dgm:pt modelId="{AC682BB0-FEFA-441F-886A-D180A3B7DBDA}" type="sibTrans" cxnId="{DFBB2847-2197-4547-B055-E9E9390DDFB1}">
      <dgm:prSet/>
      <dgm:spPr/>
      <dgm:t>
        <a:bodyPr/>
        <a:lstStyle/>
        <a:p>
          <a:endParaRPr lang="en-CA" sz="3200"/>
        </a:p>
      </dgm:t>
    </dgm:pt>
    <dgm:pt modelId="{D82D68B0-C007-44EB-8DE0-1F5BED0A3705}">
      <dgm:prSet phldrT="[Text]" custT="1"/>
      <dgm:spPr/>
      <dgm:t>
        <a:bodyPr/>
        <a:lstStyle/>
        <a:p>
          <a:r>
            <a:rPr lang="en-CA" sz="1100" dirty="0"/>
            <a:t>Document classifications, identify differences and concordances</a:t>
          </a:r>
        </a:p>
      </dgm:t>
    </dgm:pt>
    <dgm:pt modelId="{76179C63-F18F-4A43-BDFC-A529F2BF091B}" type="parTrans" cxnId="{7C189DB9-2324-4FB3-8EA6-F87529C46EE8}">
      <dgm:prSet/>
      <dgm:spPr/>
      <dgm:t>
        <a:bodyPr/>
        <a:lstStyle/>
        <a:p>
          <a:endParaRPr lang="en-CA" sz="3200"/>
        </a:p>
      </dgm:t>
    </dgm:pt>
    <dgm:pt modelId="{3E099067-2299-4BE1-A9E1-97FEA51F4F29}" type="sibTrans" cxnId="{7C189DB9-2324-4FB3-8EA6-F87529C46EE8}">
      <dgm:prSet/>
      <dgm:spPr/>
      <dgm:t>
        <a:bodyPr/>
        <a:lstStyle/>
        <a:p>
          <a:endParaRPr lang="en-CA" sz="3200"/>
        </a:p>
      </dgm:t>
    </dgm:pt>
    <dgm:pt modelId="{E16B9BDF-7D71-4A77-9DFD-DB2C740E29FC}">
      <dgm:prSet phldrT="[Text]" custT="1"/>
      <dgm:spPr/>
      <dgm:t>
        <a:bodyPr/>
        <a:lstStyle/>
        <a:p>
          <a:r>
            <a:rPr lang="en-CA" sz="1100" dirty="0"/>
            <a:t>Artificial Intelligence</a:t>
          </a:r>
        </a:p>
      </dgm:t>
    </dgm:pt>
    <dgm:pt modelId="{4613B302-1392-480B-A071-9F8D17C75C99}" type="parTrans" cxnId="{A379B7CC-5B2B-4D0A-847C-59B8FAF475B1}">
      <dgm:prSet/>
      <dgm:spPr/>
      <dgm:t>
        <a:bodyPr/>
        <a:lstStyle/>
        <a:p>
          <a:endParaRPr lang="en-CA" sz="3200"/>
        </a:p>
      </dgm:t>
    </dgm:pt>
    <dgm:pt modelId="{0241414B-C64E-49B6-A321-9988A5F1DB88}" type="sibTrans" cxnId="{A379B7CC-5B2B-4D0A-847C-59B8FAF475B1}">
      <dgm:prSet/>
      <dgm:spPr/>
      <dgm:t>
        <a:bodyPr/>
        <a:lstStyle/>
        <a:p>
          <a:endParaRPr lang="en-CA" sz="3200"/>
        </a:p>
      </dgm:t>
    </dgm:pt>
    <dgm:pt modelId="{B76A02EB-28B2-499F-ACD2-B747708DD10F}">
      <dgm:prSet phldrT="[Text]" custT="1"/>
      <dgm:spPr/>
      <dgm:t>
        <a:bodyPr/>
        <a:lstStyle/>
        <a:p>
          <a:r>
            <a:rPr lang="en-CA" sz="1100" dirty="0"/>
            <a:t>Machine Learning</a:t>
          </a:r>
        </a:p>
      </dgm:t>
    </dgm:pt>
    <dgm:pt modelId="{52CC278C-7966-4728-B3A9-D6D114799DD6}" type="parTrans" cxnId="{F29F35F4-7CE7-4D7A-A92E-B2F5E40DCA7B}">
      <dgm:prSet/>
      <dgm:spPr/>
      <dgm:t>
        <a:bodyPr/>
        <a:lstStyle/>
        <a:p>
          <a:endParaRPr lang="en-CA" sz="3200"/>
        </a:p>
      </dgm:t>
    </dgm:pt>
    <dgm:pt modelId="{0D756A03-C8CA-4105-9B1C-8802F6CE3750}" type="sibTrans" cxnId="{F29F35F4-7CE7-4D7A-A92E-B2F5E40DCA7B}">
      <dgm:prSet/>
      <dgm:spPr/>
      <dgm:t>
        <a:bodyPr/>
        <a:lstStyle/>
        <a:p>
          <a:endParaRPr lang="en-CA" sz="3200"/>
        </a:p>
      </dgm:t>
    </dgm:pt>
    <dgm:pt modelId="{1331F663-5702-447E-8AD0-A8922F0784A9}">
      <dgm:prSet phldrT="[Text]" custT="1"/>
      <dgm:spPr/>
      <dgm:t>
        <a:bodyPr/>
        <a:lstStyle/>
        <a:p>
          <a:r>
            <a:rPr lang="en-CA" sz="1200" dirty="0">
              <a:solidFill>
                <a:schemeClr val="bg1"/>
              </a:solidFill>
            </a:rPr>
            <a:t>PHASE 1: PLANNING (‘20-’23)</a:t>
          </a:r>
        </a:p>
      </dgm:t>
    </dgm:pt>
    <dgm:pt modelId="{C7CAB6B3-A5EB-45DF-97F3-125C5BD148FB}" type="sibTrans" cxnId="{5E7302DA-18E9-4CB8-9A5E-1F4BD8D9FAEA}">
      <dgm:prSet/>
      <dgm:spPr/>
      <dgm:t>
        <a:bodyPr/>
        <a:lstStyle/>
        <a:p>
          <a:endParaRPr lang="en-CA" sz="3200"/>
        </a:p>
      </dgm:t>
    </dgm:pt>
    <dgm:pt modelId="{342FE6B6-B120-4C4F-A934-F73C38B29DAD}" type="parTrans" cxnId="{5E7302DA-18E9-4CB8-9A5E-1F4BD8D9FAEA}">
      <dgm:prSet/>
      <dgm:spPr/>
      <dgm:t>
        <a:bodyPr/>
        <a:lstStyle/>
        <a:p>
          <a:endParaRPr lang="en-CA" sz="3200"/>
        </a:p>
      </dgm:t>
    </dgm:pt>
    <dgm:pt modelId="{843CB00A-14DD-4C88-978E-C389C51F5CA3}" type="pres">
      <dgm:prSet presAssocID="{6F29D2FE-4D49-4440-8A5D-3FCA108299A7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666061A4-11FC-4DA1-8A2D-62454D98A7FB}" type="pres">
      <dgm:prSet presAssocID="{1331F663-5702-447E-8AD0-A8922F0784A9}" presName="parentText1" presStyleLbl="node1" presStyleIdx="0" presStyleCnt="4">
        <dgm:presLayoutVars>
          <dgm:chMax/>
          <dgm:chPref val="3"/>
          <dgm:bulletEnabled val="1"/>
        </dgm:presLayoutVars>
      </dgm:prSet>
      <dgm:spPr/>
    </dgm:pt>
    <dgm:pt modelId="{970DF10E-87DE-4637-8E2C-9BFB1F95BB38}" type="pres">
      <dgm:prSet presAssocID="{1331F663-5702-447E-8AD0-A8922F0784A9}" presName="childText1" presStyleLbl="solidAlignAcc1" presStyleIdx="0" presStyleCnt="4" custScaleY="70966" custLinFactNeighborX="511" custLinFactNeighborY="-15677">
        <dgm:presLayoutVars>
          <dgm:chMax val="0"/>
          <dgm:chPref val="0"/>
          <dgm:bulletEnabled val="1"/>
        </dgm:presLayoutVars>
      </dgm:prSet>
      <dgm:spPr/>
    </dgm:pt>
    <dgm:pt modelId="{2356B6C4-DF54-4219-B291-E420B16F3604}" type="pres">
      <dgm:prSet presAssocID="{E734081A-A739-4375-BC88-6841C47D0AD6}" presName="parentText2" presStyleLbl="node1" presStyleIdx="1" presStyleCnt="4">
        <dgm:presLayoutVars>
          <dgm:chMax/>
          <dgm:chPref val="3"/>
          <dgm:bulletEnabled val="1"/>
        </dgm:presLayoutVars>
      </dgm:prSet>
      <dgm:spPr/>
    </dgm:pt>
    <dgm:pt modelId="{20BB9C91-31F5-4935-8FD6-3D3B8029F3B4}" type="pres">
      <dgm:prSet presAssocID="{E734081A-A739-4375-BC88-6841C47D0AD6}" presName="childText2" presStyleLbl="solidAlignAcc1" presStyleIdx="1" presStyleCnt="4" custScaleY="72822" custLinFactNeighborX="444" custLinFactNeighborY="-14314">
        <dgm:presLayoutVars>
          <dgm:chMax val="0"/>
          <dgm:chPref val="0"/>
          <dgm:bulletEnabled val="1"/>
        </dgm:presLayoutVars>
      </dgm:prSet>
      <dgm:spPr/>
    </dgm:pt>
    <dgm:pt modelId="{C301BBB4-D5D2-4857-A1FC-BBD7C514937C}" type="pres">
      <dgm:prSet presAssocID="{6C351CD4-1320-4DBF-9BEF-73FD847C0F95}" presName="parentText3" presStyleLbl="node1" presStyleIdx="2" presStyleCnt="4">
        <dgm:presLayoutVars>
          <dgm:chMax/>
          <dgm:chPref val="3"/>
          <dgm:bulletEnabled val="1"/>
        </dgm:presLayoutVars>
      </dgm:prSet>
      <dgm:spPr/>
    </dgm:pt>
    <dgm:pt modelId="{9B96ABBC-0630-4F28-BBFE-8747DCF653BF}" type="pres">
      <dgm:prSet presAssocID="{6C351CD4-1320-4DBF-9BEF-73FD847C0F95}" presName="childText3" presStyleLbl="solidAlignAcc1" presStyleIdx="2" presStyleCnt="4" custScaleY="72338" custLinFactNeighborX="444" custLinFactNeighborY="-12371">
        <dgm:presLayoutVars>
          <dgm:chMax val="0"/>
          <dgm:chPref val="0"/>
          <dgm:bulletEnabled val="1"/>
        </dgm:presLayoutVars>
      </dgm:prSet>
      <dgm:spPr/>
    </dgm:pt>
    <dgm:pt modelId="{DD161EC2-2C67-4EB0-87B1-CB5BA5DBC27C}" type="pres">
      <dgm:prSet presAssocID="{C50191B8-7C9D-4470-AB6D-3AEE240F65DD}" presName="parentText4" presStyleLbl="node1" presStyleIdx="3" presStyleCnt="4" custScaleX="100194">
        <dgm:presLayoutVars>
          <dgm:chMax/>
          <dgm:chPref val="3"/>
          <dgm:bulletEnabled val="1"/>
        </dgm:presLayoutVars>
      </dgm:prSet>
      <dgm:spPr/>
    </dgm:pt>
    <dgm:pt modelId="{0D4070B8-B99C-4D39-9867-C9117B30D702}" type="pres">
      <dgm:prSet presAssocID="{C50191B8-7C9D-4470-AB6D-3AEE240F65DD}" presName="childText4" presStyleLbl="solidAlignAcc1" presStyleIdx="3" presStyleCnt="4" custScaleY="71500" custLinFactNeighborX="438" custLinFactNeighborY="-18221">
        <dgm:presLayoutVars>
          <dgm:chMax val="0"/>
          <dgm:chPref val="0"/>
          <dgm:bulletEnabled val="1"/>
        </dgm:presLayoutVars>
      </dgm:prSet>
      <dgm:spPr/>
    </dgm:pt>
  </dgm:ptLst>
  <dgm:cxnLst>
    <dgm:cxn modelId="{01450D16-0F71-4176-BDE7-C1B97782E9FC}" type="presOf" srcId="{B76A02EB-28B2-499F-ACD2-B747708DD10F}" destId="{0D4070B8-B99C-4D39-9867-C9117B30D702}" srcOrd="0" destOrd="2" presId="urn:microsoft.com/office/officeart/2009/3/layout/IncreasingArrowsProcess"/>
    <dgm:cxn modelId="{70061123-DECD-42D3-B55A-2548B5E7A55E}" srcId="{1331F663-5702-447E-8AD0-A8922F0784A9}" destId="{97F002B7-821D-4944-A66E-B9A0B0D84554}" srcOrd="0" destOrd="0" parTransId="{32FF45EE-5B78-43B1-895C-64AE1BD8A3F6}" sibTransId="{8C919A15-8574-4B48-B286-1C044EC79F3D}"/>
    <dgm:cxn modelId="{4C2C3A34-18A3-4C0A-9805-8AA8B5AD8A30}" srcId="{6F29D2FE-4D49-4440-8A5D-3FCA108299A7}" destId="{E734081A-A739-4375-BC88-6841C47D0AD6}" srcOrd="1" destOrd="0" parTransId="{555D1835-45D8-4985-A60F-04B6D7F556B7}" sibTransId="{B33F96F6-59B1-4C6E-802A-9C49ADD531C4}"/>
    <dgm:cxn modelId="{2249D33D-251D-46F3-A871-D3880EF59533}" type="presOf" srcId="{D82D68B0-C007-44EB-8DE0-1F5BED0A3705}" destId="{20BB9C91-31F5-4935-8FD6-3D3B8029F3B4}" srcOrd="0" destOrd="2" presId="urn:microsoft.com/office/officeart/2009/3/layout/IncreasingArrowsProcess"/>
    <dgm:cxn modelId="{DFBB2847-2197-4547-B055-E9E9390DDFB1}" srcId="{E734081A-A739-4375-BC88-6841C47D0AD6}" destId="{2FED8621-5AFA-4E2F-9930-0AD5A776DCA1}" srcOrd="1" destOrd="0" parTransId="{BCDF8368-ADF7-4E60-B4B7-B030828E66E0}" sibTransId="{AC682BB0-FEFA-441F-886A-D180A3B7DBDA}"/>
    <dgm:cxn modelId="{1D58B147-E30B-45ED-8991-CF7DD94BE881}" type="presOf" srcId="{E734081A-A739-4375-BC88-6841C47D0AD6}" destId="{2356B6C4-DF54-4219-B291-E420B16F3604}" srcOrd="0" destOrd="0" presId="urn:microsoft.com/office/officeart/2009/3/layout/IncreasingArrowsProcess"/>
    <dgm:cxn modelId="{15FBA84D-6DA9-4F3A-85A0-E291518657DB}" srcId="{1331F663-5702-447E-8AD0-A8922F0784A9}" destId="{690E2B80-05AC-42A6-817D-AF14B430AF6C}" srcOrd="2" destOrd="0" parTransId="{082BA43C-1330-41ED-BD01-6B67B87EE699}" sibTransId="{B8F59062-E549-406B-8173-55108B3D6BF4}"/>
    <dgm:cxn modelId="{36CFAE6D-E279-4747-8B10-E11B43E76D65}" type="presOf" srcId="{996CEFFF-DB85-4D17-A281-E5966E32929B}" destId="{0D4070B8-B99C-4D39-9867-C9117B30D702}" srcOrd="0" destOrd="0" presId="urn:microsoft.com/office/officeart/2009/3/layout/IncreasingArrowsProcess"/>
    <dgm:cxn modelId="{6D869953-BFB2-40E5-AA99-12A2583374BF}" srcId="{6C351CD4-1320-4DBF-9BEF-73FD847C0F95}" destId="{EA446223-C1C9-4752-AF3B-D36A18F4640C}" srcOrd="0" destOrd="0" parTransId="{D7EAA0F2-6E1D-4FB0-AAB4-2DB36C9B2811}" sibTransId="{82521F12-2818-4BFE-B911-B61C94987FEC}"/>
    <dgm:cxn modelId="{A57B157A-61AD-4DB3-8307-ECF9062BC38C}" type="presOf" srcId="{6C351CD4-1320-4DBF-9BEF-73FD847C0F95}" destId="{C301BBB4-D5D2-4857-A1FC-BBD7C514937C}" srcOrd="0" destOrd="0" presId="urn:microsoft.com/office/officeart/2009/3/layout/IncreasingArrowsProcess"/>
    <dgm:cxn modelId="{6B4A658D-F188-4CD0-84C2-B603620BFF76}" type="presOf" srcId="{97F002B7-821D-4944-A66E-B9A0B0D84554}" destId="{970DF10E-87DE-4637-8E2C-9BFB1F95BB38}" srcOrd="0" destOrd="0" presId="urn:microsoft.com/office/officeart/2009/3/layout/IncreasingArrowsProcess"/>
    <dgm:cxn modelId="{172A4E96-A750-438C-8A53-42CED0FA7FF4}" srcId="{6F29D2FE-4D49-4440-8A5D-3FCA108299A7}" destId="{6C351CD4-1320-4DBF-9BEF-73FD847C0F95}" srcOrd="2" destOrd="0" parTransId="{F5D46587-7DC3-4D9F-99E2-1731D0C04D51}" sibTransId="{3D2E96DB-3FC4-4562-B355-9147E1FE1C8C}"/>
    <dgm:cxn modelId="{550C4398-ACC3-4E8C-A1F8-DE5054B6C253}" srcId="{C50191B8-7C9D-4470-AB6D-3AEE240F65DD}" destId="{996CEFFF-DB85-4D17-A281-E5966E32929B}" srcOrd="0" destOrd="0" parTransId="{23682814-B3DF-45CE-8D16-EE6FE065EE73}" sibTransId="{4E349318-05D0-4800-83C9-B19A1EE79CC1}"/>
    <dgm:cxn modelId="{3CCF4EA6-4A5D-4826-978F-73393C5B696C}" type="presOf" srcId="{1331F663-5702-447E-8AD0-A8922F0784A9}" destId="{666061A4-11FC-4DA1-8A2D-62454D98A7FB}" srcOrd="0" destOrd="0" presId="urn:microsoft.com/office/officeart/2009/3/layout/IncreasingArrowsProcess"/>
    <dgm:cxn modelId="{288627A8-34DB-4942-A672-D0064189FFE6}" type="presOf" srcId="{E16B9BDF-7D71-4A77-9DFD-DB2C740E29FC}" destId="{0D4070B8-B99C-4D39-9867-C9117B30D702}" srcOrd="0" destOrd="1" presId="urn:microsoft.com/office/officeart/2009/3/layout/IncreasingArrowsProcess"/>
    <dgm:cxn modelId="{DA66DCAD-7D06-4A54-BDC6-569BDB8762FB}" type="presOf" srcId="{690E2B80-05AC-42A6-817D-AF14B430AF6C}" destId="{970DF10E-87DE-4637-8E2C-9BFB1F95BB38}" srcOrd="0" destOrd="2" presId="urn:microsoft.com/office/officeart/2009/3/layout/IncreasingArrowsProcess"/>
    <dgm:cxn modelId="{E08C2CB0-C6C1-4ADA-B687-D581833D1A77}" type="presOf" srcId="{EA446223-C1C9-4752-AF3B-D36A18F4640C}" destId="{9B96ABBC-0630-4F28-BBFE-8747DCF653BF}" srcOrd="0" destOrd="0" presId="urn:microsoft.com/office/officeart/2009/3/layout/IncreasingArrowsProcess"/>
    <dgm:cxn modelId="{9011B6B0-A23E-46DD-8AC2-687B7CE36DB0}" srcId="{6F29D2FE-4D49-4440-8A5D-3FCA108299A7}" destId="{C50191B8-7C9D-4470-AB6D-3AEE240F65DD}" srcOrd="3" destOrd="0" parTransId="{FD6D7C56-390A-43FE-8556-E38FC1519BA7}" sibTransId="{0BF20003-5D69-4997-8D75-CC8A1AB1BA2C}"/>
    <dgm:cxn modelId="{7C189DB9-2324-4FB3-8EA6-F87529C46EE8}" srcId="{E734081A-A739-4375-BC88-6841C47D0AD6}" destId="{D82D68B0-C007-44EB-8DE0-1F5BED0A3705}" srcOrd="2" destOrd="0" parTransId="{76179C63-F18F-4A43-BDFC-A529F2BF091B}" sibTransId="{3E099067-2299-4BE1-A9E1-97FEA51F4F29}"/>
    <dgm:cxn modelId="{FFC68BBC-122F-475C-86D5-D6202EF0002E}" type="presOf" srcId="{6F29D2FE-4D49-4440-8A5D-3FCA108299A7}" destId="{843CB00A-14DD-4C88-978E-C389C51F5CA3}" srcOrd="0" destOrd="0" presId="urn:microsoft.com/office/officeart/2009/3/layout/IncreasingArrowsProcess"/>
    <dgm:cxn modelId="{A379B7CC-5B2B-4D0A-847C-59B8FAF475B1}" srcId="{C50191B8-7C9D-4470-AB6D-3AEE240F65DD}" destId="{E16B9BDF-7D71-4A77-9DFD-DB2C740E29FC}" srcOrd="1" destOrd="0" parTransId="{4613B302-1392-480B-A071-9F8D17C75C99}" sibTransId="{0241414B-C64E-49B6-A321-9988A5F1DB88}"/>
    <dgm:cxn modelId="{676C32D6-53D1-4352-AADD-2FCF783B94FB}" srcId="{1331F663-5702-447E-8AD0-A8922F0784A9}" destId="{16013239-38A3-4AA3-A13F-2DF42CC7AD68}" srcOrd="1" destOrd="0" parTransId="{0CB9E357-F334-4B66-9E92-807A181878AF}" sibTransId="{09B3DE10-554B-4763-A19E-C094A52DF2F6}"/>
    <dgm:cxn modelId="{5E7302DA-18E9-4CB8-9A5E-1F4BD8D9FAEA}" srcId="{6F29D2FE-4D49-4440-8A5D-3FCA108299A7}" destId="{1331F663-5702-447E-8AD0-A8922F0784A9}" srcOrd="0" destOrd="0" parTransId="{342FE6B6-B120-4C4F-A934-F73C38B29DAD}" sibTransId="{C7CAB6B3-A5EB-45DF-97F3-125C5BD148FB}"/>
    <dgm:cxn modelId="{DE27FCDA-7E13-4B3C-9278-3ECDD230F8A1}" type="presOf" srcId="{C50191B8-7C9D-4470-AB6D-3AEE240F65DD}" destId="{DD161EC2-2C67-4EB0-87B1-CB5BA5DBC27C}" srcOrd="0" destOrd="0" presId="urn:microsoft.com/office/officeart/2009/3/layout/IncreasingArrowsProcess"/>
    <dgm:cxn modelId="{13BA04DC-B478-470F-8773-89FDDC076B02}" type="presOf" srcId="{16013239-38A3-4AA3-A13F-2DF42CC7AD68}" destId="{970DF10E-87DE-4637-8E2C-9BFB1F95BB38}" srcOrd="0" destOrd="1" presId="urn:microsoft.com/office/officeart/2009/3/layout/IncreasingArrowsProcess"/>
    <dgm:cxn modelId="{4D50AFE8-8C79-45B2-9409-63716B6D5D33}" type="presOf" srcId="{2FED8621-5AFA-4E2F-9930-0AD5A776DCA1}" destId="{20BB9C91-31F5-4935-8FD6-3D3B8029F3B4}" srcOrd="0" destOrd="1" presId="urn:microsoft.com/office/officeart/2009/3/layout/IncreasingArrowsProcess"/>
    <dgm:cxn modelId="{F29F35F4-7CE7-4D7A-A92E-B2F5E40DCA7B}" srcId="{C50191B8-7C9D-4470-AB6D-3AEE240F65DD}" destId="{B76A02EB-28B2-499F-ACD2-B747708DD10F}" srcOrd="2" destOrd="0" parTransId="{52CC278C-7966-4728-B3A9-D6D114799DD6}" sibTransId="{0D756A03-C8CA-4105-9B1C-8802F6CE3750}"/>
    <dgm:cxn modelId="{F34E54F5-40DE-4843-AC75-0FC20BFF0FF2}" srcId="{E734081A-A739-4375-BC88-6841C47D0AD6}" destId="{7E1A0F18-B631-46D4-ABE1-6AACD169F531}" srcOrd="0" destOrd="0" parTransId="{0F74226F-7F45-4952-A39B-A71FDDEA0524}" sibTransId="{C16626B7-0354-4643-93B0-A58B8163943D}"/>
    <dgm:cxn modelId="{0271D0FF-86DF-4653-BE23-5D53DEA79B45}" type="presOf" srcId="{7E1A0F18-B631-46D4-ABE1-6AACD169F531}" destId="{20BB9C91-31F5-4935-8FD6-3D3B8029F3B4}" srcOrd="0" destOrd="0" presId="urn:microsoft.com/office/officeart/2009/3/layout/IncreasingArrowsProcess"/>
    <dgm:cxn modelId="{2F524961-999D-432B-9A63-E5EEAE826AA2}" type="presParOf" srcId="{843CB00A-14DD-4C88-978E-C389C51F5CA3}" destId="{666061A4-11FC-4DA1-8A2D-62454D98A7FB}" srcOrd="0" destOrd="0" presId="urn:microsoft.com/office/officeart/2009/3/layout/IncreasingArrowsProcess"/>
    <dgm:cxn modelId="{CA4F91D7-E3CD-42EF-9738-5FE5EE7D0EBA}" type="presParOf" srcId="{843CB00A-14DD-4C88-978E-C389C51F5CA3}" destId="{970DF10E-87DE-4637-8E2C-9BFB1F95BB38}" srcOrd="1" destOrd="0" presId="urn:microsoft.com/office/officeart/2009/3/layout/IncreasingArrowsProcess"/>
    <dgm:cxn modelId="{BDB79680-CDD9-47C7-BBA0-A37ED2B09C1F}" type="presParOf" srcId="{843CB00A-14DD-4C88-978E-C389C51F5CA3}" destId="{2356B6C4-DF54-4219-B291-E420B16F3604}" srcOrd="2" destOrd="0" presId="urn:microsoft.com/office/officeart/2009/3/layout/IncreasingArrowsProcess"/>
    <dgm:cxn modelId="{54133C16-5A5A-4FF7-97BD-F7D7298A0CE9}" type="presParOf" srcId="{843CB00A-14DD-4C88-978E-C389C51F5CA3}" destId="{20BB9C91-31F5-4935-8FD6-3D3B8029F3B4}" srcOrd="3" destOrd="0" presId="urn:microsoft.com/office/officeart/2009/3/layout/IncreasingArrowsProcess"/>
    <dgm:cxn modelId="{954927DA-BCEF-431F-B49C-99740C7D6778}" type="presParOf" srcId="{843CB00A-14DD-4C88-978E-C389C51F5CA3}" destId="{C301BBB4-D5D2-4857-A1FC-BBD7C514937C}" srcOrd="4" destOrd="0" presId="urn:microsoft.com/office/officeart/2009/3/layout/IncreasingArrowsProcess"/>
    <dgm:cxn modelId="{7DA3BA8D-6916-4910-8FBD-1993F627EABA}" type="presParOf" srcId="{843CB00A-14DD-4C88-978E-C389C51F5CA3}" destId="{9B96ABBC-0630-4F28-BBFE-8747DCF653BF}" srcOrd="5" destOrd="0" presId="urn:microsoft.com/office/officeart/2009/3/layout/IncreasingArrowsProcess"/>
    <dgm:cxn modelId="{D8ABB13E-6D77-4AA9-942D-55323E4C6516}" type="presParOf" srcId="{843CB00A-14DD-4C88-978E-C389C51F5CA3}" destId="{DD161EC2-2C67-4EB0-87B1-CB5BA5DBC27C}" srcOrd="6" destOrd="0" presId="urn:microsoft.com/office/officeart/2009/3/layout/IncreasingArrowsProcess"/>
    <dgm:cxn modelId="{E2C9D8BF-DF2A-47DE-B98B-8071EA24A0EB}" type="presParOf" srcId="{843CB00A-14DD-4C88-978E-C389C51F5CA3}" destId="{0D4070B8-B99C-4D39-9867-C9117B30D702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B533DB1-53BB-4FDC-B3D2-F0FD43D8659E}" type="doc">
      <dgm:prSet loTypeId="urn:microsoft.com/office/officeart/2005/8/layout/lProcess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CA"/>
        </a:p>
      </dgm:t>
    </dgm:pt>
    <dgm:pt modelId="{F0C359FA-B1E0-46E3-B8FD-56A6510CC8F2}">
      <dgm:prSet phldrT="[Text]" custT="1"/>
      <dgm:spPr/>
      <dgm:t>
        <a:bodyPr/>
        <a:lstStyle/>
        <a:p>
          <a:r>
            <a:rPr lang="en-CA" sz="1600" dirty="0"/>
            <a:t>STANDARDIZED, METDATA-DRIVEN SYSTEMS</a:t>
          </a:r>
        </a:p>
      </dgm:t>
    </dgm:pt>
    <dgm:pt modelId="{94CE7805-5F3E-4272-AFC0-A91230373611}" type="parTrans" cxnId="{6A103CD1-E46C-4E62-B92C-A8A00EF42717}">
      <dgm:prSet/>
      <dgm:spPr/>
      <dgm:t>
        <a:bodyPr/>
        <a:lstStyle/>
        <a:p>
          <a:endParaRPr lang="en-CA" sz="2000"/>
        </a:p>
      </dgm:t>
    </dgm:pt>
    <dgm:pt modelId="{EA08D816-94D7-4750-BA2C-3FFD9EAFC3BC}" type="sibTrans" cxnId="{6A103CD1-E46C-4E62-B92C-A8A00EF42717}">
      <dgm:prSet/>
      <dgm:spPr/>
      <dgm:t>
        <a:bodyPr/>
        <a:lstStyle/>
        <a:p>
          <a:endParaRPr lang="en-CA" sz="2000"/>
        </a:p>
      </dgm:t>
    </dgm:pt>
    <dgm:pt modelId="{D26CEF04-0E71-4A30-9542-BF2400D4B226}">
      <dgm:prSet phldrT="[Text]" custT="1"/>
      <dgm:spPr/>
      <dgm:t>
        <a:bodyPr/>
        <a:lstStyle/>
        <a:p>
          <a:r>
            <a:rPr lang="en-CA" sz="1400" dirty="0"/>
            <a:t>SDMX</a:t>
          </a:r>
        </a:p>
      </dgm:t>
    </dgm:pt>
    <dgm:pt modelId="{780F5BFC-DA0C-44AD-AD8A-C327439BBF9B}" type="parTrans" cxnId="{97924D24-2CD1-485B-B1D0-26D4D9963ABE}">
      <dgm:prSet/>
      <dgm:spPr/>
      <dgm:t>
        <a:bodyPr/>
        <a:lstStyle/>
        <a:p>
          <a:endParaRPr lang="en-CA" sz="2000"/>
        </a:p>
      </dgm:t>
    </dgm:pt>
    <dgm:pt modelId="{1135F03C-69EB-47BC-95B6-679BF4EC68F8}" type="sibTrans" cxnId="{97924D24-2CD1-485B-B1D0-26D4D9963ABE}">
      <dgm:prSet/>
      <dgm:spPr/>
      <dgm:t>
        <a:bodyPr/>
        <a:lstStyle/>
        <a:p>
          <a:endParaRPr lang="en-CA" sz="2000"/>
        </a:p>
      </dgm:t>
    </dgm:pt>
    <dgm:pt modelId="{54B29CF1-787C-4C31-9EDA-8329CF804E2B}">
      <dgm:prSet phldrT="[Text]" custT="1"/>
      <dgm:spPr/>
      <dgm:t>
        <a:bodyPr/>
        <a:lstStyle/>
        <a:p>
          <a:r>
            <a:rPr lang="en-CA" sz="1600" dirty="0"/>
            <a:t>FLEXIBILITY/ ADAPTABILITY/ ALTERABILITY</a:t>
          </a:r>
        </a:p>
      </dgm:t>
    </dgm:pt>
    <dgm:pt modelId="{E7F63B78-27ED-49D8-B506-AEEF27FFF171}" type="parTrans" cxnId="{D9CF7766-CFF2-4409-BED4-3454D219129A}">
      <dgm:prSet/>
      <dgm:spPr/>
      <dgm:t>
        <a:bodyPr/>
        <a:lstStyle/>
        <a:p>
          <a:endParaRPr lang="en-CA" sz="2000"/>
        </a:p>
      </dgm:t>
    </dgm:pt>
    <dgm:pt modelId="{94F32847-7271-4DBC-B526-B35C829999D0}" type="sibTrans" cxnId="{D9CF7766-CFF2-4409-BED4-3454D219129A}">
      <dgm:prSet/>
      <dgm:spPr/>
      <dgm:t>
        <a:bodyPr/>
        <a:lstStyle/>
        <a:p>
          <a:endParaRPr lang="en-CA" sz="2000"/>
        </a:p>
      </dgm:t>
    </dgm:pt>
    <dgm:pt modelId="{1287CB38-5775-4D88-BF3E-87FCEF4E71B3}">
      <dgm:prSet phldrT="[Text]" custT="1"/>
      <dgm:spPr/>
      <dgm:t>
        <a:bodyPr/>
        <a:lstStyle/>
        <a:p>
          <a:r>
            <a:rPr lang="en-CA" sz="1600" dirty="0"/>
            <a:t>CITIZEN (CO) DEVELOPMENT</a:t>
          </a:r>
        </a:p>
      </dgm:t>
    </dgm:pt>
    <dgm:pt modelId="{9A8881DC-4A2A-464D-9465-4C84F480EA83}" type="parTrans" cxnId="{0C42719B-8C92-4838-B331-5E20EC6C3655}">
      <dgm:prSet/>
      <dgm:spPr/>
      <dgm:t>
        <a:bodyPr/>
        <a:lstStyle/>
        <a:p>
          <a:endParaRPr lang="en-CA" sz="2000"/>
        </a:p>
      </dgm:t>
    </dgm:pt>
    <dgm:pt modelId="{F692BC0C-A46E-4D92-9114-F7A97C85A742}" type="sibTrans" cxnId="{0C42719B-8C92-4838-B331-5E20EC6C3655}">
      <dgm:prSet/>
      <dgm:spPr/>
      <dgm:t>
        <a:bodyPr/>
        <a:lstStyle/>
        <a:p>
          <a:endParaRPr lang="en-CA" sz="2000"/>
        </a:p>
      </dgm:t>
    </dgm:pt>
    <dgm:pt modelId="{29E4A3AD-9219-456C-A94D-3D31BC916876}">
      <dgm:prSet phldrT="[Text]" custT="1"/>
      <dgm:spPr/>
      <dgm:t>
        <a:bodyPr/>
        <a:lstStyle/>
        <a:p>
          <a:r>
            <a:rPr lang="en-CA" sz="1400" dirty="0"/>
            <a:t>CSMA compilers have access to all code</a:t>
          </a:r>
        </a:p>
      </dgm:t>
    </dgm:pt>
    <dgm:pt modelId="{5FB098C1-2E5D-4C63-B62A-B8AA04014974}" type="parTrans" cxnId="{39D83E8D-23C5-4ADF-B727-0C69061EDBA2}">
      <dgm:prSet/>
      <dgm:spPr/>
      <dgm:t>
        <a:bodyPr/>
        <a:lstStyle/>
        <a:p>
          <a:endParaRPr lang="en-CA" sz="2000"/>
        </a:p>
      </dgm:t>
    </dgm:pt>
    <dgm:pt modelId="{0536D385-32A5-4457-983B-0B4872AB7642}" type="sibTrans" cxnId="{39D83E8D-23C5-4ADF-B727-0C69061EDBA2}">
      <dgm:prSet/>
      <dgm:spPr/>
      <dgm:t>
        <a:bodyPr/>
        <a:lstStyle/>
        <a:p>
          <a:endParaRPr lang="en-CA" sz="2000"/>
        </a:p>
      </dgm:t>
    </dgm:pt>
    <dgm:pt modelId="{90C046F9-A955-4830-B9C9-1FD34D86147D}">
      <dgm:prSet phldrT="[Text]" custT="1"/>
      <dgm:spPr/>
      <dgm:t>
        <a:bodyPr/>
        <a:lstStyle/>
        <a:p>
          <a:r>
            <a:rPr lang="en-CA" sz="1600" dirty="0"/>
            <a:t>TRACEABILITY</a:t>
          </a:r>
        </a:p>
      </dgm:t>
    </dgm:pt>
    <dgm:pt modelId="{5B454BA6-A714-4DC9-BD59-9546095C5699}" type="parTrans" cxnId="{B5553B7A-A5F3-4D66-9658-0F96EA4840A8}">
      <dgm:prSet/>
      <dgm:spPr/>
      <dgm:t>
        <a:bodyPr/>
        <a:lstStyle/>
        <a:p>
          <a:endParaRPr lang="en-CA" sz="2000"/>
        </a:p>
      </dgm:t>
    </dgm:pt>
    <dgm:pt modelId="{B37FA572-7820-4C6E-8558-4E4D7D844C15}" type="sibTrans" cxnId="{B5553B7A-A5F3-4D66-9658-0F96EA4840A8}">
      <dgm:prSet/>
      <dgm:spPr/>
      <dgm:t>
        <a:bodyPr/>
        <a:lstStyle/>
        <a:p>
          <a:endParaRPr lang="en-CA" sz="2000"/>
        </a:p>
      </dgm:t>
    </dgm:pt>
    <dgm:pt modelId="{FF211EE7-2D1E-4DDA-935F-FE0E2F8F5285}">
      <dgm:prSet phldrT="[Text]" custT="1"/>
      <dgm:spPr/>
      <dgm:t>
        <a:bodyPr/>
        <a:lstStyle/>
        <a:p>
          <a:r>
            <a:rPr lang="en-CA" sz="1600" dirty="0"/>
            <a:t>FUTURE PROOF</a:t>
          </a:r>
        </a:p>
      </dgm:t>
    </dgm:pt>
    <dgm:pt modelId="{BBFA7D22-C38A-43CE-B870-D98494F76092}" type="parTrans" cxnId="{B12BC66C-B333-4399-B802-E1D3ED286724}">
      <dgm:prSet/>
      <dgm:spPr/>
      <dgm:t>
        <a:bodyPr/>
        <a:lstStyle/>
        <a:p>
          <a:endParaRPr lang="en-CA" sz="2000"/>
        </a:p>
      </dgm:t>
    </dgm:pt>
    <dgm:pt modelId="{5E56FAC8-C5D1-4D06-A3DA-D8DACE03B4D6}" type="sibTrans" cxnId="{B12BC66C-B333-4399-B802-E1D3ED286724}">
      <dgm:prSet/>
      <dgm:spPr/>
      <dgm:t>
        <a:bodyPr/>
        <a:lstStyle/>
        <a:p>
          <a:endParaRPr lang="en-CA" sz="2000"/>
        </a:p>
      </dgm:t>
    </dgm:pt>
    <dgm:pt modelId="{97E9C2A9-B5A8-474E-9C7C-5BB7E4269463}">
      <dgm:prSet phldrT="[Text]" custT="1"/>
      <dgm:spPr/>
      <dgm:t>
        <a:bodyPr/>
        <a:lstStyle/>
        <a:p>
          <a:r>
            <a:rPr lang="en-CA" sz="1400" dirty="0"/>
            <a:t>Standardized program layouts</a:t>
          </a:r>
        </a:p>
      </dgm:t>
    </dgm:pt>
    <dgm:pt modelId="{62612381-398D-4901-AC64-C77A9E6A8082}" type="parTrans" cxnId="{AED7FFFD-AA10-4305-9285-599DF01876D7}">
      <dgm:prSet/>
      <dgm:spPr/>
      <dgm:t>
        <a:bodyPr/>
        <a:lstStyle/>
        <a:p>
          <a:endParaRPr lang="en-CA" sz="2000"/>
        </a:p>
      </dgm:t>
    </dgm:pt>
    <dgm:pt modelId="{2F31E715-F5FB-4946-AD0C-DD464F10BF27}" type="sibTrans" cxnId="{AED7FFFD-AA10-4305-9285-599DF01876D7}">
      <dgm:prSet/>
      <dgm:spPr/>
      <dgm:t>
        <a:bodyPr/>
        <a:lstStyle/>
        <a:p>
          <a:endParaRPr lang="en-CA" sz="2000"/>
        </a:p>
      </dgm:t>
    </dgm:pt>
    <dgm:pt modelId="{5FB6D0DE-8469-432A-B614-314951A52DDA}">
      <dgm:prSet phldrT="[Text]" custT="1"/>
      <dgm:spPr/>
      <dgm:t>
        <a:bodyPr/>
        <a:lstStyle/>
        <a:p>
          <a:r>
            <a:rPr lang="en-CA" sz="1400" dirty="0"/>
            <a:t>Process documentation</a:t>
          </a:r>
        </a:p>
      </dgm:t>
    </dgm:pt>
    <dgm:pt modelId="{11D5E6CE-B0D2-444E-92BC-6E90380E2C62}" type="parTrans" cxnId="{5E81D550-2FFE-44C8-9E61-0311A15EF8BD}">
      <dgm:prSet/>
      <dgm:spPr/>
      <dgm:t>
        <a:bodyPr/>
        <a:lstStyle/>
        <a:p>
          <a:endParaRPr lang="en-CA" sz="2000"/>
        </a:p>
      </dgm:t>
    </dgm:pt>
    <dgm:pt modelId="{CA675D10-2A86-495D-B5CD-F2163EF5E91A}" type="sibTrans" cxnId="{5E81D550-2FFE-44C8-9E61-0311A15EF8BD}">
      <dgm:prSet/>
      <dgm:spPr/>
      <dgm:t>
        <a:bodyPr/>
        <a:lstStyle/>
        <a:p>
          <a:endParaRPr lang="en-CA" sz="2000"/>
        </a:p>
      </dgm:t>
    </dgm:pt>
    <dgm:pt modelId="{0951C3A3-CEE6-4F0F-A8F6-32C13415E296}">
      <dgm:prSet phldrT="[Text]" custT="1"/>
      <dgm:spPr/>
      <dgm:t>
        <a:bodyPr/>
        <a:lstStyle/>
        <a:p>
          <a:r>
            <a:rPr lang="en-CA" sz="1400" dirty="0"/>
            <a:t>Systems must work 100% of the time</a:t>
          </a:r>
        </a:p>
      </dgm:t>
    </dgm:pt>
    <dgm:pt modelId="{15D2E794-824D-47A0-A025-1F07F8B33406}" type="parTrans" cxnId="{9C264783-8E2C-4DF9-B5BE-F3487359FCF6}">
      <dgm:prSet/>
      <dgm:spPr/>
      <dgm:t>
        <a:bodyPr/>
        <a:lstStyle/>
        <a:p>
          <a:endParaRPr lang="en-CA" sz="2000"/>
        </a:p>
      </dgm:t>
    </dgm:pt>
    <dgm:pt modelId="{DBF721B1-2A66-4DEF-AD95-6C7ED18D9137}" type="sibTrans" cxnId="{9C264783-8E2C-4DF9-B5BE-F3487359FCF6}">
      <dgm:prSet/>
      <dgm:spPr/>
      <dgm:t>
        <a:bodyPr/>
        <a:lstStyle/>
        <a:p>
          <a:endParaRPr lang="en-CA" sz="2000"/>
        </a:p>
      </dgm:t>
    </dgm:pt>
    <dgm:pt modelId="{97771FB4-FB61-4A46-A3F2-B65569FE5601}">
      <dgm:prSet phldrT="[Text]" custT="1"/>
      <dgm:spPr/>
      <dgm:t>
        <a:bodyPr/>
        <a:lstStyle/>
        <a:p>
          <a:r>
            <a:rPr lang="en-CA" sz="1400" dirty="0"/>
            <a:t>Adapt to future technologies and standards</a:t>
          </a:r>
        </a:p>
      </dgm:t>
    </dgm:pt>
    <dgm:pt modelId="{D4B1E516-5D5F-4BAE-8F7D-562D6B320E0E}" type="parTrans" cxnId="{9E12ACB2-5A4D-46E6-8D3C-B8080B8DF9BA}">
      <dgm:prSet/>
      <dgm:spPr/>
      <dgm:t>
        <a:bodyPr/>
        <a:lstStyle/>
        <a:p>
          <a:endParaRPr lang="en-CA" sz="2000"/>
        </a:p>
      </dgm:t>
    </dgm:pt>
    <dgm:pt modelId="{0844166C-9484-44C8-8A0B-816E17517459}" type="sibTrans" cxnId="{9E12ACB2-5A4D-46E6-8D3C-B8080B8DF9BA}">
      <dgm:prSet/>
      <dgm:spPr/>
      <dgm:t>
        <a:bodyPr/>
        <a:lstStyle/>
        <a:p>
          <a:endParaRPr lang="en-CA" sz="2000"/>
        </a:p>
      </dgm:t>
    </dgm:pt>
    <dgm:pt modelId="{B3C18614-2ED3-40B8-9600-D674F2DB7A56}">
      <dgm:prSet phldrT="[Text]" custT="1"/>
      <dgm:spPr/>
      <dgm:t>
        <a:bodyPr/>
        <a:lstStyle/>
        <a:p>
          <a:r>
            <a:rPr lang="en-CA" sz="1400" dirty="0"/>
            <a:t>Modular pipelines</a:t>
          </a:r>
        </a:p>
      </dgm:t>
    </dgm:pt>
    <dgm:pt modelId="{0073FFB2-72D7-4ADC-8556-26A38050F3AD}" type="parTrans" cxnId="{FF8EC1A9-F05F-42B0-9C4E-DCB7B345D5B4}">
      <dgm:prSet/>
      <dgm:spPr/>
      <dgm:t>
        <a:bodyPr/>
        <a:lstStyle/>
        <a:p>
          <a:endParaRPr lang="en-CA" sz="2000"/>
        </a:p>
      </dgm:t>
    </dgm:pt>
    <dgm:pt modelId="{7E375A30-75EC-4D80-8297-64DA6B9445F1}" type="sibTrans" cxnId="{FF8EC1A9-F05F-42B0-9C4E-DCB7B345D5B4}">
      <dgm:prSet/>
      <dgm:spPr/>
      <dgm:t>
        <a:bodyPr/>
        <a:lstStyle/>
        <a:p>
          <a:endParaRPr lang="en-CA" sz="2000"/>
        </a:p>
      </dgm:t>
    </dgm:pt>
    <dgm:pt modelId="{509A9A35-F21A-426D-A5E7-D5ACD1DE0065}">
      <dgm:prSet phldrT="[Text]" custT="1"/>
      <dgm:spPr/>
      <dgm:t>
        <a:bodyPr/>
        <a:lstStyle/>
        <a:p>
          <a:r>
            <a:rPr lang="en-CA" sz="1400" dirty="0"/>
            <a:t>CSMA analysts and IT can collaborate together on code</a:t>
          </a:r>
        </a:p>
      </dgm:t>
    </dgm:pt>
    <dgm:pt modelId="{C71A44F0-18BC-4304-95EA-5EE0166D9206}" type="parTrans" cxnId="{15122D64-5D40-44FE-8F6D-0120923C5A6E}">
      <dgm:prSet/>
      <dgm:spPr/>
      <dgm:t>
        <a:bodyPr/>
        <a:lstStyle/>
        <a:p>
          <a:endParaRPr lang="en-CA" sz="2000"/>
        </a:p>
      </dgm:t>
    </dgm:pt>
    <dgm:pt modelId="{5712061C-2EC6-47C8-82A5-8E68E0983DBD}" type="sibTrans" cxnId="{15122D64-5D40-44FE-8F6D-0120923C5A6E}">
      <dgm:prSet/>
      <dgm:spPr/>
      <dgm:t>
        <a:bodyPr/>
        <a:lstStyle/>
        <a:p>
          <a:endParaRPr lang="en-CA" sz="2000"/>
        </a:p>
      </dgm:t>
    </dgm:pt>
    <dgm:pt modelId="{F07492B5-AFC1-41EE-965B-30A70B5031BC}">
      <dgm:prSet phldrT="[Text]" custT="1"/>
      <dgm:spPr/>
      <dgm:t>
        <a:bodyPr/>
        <a:lstStyle/>
        <a:p>
          <a:r>
            <a:rPr lang="en-CA" sz="1400"/>
            <a:t>Code </a:t>
          </a:r>
          <a:r>
            <a:rPr lang="en-CA" sz="1400" dirty="0"/>
            <a:t>can be shared and understood easily</a:t>
          </a:r>
        </a:p>
      </dgm:t>
    </dgm:pt>
    <dgm:pt modelId="{C48EC32A-6F1E-4B94-B99A-746A59314AA2}" type="parTrans" cxnId="{FE1FF6D0-E9E1-4E4A-933C-DAB0C683B0E9}">
      <dgm:prSet/>
      <dgm:spPr/>
      <dgm:t>
        <a:bodyPr/>
        <a:lstStyle/>
        <a:p>
          <a:endParaRPr lang="en-CA" sz="2000"/>
        </a:p>
      </dgm:t>
    </dgm:pt>
    <dgm:pt modelId="{E5843B08-D628-4346-B2AC-5CFB1CC80A65}" type="sibTrans" cxnId="{FE1FF6D0-E9E1-4E4A-933C-DAB0C683B0E9}">
      <dgm:prSet/>
      <dgm:spPr/>
      <dgm:t>
        <a:bodyPr/>
        <a:lstStyle/>
        <a:p>
          <a:endParaRPr lang="en-CA" sz="2000"/>
        </a:p>
      </dgm:t>
    </dgm:pt>
    <dgm:pt modelId="{B48FA71B-311B-40B7-AA10-36A07D77F5A6}">
      <dgm:prSet phldrT="[Text]" custT="1"/>
      <dgm:spPr/>
      <dgm:t>
        <a:bodyPr/>
        <a:lstStyle/>
        <a:p>
          <a:r>
            <a:rPr lang="en-CA" sz="1400" dirty="0"/>
            <a:t>Trace inputs, outputs, automatic and manual adjustments</a:t>
          </a:r>
        </a:p>
      </dgm:t>
    </dgm:pt>
    <dgm:pt modelId="{D403527A-27AC-4540-8A3A-C23844B88CED}" type="parTrans" cxnId="{CB538DC4-6C01-46B8-AE9E-0B3D3F11DF08}">
      <dgm:prSet/>
      <dgm:spPr/>
      <dgm:t>
        <a:bodyPr/>
        <a:lstStyle/>
        <a:p>
          <a:endParaRPr lang="en-CA" sz="2000"/>
        </a:p>
      </dgm:t>
    </dgm:pt>
    <dgm:pt modelId="{C2A4E846-F277-4953-9AFA-26D953EE469B}" type="sibTrans" cxnId="{CB538DC4-6C01-46B8-AE9E-0B3D3F11DF08}">
      <dgm:prSet/>
      <dgm:spPr/>
      <dgm:t>
        <a:bodyPr/>
        <a:lstStyle/>
        <a:p>
          <a:endParaRPr lang="en-CA" sz="2000"/>
        </a:p>
      </dgm:t>
    </dgm:pt>
    <dgm:pt modelId="{381F531C-C60A-431F-8917-66DAE1C75B42}">
      <dgm:prSet phldrT="[Text]" custT="1"/>
      <dgm:spPr/>
      <dgm:t>
        <a:bodyPr/>
        <a:lstStyle/>
        <a:p>
          <a:r>
            <a:rPr lang="en-CA" sz="1400" dirty="0"/>
            <a:t>Technology agnostic</a:t>
          </a:r>
        </a:p>
      </dgm:t>
    </dgm:pt>
    <dgm:pt modelId="{CD997993-FE10-4D79-8005-B633C42A1E0D}" type="parTrans" cxnId="{C369B23F-0C46-4360-8A8B-48BFBF3F355C}">
      <dgm:prSet/>
      <dgm:spPr/>
      <dgm:t>
        <a:bodyPr/>
        <a:lstStyle/>
        <a:p>
          <a:endParaRPr lang="en-CA" sz="2000"/>
        </a:p>
      </dgm:t>
    </dgm:pt>
    <dgm:pt modelId="{172D8C7B-3503-4899-BDBC-75953098061D}" type="sibTrans" cxnId="{C369B23F-0C46-4360-8A8B-48BFBF3F355C}">
      <dgm:prSet/>
      <dgm:spPr/>
      <dgm:t>
        <a:bodyPr/>
        <a:lstStyle/>
        <a:p>
          <a:endParaRPr lang="en-CA" sz="2000"/>
        </a:p>
      </dgm:t>
    </dgm:pt>
    <dgm:pt modelId="{6202081D-9F2C-432C-93FE-58EFD20A16C6}">
      <dgm:prSet phldrT="[Text]" custT="1"/>
      <dgm:spPr/>
      <dgm:t>
        <a:bodyPr/>
        <a:lstStyle/>
        <a:p>
          <a:r>
            <a:rPr lang="en-CA" sz="1400" dirty="0"/>
            <a:t>SDMX 3.0, SNA, BPM, GFS manual updates</a:t>
          </a:r>
        </a:p>
      </dgm:t>
    </dgm:pt>
    <dgm:pt modelId="{10F8EB5B-A7DA-4854-86FB-72C59D4E13FC}" type="parTrans" cxnId="{14A2D244-82DB-4593-ADD4-DE0C09760FE8}">
      <dgm:prSet/>
      <dgm:spPr/>
      <dgm:t>
        <a:bodyPr/>
        <a:lstStyle/>
        <a:p>
          <a:endParaRPr lang="en-CA" sz="2000"/>
        </a:p>
      </dgm:t>
    </dgm:pt>
    <dgm:pt modelId="{01BED130-5842-4168-8161-B2BCEDE5062C}" type="sibTrans" cxnId="{14A2D244-82DB-4593-ADD4-DE0C09760FE8}">
      <dgm:prSet/>
      <dgm:spPr/>
      <dgm:t>
        <a:bodyPr/>
        <a:lstStyle/>
        <a:p>
          <a:endParaRPr lang="en-CA" sz="2000"/>
        </a:p>
      </dgm:t>
    </dgm:pt>
    <dgm:pt modelId="{5A39B66D-E78E-46FF-B4BB-4C7EAD400690}">
      <dgm:prSet phldrT="[Text]" custT="1"/>
      <dgm:spPr/>
      <dgm:t>
        <a:bodyPr/>
        <a:lstStyle/>
        <a:p>
          <a:r>
            <a:rPr lang="en-CA" sz="1400" dirty="0"/>
            <a:t>Targeted updates</a:t>
          </a:r>
        </a:p>
      </dgm:t>
    </dgm:pt>
    <dgm:pt modelId="{3AE9E1C8-4D47-4686-975C-6567BFBF8F9A}" type="sibTrans" cxnId="{FDA6C864-D086-4017-B58C-EDB9B131EFEF}">
      <dgm:prSet/>
      <dgm:spPr/>
      <dgm:t>
        <a:bodyPr/>
        <a:lstStyle/>
        <a:p>
          <a:endParaRPr lang="en-CA" sz="2000"/>
        </a:p>
      </dgm:t>
    </dgm:pt>
    <dgm:pt modelId="{2CF45AFC-CA9D-4A67-B84C-119AE3365DD1}" type="parTrans" cxnId="{FDA6C864-D086-4017-B58C-EDB9B131EFEF}">
      <dgm:prSet/>
      <dgm:spPr/>
      <dgm:t>
        <a:bodyPr/>
        <a:lstStyle/>
        <a:p>
          <a:endParaRPr lang="en-CA" sz="2000"/>
        </a:p>
      </dgm:t>
    </dgm:pt>
    <dgm:pt modelId="{3C24EA45-3E1F-4EE4-AC53-1B7E625E3BAF}">
      <dgm:prSet phldrT="[Text]" custT="1"/>
      <dgm:spPr/>
      <dgm:t>
        <a:bodyPr/>
        <a:lstStyle/>
        <a:p>
          <a:r>
            <a:rPr lang="en-CA" sz="1600" dirty="0"/>
            <a:t>RE-USABILITY &amp; OPEN-SOURCE</a:t>
          </a:r>
        </a:p>
      </dgm:t>
    </dgm:pt>
    <dgm:pt modelId="{94021BEC-B982-4789-848E-19681DB4AA3B}" type="sibTrans" cxnId="{D03962E4-61E3-4C80-BA4C-B3C3F02BC55B}">
      <dgm:prSet/>
      <dgm:spPr/>
      <dgm:t>
        <a:bodyPr/>
        <a:lstStyle/>
        <a:p>
          <a:endParaRPr lang="en-CA" sz="2000"/>
        </a:p>
      </dgm:t>
    </dgm:pt>
    <dgm:pt modelId="{D834F3D5-8CE9-44D0-90C7-9B79115EB29B}" type="parTrans" cxnId="{D03962E4-61E3-4C80-BA4C-B3C3F02BC55B}">
      <dgm:prSet/>
      <dgm:spPr/>
      <dgm:t>
        <a:bodyPr/>
        <a:lstStyle/>
        <a:p>
          <a:endParaRPr lang="en-CA" sz="2000"/>
        </a:p>
      </dgm:t>
    </dgm:pt>
    <dgm:pt modelId="{CAFBCEDB-8D39-4CB6-8DB0-A2F889576F69}">
      <dgm:prSet phldrT="[Text]" custT="1"/>
      <dgm:spPr/>
      <dgm:t>
        <a:bodyPr/>
        <a:lstStyle/>
        <a:p>
          <a:r>
            <a:rPr lang="en-CA" sz="1400" dirty="0"/>
            <a:t>Code bank</a:t>
          </a:r>
        </a:p>
      </dgm:t>
    </dgm:pt>
    <dgm:pt modelId="{EAEC7990-3192-4FB9-9F8D-F5D08043F548}" type="parTrans" cxnId="{4B20BA22-3082-43F8-94DD-32AADB383FE0}">
      <dgm:prSet/>
      <dgm:spPr/>
      <dgm:t>
        <a:bodyPr/>
        <a:lstStyle/>
        <a:p>
          <a:endParaRPr lang="en-CA"/>
        </a:p>
      </dgm:t>
    </dgm:pt>
    <dgm:pt modelId="{04383C50-2949-47F0-8B7F-921BC8EF746C}" type="sibTrans" cxnId="{4B20BA22-3082-43F8-94DD-32AADB383FE0}">
      <dgm:prSet/>
      <dgm:spPr/>
      <dgm:t>
        <a:bodyPr/>
        <a:lstStyle/>
        <a:p>
          <a:endParaRPr lang="en-CA"/>
        </a:p>
      </dgm:t>
    </dgm:pt>
    <dgm:pt modelId="{874D4B35-A958-4A56-A7F7-BBFE6F212BF0}">
      <dgm:prSet phldrT="[Text]" custT="1"/>
      <dgm:spPr/>
      <dgm:t>
        <a:bodyPr/>
        <a:lstStyle/>
        <a:p>
          <a:r>
            <a:rPr lang="en-CA" sz="1600" dirty="0"/>
            <a:t>RELIABILITY</a:t>
          </a:r>
        </a:p>
      </dgm:t>
    </dgm:pt>
    <dgm:pt modelId="{C571607C-C56C-4F02-9101-999CD4C5C86B}" type="sibTrans" cxnId="{37690083-5447-4B44-953F-2D7524443889}">
      <dgm:prSet/>
      <dgm:spPr/>
      <dgm:t>
        <a:bodyPr/>
        <a:lstStyle/>
        <a:p>
          <a:endParaRPr lang="en-CA" sz="2000"/>
        </a:p>
      </dgm:t>
    </dgm:pt>
    <dgm:pt modelId="{058F88CC-B766-43FC-B1C1-DA7A1C0019BE}" type="parTrans" cxnId="{37690083-5447-4B44-953F-2D7524443889}">
      <dgm:prSet/>
      <dgm:spPr/>
      <dgm:t>
        <a:bodyPr/>
        <a:lstStyle/>
        <a:p>
          <a:endParaRPr lang="en-CA" sz="2000"/>
        </a:p>
      </dgm:t>
    </dgm:pt>
    <dgm:pt modelId="{0F47E1ED-C319-4B92-B754-4922034D14D7}">
      <dgm:prSet phldrT="[Text]" custT="1"/>
      <dgm:spPr/>
      <dgm:t>
        <a:bodyPr/>
        <a:lstStyle/>
        <a:p>
          <a:r>
            <a:rPr lang="en-CA" sz="1400" dirty="0"/>
            <a:t>Touchpoints throughout the pipelines</a:t>
          </a:r>
        </a:p>
      </dgm:t>
    </dgm:pt>
    <dgm:pt modelId="{91CB9630-B593-4197-AF4E-2FA04C06611C}" type="parTrans" cxnId="{A8AAF15D-1F05-41A6-9B5A-6C3AF7D2D27C}">
      <dgm:prSet/>
      <dgm:spPr/>
      <dgm:t>
        <a:bodyPr/>
        <a:lstStyle/>
        <a:p>
          <a:endParaRPr lang="en-CA"/>
        </a:p>
      </dgm:t>
    </dgm:pt>
    <dgm:pt modelId="{C3E2FA58-29C4-466A-B432-3E325D7274E6}" type="sibTrans" cxnId="{A8AAF15D-1F05-41A6-9B5A-6C3AF7D2D27C}">
      <dgm:prSet/>
      <dgm:spPr/>
      <dgm:t>
        <a:bodyPr/>
        <a:lstStyle/>
        <a:p>
          <a:endParaRPr lang="en-CA"/>
        </a:p>
      </dgm:t>
    </dgm:pt>
    <dgm:pt modelId="{B4715F87-E6E5-4D6C-B1E7-C1C8FE4BC4DE}" type="pres">
      <dgm:prSet presAssocID="{9B533DB1-53BB-4FDC-B3D2-F0FD43D8659E}" presName="theList" presStyleCnt="0">
        <dgm:presLayoutVars>
          <dgm:dir/>
          <dgm:animLvl val="lvl"/>
          <dgm:resizeHandles val="exact"/>
        </dgm:presLayoutVars>
      </dgm:prSet>
      <dgm:spPr/>
    </dgm:pt>
    <dgm:pt modelId="{EF89170D-AE9C-4950-8343-DE8AF04F7765}" type="pres">
      <dgm:prSet presAssocID="{F0C359FA-B1E0-46E3-B8FD-56A6510CC8F2}" presName="compNode" presStyleCnt="0"/>
      <dgm:spPr/>
    </dgm:pt>
    <dgm:pt modelId="{F1CA7812-4EA5-4476-9075-842E7FFD5E5D}" type="pres">
      <dgm:prSet presAssocID="{F0C359FA-B1E0-46E3-B8FD-56A6510CC8F2}" presName="aNode" presStyleLbl="bgShp" presStyleIdx="0" presStyleCnt="7"/>
      <dgm:spPr/>
    </dgm:pt>
    <dgm:pt modelId="{9C0C56B7-1462-4D27-90BC-220DC99E9299}" type="pres">
      <dgm:prSet presAssocID="{F0C359FA-B1E0-46E3-B8FD-56A6510CC8F2}" presName="textNode" presStyleLbl="bgShp" presStyleIdx="0" presStyleCnt="7"/>
      <dgm:spPr/>
    </dgm:pt>
    <dgm:pt modelId="{64234EF5-548C-4856-8C5D-EC146F6E6159}" type="pres">
      <dgm:prSet presAssocID="{F0C359FA-B1E0-46E3-B8FD-56A6510CC8F2}" presName="compChildNode" presStyleCnt="0"/>
      <dgm:spPr/>
    </dgm:pt>
    <dgm:pt modelId="{01E22CF7-4954-4FAA-855B-CC476AD5DA2E}" type="pres">
      <dgm:prSet presAssocID="{F0C359FA-B1E0-46E3-B8FD-56A6510CC8F2}" presName="theInnerList" presStyleCnt="0"/>
      <dgm:spPr/>
    </dgm:pt>
    <dgm:pt modelId="{832FE936-0016-4B0D-8661-01644E81E8D6}" type="pres">
      <dgm:prSet presAssocID="{D26CEF04-0E71-4A30-9542-BF2400D4B226}" presName="childNode" presStyleLbl="node1" presStyleIdx="0" presStyleCnt="15">
        <dgm:presLayoutVars>
          <dgm:bulletEnabled val="1"/>
        </dgm:presLayoutVars>
      </dgm:prSet>
      <dgm:spPr/>
    </dgm:pt>
    <dgm:pt modelId="{DA133632-D7D3-4D1E-B712-DAE5C09B1CC1}" type="pres">
      <dgm:prSet presAssocID="{D26CEF04-0E71-4A30-9542-BF2400D4B226}" presName="aSpace2" presStyleCnt="0"/>
      <dgm:spPr/>
    </dgm:pt>
    <dgm:pt modelId="{58AC90A2-8715-4EBF-8806-BE07678ED64B}" type="pres">
      <dgm:prSet presAssocID="{381F531C-C60A-431F-8917-66DAE1C75B42}" presName="childNode" presStyleLbl="node1" presStyleIdx="1" presStyleCnt="15">
        <dgm:presLayoutVars>
          <dgm:bulletEnabled val="1"/>
        </dgm:presLayoutVars>
      </dgm:prSet>
      <dgm:spPr/>
    </dgm:pt>
    <dgm:pt modelId="{46761E3F-5617-490C-AA84-ADA25807203E}" type="pres">
      <dgm:prSet presAssocID="{F0C359FA-B1E0-46E3-B8FD-56A6510CC8F2}" presName="aSpace" presStyleCnt="0"/>
      <dgm:spPr/>
    </dgm:pt>
    <dgm:pt modelId="{6DA2FE76-1AB2-4DCC-BE9E-66A2FAE14DE5}" type="pres">
      <dgm:prSet presAssocID="{54B29CF1-787C-4C31-9EDA-8329CF804E2B}" presName="compNode" presStyleCnt="0"/>
      <dgm:spPr/>
    </dgm:pt>
    <dgm:pt modelId="{9F8E1B8F-F715-4F28-9770-E5A3C88EA009}" type="pres">
      <dgm:prSet presAssocID="{54B29CF1-787C-4C31-9EDA-8329CF804E2B}" presName="aNode" presStyleLbl="bgShp" presStyleIdx="1" presStyleCnt="7"/>
      <dgm:spPr/>
    </dgm:pt>
    <dgm:pt modelId="{0A07EA55-EABD-492E-9068-289996587894}" type="pres">
      <dgm:prSet presAssocID="{54B29CF1-787C-4C31-9EDA-8329CF804E2B}" presName="textNode" presStyleLbl="bgShp" presStyleIdx="1" presStyleCnt="7"/>
      <dgm:spPr/>
    </dgm:pt>
    <dgm:pt modelId="{F1645A7E-11F0-49D9-B98B-6BBC3E9A2183}" type="pres">
      <dgm:prSet presAssocID="{54B29CF1-787C-4C31-9EDA-8329CF804E2B}" presName="compChildNode" presStyleCnt="0"/>
      <dgm:spPr/>
    </dgm:pt>
    <dgm:pt modelId="{B3245406-D63A-42F0-B17D-C763B3A3182C}" type="pres">
      <dgm:prSet presAssocID="{54B29CF1-787C-4C31-9EDA-8329CF804E2B}" presName="theInnerList" presStyleCnt="0"/>
      <dgm:spPr/>
    </dgm:pt>
    <dgm:pt modelId="{A94C056D-D0AB-48FD-9913-F80CC5FCBB95}" type="pres">
      <dgm:prSet presAssocID="{B3C18614-2ED3-40B8-9600-D674F2DB7A56}" presName="childNode" presStyleLbl="node1" presStyleIdx="2" presStyleCnt="15">
        <dgm:presLayoutVars>
          <dgm:bulletEnabled val="1"/>
        </dgm:presLayoutVars>
      </dgm:prSet>
      <dgm:spPr/>
    </dgm:pt>
    <dgm:pt modelId="{717E7636-AF25-48D4-BC84-382301B85D33}" type="pres">
      <dgm:prSet presAssocID="{B3C18614-2ED3-40B8-9600-D674F2DB7A56}" presName="aSpace2" presStyleCnt="0"/>
      <dgm:spPr/>
    </dgm:pt>
    <dgm:pt modelId="{E216D65C-9BDA-4643-9913-272DAA4C5768}" type="pres">
      <dgm:prSet presAssocID="{5A39B66D-E78E-46FF-B4BB-4C7EAD400690}" presName="childNode" presStyleLbl="node1" presStyleIdx="3" presStyleCnt="15">
        <dgm:presLayoutVars>
          <dgm:bulletEnabled val="1"/>
        </dgm:presLayoutVars>
      </dgm:prSet>
      <dgm:spPr/>
    </dgm:pt>
    <dgm:pt modelId="{FB9CDC28-B80E-4CBB-BC28-23E32526C94C}" type="pres">
      <dgm:prSet presAssocID="{54B29CF1-787C-4C31-9EDA-8329CF804E2B}" presName="aSpace" presStyleCnt="0"/>
      <dgm:spPr/>
    </dgm:pt>
    <dgm:pt modelId="{4A8E6F5B-5E1B-4F4C-997C-2FA84BFEF564}" type="pres">
      <dgm:prSet presAssocID="{1287CB38-5775-4D88-BF3E-87FCEF4E71B3}" presName="compNode" presStyleCnt="0"/>
      <dgm:spPr/>
    </dgm:pt>
    <dgm:pt modelId="{EDEADB9C-2367-43F3-B37C-29F1C3625B59}" type="pres">
      <dgm:prSet presAssocID="{1287CB38-5775-4D88-BF3E-87FCEF4E71B3}" presName="aNode" presStyleLbl="bgShp" presStyleIdx="2" presStyleCnt="7"/>
      <dgm:spPr/>
    </dgm:pt>
    <dgm:pt modelId="{69918790-E6D0-4542-8837-A79ADBC2D457}" type="pres">
      <dgm:prSet presAssocID="{1287CB38-5775-4D88-BF3E-87FCEF4E71B3}" presName="textNode" presStyleLbl="bgShp" presStyleIdx="2" presStyleCnt="7"/>
      <dgm:spPr/>
    </dgm:pt>
    <dgm:pt modelId="{D7951AF1-5565-422E-B540-9EEF1CC34296}" type="pres">
      <dgm:prSet presAssocID="{1287CB38-5775-4D88-BF3E-87FCEF4E71B3}" presName="compChildNode" presStyleCnt="0"/>
      <dgm:spPr/>
    </dgm:pt>
    <dgm:pt modelId="{C5A8E6A5-0B6E-42D4-885A-8B4A872A9377}" type="pres">
      <dgm:prSet presAssocID="{1287CB38-5775-4D88-BF3E-87FCEF4E71B3}" presName="theInnerList" presStyleCnt="0"/>
      <dgm:spPr/>
    </dgm:pt>
    <dgm:pt modelId="{CA624886-BA45-44F4-8303-3599CB42D61B}" type="pres">
      <dgm:prSet presAssocID="{29E4A3AD-9219-456C-A94D-3D31BC916876}" presName="childNode" presStyleLbl="node1" presStyleIdx="4" presStyleCnt="15">
        <dgm:presLayoutVars>
          <dgm:bulletEnabled val="1"/>
        </dgm:presLayoutVars>
      </dgm:prSet>
      <dgm:spPr/>
    </dgm:pt>
    <dgm:pt modelId="{6CEB2C2E-06ED-4463-A9C0-E58699A1A01F}" type="pres">
      <dgm:prSet presAssocID="{29E4A3AD-9219-456C-A94D-3D31BC916876}" presName="aSpace2" presStyleCnt="0"/>
      <dgm:spPr/>
    </dgm:pt>
    <dgm:pt modelId="{B7A961CD-3ADE-4167-B614-219373606487}" type="pres">
      <dgm:prSet presAssocID="{509A9A35-F21A-426D-A5E7-D5ACD1DE0065}" presName="childNode" presStyleLbl="node1" presStyleIdx="5" presStyleCnt="15">
        <dgm:presLayoutVars>
          <dgm:bulletEnabled val="1"/>
        </dgm:presLayoutVars>
      </dgm:prSet>
      <dgm:spPr/>
    </dgm:pt>
    <dgm:pt modelId="{DE4BEB66-FFF0-40AD-AA65-0D7619FFF16D}" type="pres">
      <dgm:prSet presAssocID="{1287CB38-5775-4D88-BF3E-87FCEF4E71B3}" presName="aSpace" presStyleCnt="0"/>
      <dgm:spPr/>
    </dgm:pt>
    <dgm:pt modelId="{56FF0E12-A086-4EDA-9B09-663F6A55944E}" type="pres">
      <dgm:prSet presAssocID="{3C24EA45-3E1F-4EE4-AC53-1B7E625E3BAF}" presName="compNode" presStyleCnt="0"/>
      <dgm:spPr/>
    </dgm:pt>
    <dgm:pt modelId="{297B1F39-B569-4085-BB7B-E31C5BDD2BF5}" type="pres">
      <dgm:prSet presAssocID="{3C24EA45-3E1F-4EE4-AC53-1B7E625E3BAF}" presName="aNode" presStyleLbl="bgShp" presStyleIdx="3" presStyleCnt="7"/>
      <dgm:spPr/>
    </dgm:pt>
    <dgm:pt modelId="{88CCA055-33CB-4910-9F4F-68ADF3EAC983}" type="pres">
      <dgm:prSet presAssocID="{3C24EA45-3E1F-4EE4-AC53-1B7E625E3BAF}" presName="textNode" presStyleLbl="bgShp" presStyleIdx="3" presStyleCnt="7"/>
      <dgm:spPr/>
    </dgm:pt>
    <dgm:pt modelId="{07B626E2-38BB-44C3-839A-CCB9B654DC32}" type="pres">
      <dgm:prSet presAssocID="{3C24EA45-3E1F-4EE4-AC53-1B7E625E3BAF}" presName="compChildNode" presStyleCnt="0"/>
      <dgm:spPr/>
    </dgm:pt>
    <dgm:pt modelId="{94F13E2D-C74A-4748-BAD8-2E65936E5E54}" type="pres">
      <dgm:prSet presAssocID="{3C24EA45-3E1F-4EE4-AC53-1B7E625E3BAF}" presName="theInnerList" presStyleCnt="0"/>
      <dgm:spPr/>
    </dgm:pt>
    <dgm:pt modelId="{7D58A176-7678-4299-AC17-C4A93CD6BDD8}" type="pres">
      <dgm:prSet presAssocID="{97E9C2A9-B5A8-474E-9C7C-5BB7E4269463}" presName="childNode" presStyleLbl="node1" presStyleIdx="6" presStyleCnt="15">
        <dgm:presLayoutVars>
          <dgm:bulletEnabled val="1"/>
        </dgm:presLayoutVars>
      </dgm:prSet>
      <dgm:spPr/>
    </dgm:pt>
    <dgm:pt modelId="{E7397EBF-3633-4C42-84B5-6F0F4C31A4C0}" type="pres">
      <dgm:prSet presAssocID="{97E9C2A9-B5A8-474E-9C7C-5BB7E4269463}" presName="aSpace2" presStyleCnt="0"/>
      <dgm:spPr/>
    </dgm:pt>
    <dgm:pt modelId="{A6FCE676-D6A5-4C5C-922A-856468A512A5}" type="pres">
      <dgm:prSet presAssocID="{F07492B5-AFC1-41EE-965B-30A70B5031BC}" presName="childNode" presStyleLbl="node1" presStyleIdx="7" presStyleCnt="15">
        <dgm:presLayoutVars>
          <dgm:bulletEnabled val="1"/>
        </dgm:presLayoutVars>
      </dgm:prSet>
      <dgm:spPr/>
    </dgm:pt>
    <dgm:pt modelId="{87E10E94-7019-430D-BF4E-76F85976E3CD}" type="pres">
      <dgm:prSet presAssocID="{F07492B5-AFC1-41EE-965B-30A70B5031BC}" presName="aSpace2" presStyleCnt="0"/>
      <dgm:spPr/>
    </dgm:pt>
    <dgm:pt modelId="{60EAB666-0D56-4956-8353-13732D7DD03D}" type="pres">
      <dgm:prSet presAssocID="{CAFBCEDB-8D39-4CB6-8DB0-A2F889576F69}" presName="childNode" presStyleLbl="node1" presStyleIdx="8" presStyleCnt="15">
        <dgm:presLayoutVars>
          <dgm:bulletEnabled val="1"/>
        </dgm:presLayoutVars>
      </dgm:prSet>
      <dgm:spPr/>
    </dgm:pt>
    <dgm:pt modelId="{42E4A186-28F3-44F2-94B3-09230A5836BC}" type="pres">
      <dgm:prSet presAssocID="{3C24EA45-3E1F-4EE4-AC53-1B7E625E3BAF}" presName="aSpace" presStyleCnt="0"/>
      <dgm:spPr/>
    </dgm:pt>
    <dgm:pt modelId="{88A4F900-7291-4BC9-8B5D-D3937F5FF564}" type="pres">
      <dgm:prSet presAssocID="{90C046F9-A955-4830-B9C9-1FD34D86147D}" presName="compNode" presStyleCnt="0"/>
      <dgm:spPr/>
    </dgm:pt>
    <dgm:pt modelId="{523A5E8C-6AA5-43B1-94DB-2A16546500EC}" type="pres">
      <dgm:prSet presAssocID="{90C046F9-A955-4830-B9C9-1FD34D86147D}" presName="aNode" presStyleLbl="bgShp" presStyleIdx="4" presStyleCnt="7"/>
      <dgm:spPr/>
    </dgm:pt>
    <dgm:pt modelId="{4EB4B1FA-C18D-48D8-86DB-FEEC2B5755A1}" type="pres">
      <dgm:prSet presAssocID="{90C046F9-A955-4830-B9C9-1FD34D86147D}" presName="textNode" presStyleLbl="bgShp" presStyleIdx="4" presStyleCnt="7"/>
      <dgm:spPr/>
    </dgm:pt>
    <dgm:pt modelId="{E71B53BA-438F-4F15-B8D7-E45693F6E604}" type="pres">
      <dgm:prSet presAssocID="{90C046F9-A955-4830-B9C9-1FD34D86147D}" presName="compChildNode" presStyleCnt="0"/>
      <dgm:spPr/>
    </dgm:pt>
    <dgm:pt modelId="{59DC4461-A7E6-443C-A6D7-76F11D119819}" type="pres">
      <dgm:prSet presAssocID="{90C046F9-A955-4830-B9C9-1FD34D86147D}" presName="theInnerList" presStyleCnt="0"/>
      <dgm:spPr/>
    </dgm:pt>
    <dgm:pt modelId="{A0842C9D-9EFA-433A-8954-EE1160900984}" type="pres">
      <dgm:prSet presAssocID="{5FB6D0DE-8469-432A-B614-314951A52DDA}" presName="childNode" presStyleLbl="node1" presStyleIdx="9" presStyleCnt="15">
        <dgm:presLayoutVars>
          <dgm:bulletEnabled val="1"/>
        </dgm:presLayoutVars>
      </dgm:prSet>
      <dgm:spPr/>
    </dgm:pt>
    <dgm:pt modelId="{4A40F898-0423-4121-B270-35F0B356FB4D}" type="pres">
      <dgm:prSet presAssocID="{5FB6D0DE-8469-432A-B614-314951A52DDA}" presName="aSpace2" presStyleCnt="0"/>
      <dgm:spPr/>
    </dgm:pt>
    <dgm:pt modelId="{AFDB39C2-77BB-430F-B6B5-FC95A74F4F59}" type="pres">
      <dgm:prSet presAssocID="{B48FA71B-311B-40B7-AA10-36A07D77F5A6}" presName="childNode" presStyleLbl="node1" presStyleIdx="10" presStyleCnt="15">
        <dgm:presLayoutVars>
          <dgm:bulletEnabled val="1"/>
        </dgm:presLayoutVars>
      </dgm:prSet>
      <dgm:spPr/>
    </dgm:pt>
    <dgm:pt modelId="{AE550393-3D28-4EA1-81A2-15BE8F347AFE}" type="pres">
      <dgm:prSet presAssocID="{90C046F9-A955-4830-B9C9-1FD34D86147D}" presName="aSpace" presStyleCnt="0"/>
      <dgm:spPr/>
    </dgm:pt>
    <dgm:pt modelId="{961F1248-BD1E-4FD9-90CC-A1C070C7D5A6}" type="pres">
      <dgm:prSet presAssocID="{874D4B35-A958-4A56-A7F7-BBFE6F212BF0}" presName="compNode" presStyleCnt="0"/>
      <dgm:spPr/>
    </dgm:pt>
    <dgm:pt modelId="{B5831E96-AA4E-43EC-A0BA-136988D7158F}" type="pres">
      <dgm:prSet presAssocID="{874D4B35-A958-4A56-A7F7-BBFE6F212BF0}" presName="aNode" presStyleLbl="bgShp" presStyleIdx="5" presStyleCnt="7"/>
      <dgm:spPr/>
    </dgm:pt>
    <dgm:pt modelId="{1F35D308-EACD-4BB7-BA14-8D222725B84F}" type="pres">
      <dgm:prSet presAssocID="{874D4B35-A958-4A56-A7F7-BBFE6F212BF0}" presName="textNode" presStyleLbl="bgShp" presStyleIdx="5" presStyleCnt="7"/>
      <dgm:spPr/>
    </dgm:pt>
    <dgm:pt modelId="{93890847-DDE3-492C-9521-B8A1A7E82D86}" type="pres">
      <dgm:prSet presAssocID="{874D4B35-A958-4A56-A7F7-BBFE6F212BF0}" presName="compChildNode" presStyleCnt="0"/>
      <dgm:spPr/>
    </dgm:pt>
    <dgm:pt modelId="{6339EEFD-768C-46A1-9679-93570234BE23}" type="pres">
      <dgm:prSet presAssocID="{874D4B35-A958-4A56-A7F7-BBFE6F212BF0}" presName="theInnerList" presStyleCnt="0"/>
      <dgm:spPr/>
    </dgm:pt>
    <dgm:pt modelId="{C467D25A-3DFC-49A0-A1D7-EBDDE2F76402}" type="pres">
      <dgm:prSet presAssocID="{0951C3A3-CEE6-4F0F-A8F6-32C13415E296}" presName="childNode" presStyleLbl="node1" presStyleIdx="11" presStyleCnt="15">
        <dgm:presLayoutVars>
          <dgm:bulletEnabled val="1"/>
        </dgm:presLayoutVars>
      </dgm:prSet>
      <dgm:spPr/>
    </dgm:pt>
    <dgm:pt modelId="{A6B66261-F14D-4015-8257-30885DD5069D}" type="pres">
      <dgm:prSet presAssocID="{0951C3A3-CEE6-4F0F-A8F6-32C13415E296}" presName="aSpace2" presStyleCnt="0"/>
      <dgm:spPr/>
    </dgm:pt>
    <dgm:pt modelId="{0745F332-FCB6-4BD0-996B-8949CB175397}" type="pres">
      <dgm:prSet presAssocID="{0F47E1ED-C319-4B92-B754-4922034D14D7}" presName="childNode" presStyleLbl="node1" presStyleIdx="12" presStyleCnt="15">
        <dgm:presLayoutVars>
          <dgm:bulletEnabled val="1"/>
        </dgm:presLayoutVars>
      </dgm:prSet>
      <dgm:spPr/>
    </dgm:pt>
    <dgm:pt modelId="{3C2C2FD8-31BC-4B74-920A-B44237C4C63F}" type="pres">
      <dgm:prSet presAssocID="{874D4B35-A958-4A56-A7F7-BBFE6F212BF0}" presName="aSpace" presStyleCnt="0"/>
      <dgm:spPr/>
    </dgm:pt>
    <dgm:pt modelId="{095630A3-F00B-4EFC-9013-B0AC886563AD}" type="pres">
      <dgm:prSet presAssocID="{FF211EE7-2D1E-4DDA-935F-FE0E2F8F5285}" presName="compNode" presStyleCnt="0"/>
      <dgm:spPr/>
    </dgm:pt>
    <dgm:pt modelId="{358A0833-2FCF-4383-A044-AEB57A491356}" type="pres">
      <dgm:prSet presAssocID="{FF211EE7-2D1E-4DDA-935F-FE0E2F8F5285}" presName="aNode" presStyleLbl="bgShp" presStyleIdx="6" presStyleCnt="7"/>
      <dgm:spPr/>
    </dgm:pt>
    <dgm:pt modelId="{44AB30FC-86BC-4E71-BBD7-782C2096651B}" type="pres">
      <dgm:prSet presAssocID="{FF211EE7-2D1E-4DDA-935F-FE0E2F8F5285}" presName="textNode" presStyleLbl="bgShp" presStyleIdx="6" presStyleCnt="7"/>
      <dgm:spPr/>
    </dgm:pt>
    <dgm:pt modelId="{D21022D2-B00A-42CF-BB72-5C35E7EE046B}" type="pres">
      <dgm:prSet presAssocID="{FF211EE7-2D1E-4DDA-935F-FE0E2F8F5285}" presName="compChildNode" presStyleCnt="0"/>
      <dgm:spPr/>
    </dgm:pt>
    <dgm:pt modelId="{0087821C-4D62-4ECE-A223-A81324DD894E}" type="pres">
      <dgm:prSet presAssocID="{FF211EE7-2D1E-4DDA-935F-FE0E2F8F5285}" presName="theInnerList" presStyleCnt="0"/>
      <dgm:spPr/>
    </dgm:pt>
    <dgm:pt modelId="{6BF9C0D9-B8A4-4E71-8FA9-59057CC0A6E8}" type="pres">
      <dgm:prSet presAssocID="{97771FB4-FB61-4A46-A3F2-B65569FE5601}" presName="childNode" presStyleLbl="node1" presStyleIdx="13" presStyleCnt="15">
        <dgm:presLayoutVars>
          <dgm:bulletEnabled val="1"/>
        </dgm:presLayoutVars>
      </dgm:prSet>
      <dgm:spPr/>
    </dgm:pt>
    <dgm:pt modelId="{E35D1A8A-4911-473C-ACCE-266415C3EEE1}" type="pres">
      <dgm:prSet presAssocID="{97771FB4-FB61-4A46-A3F2-B65569FE5601}" presName="aSpace2" presStyleCnt="0"/>
      <dgm:spPr/>
    </dgm:pt>
    <dgm:pt modelId="{8A3A0376-8364-4251-8584-420C9F1F0901}" type="pres">
      <dgm:prSet presAssocID="{6202081D-9F2C-432C-93FE-58EFD20A16C6}" presName="childNode" presStyleLbl="node1" presStyleIdx="14" presStyleCnt="15">
        <dgm:presLayoutVars>
          <dgm:bulletEnabled val="1"/>
        </dgm:presLayoutVars>
      </dgm:prSet>
      <dgm:spPr/>
    </dgm:pt>
  </dgm:ptLst>
  <dgm:cxnLst>
    <dgm:cxn modelId="{082D9709-3E6D-49D6-A4C1-803300884651}" type="presOf" srcId="{874D4B35-A958-4A56-A7F7-BBFE6F212BF0}" destId="{B5831E96-AA4E-43EC-A0BA-136988D7158F}" srcOrd="0" destOrd="0" presId="urn:microsoft.com/office/officeart/2005/8/layout/lProcess2"/>
    <dgm:cxn modelId="{40B3A117-A71D-4DB4-958C-7D46F1A00181}" type="presOf" srcId="{509A9A35-F21A-426D-A5E7-D5ACD1DE0065}" destId="{B7A961CD-3ADE-4167-B614-219373606487}" srcOrd="0" destOrd="0" presId="urn:microsoft.com/office/officeart/2005/8/layout/lProcess2"/>
    <dgm:cxn modelId="{90AAD817-7FD4-43FC-A8CD-B0E01DD20D62}" type="presOf" srcId="{B48FA71B-311B-40B7-AA10-36A07D77F5A6}" destId="{AFDB39C2-77BB-430F-B6B5-FC95A74F4F59}" srcOrd="0" destOrd="0" presId="urn:microsoft.com/office/officeart/2005/8/layout/lProcess2"/>
    <dgm:cxn modelId="{ECB1F01B-21EF-4B24-BB75-371F0617B5A9}" type="presOf" srcId="{FF211EE7-2D1E-4DDA-935F-FE0E2F8F5285}" destId="{358A0833-2FCF-4383-A044-AEB57A491356}" srcOrd="0" destOrd="0" presId="urn:microsoft.com/office/officeart/2005/8/layout/lProcess2"/>
    <dgm:cxn modelId="{4B20BA22-3082-43F8-94DD-32AADB383FE0}" srcId="{3C24EA45-3E1F-4EE4-AC53-1B7E625E3BAF}" destId="{CAFBCEDB-8D39-4CB6-8DB0-A2F889576F69}" srcOrd="2" destOrd="0" parTransId="{EAEC7990-3192-4FB9-9F8D-F5D08043F548}" sibTransId="{04383C50-2949-47F0-8B7F-921BC8EF746C}"/>
    <dgm:cxn modelId="{97924D24-2CD1-485B-B1D0-26D4D9963ABE}" srcId="{F0C359FA-B1E0-46E3-B8FD-56A6510CC8F2}" destId="{D26CEF04-0E71-4A30-9542-BF2400D4B226}" srcOrd="0" destOrd="0" parTransId="{780F5BFC-DA0C-44AD-AD8A-C327439BBF9B}" sibTransId="{1135F03C-69EB-47BC-95B6-679BF4EC68F8}"/>
    <dgm:cxn modelId="{99BF642B-F5AB-4B5C-907C-D7BA9AEAB56A}" type="presOf" srcId="{29E4A3AD-9219-456C-A94D-3D31BC916876}" destId="{CA624886-BA45-44F4-8303-3599CB42D61B}" srcOrd="0" destOrd="0" presId="urn:microsoft.com/office/officeart/2005/8/layout/lProcess2"/>
    <dgm:cxn modelId="{C810702D-F416-4643-8037-4262168498B0}" type="presOf" srcId="{CAFBCEDB-8D39-4CB6-8DB0-A2F889576F69}" destId="{60EAB666-0D56-4956-8353-13732D7DD03D}" srcOrd="0" destOrd="0" presId="urn:microsoft.com/office/officeart/2005/8/layout/lProcess2"/>
    <dgm:cxn modelId="{C5D04E2E-A285-4B25-86C3-3431A30308F4}" type="presOf" srcId="{1287CB38-5775-4D88-BF3E-87FCEF4E71B3}" destId="{EDEADB9C-2367-43F3-B37C-29F1C3625B59}" srcOrd="0" destOrd="0" presId="urn:microsoft.com/office/officeart/2005/8/layout/lProcess2"/>
    <dgm:cxn modelId="{C369B23F-0C46-4360-8A8B-48BFBF3F355C}" srcId="{F0C359FA-B1E0-46E3-B8FD-56A6510CC8F2}" destId="{381F531C-C60A-431F-8917-66DAE1C75B42}" srcOrd="1" destOrd="0" parTransId="{CD997993-FE10-4D79-8005-B633C42A1E0D}" sibTransId="{172D8C7B-3503-4899-BDBC-75953098061D}"/>
    <dgm:cxn modelId="{37087540-63F5-4135-8030-97D74E1D3D60}" type="presOf" srcId="{1287CB38-5775-4D88-BF3E-87FCEF4E71B3}" destId="{69918790-E6D0-4542-8837-A79ADBC2D457}" srcOrd="1" destOrd="0" presId="urn:microsoft.com/office/officeart/2005/8/layout/lProcess2"/>
    <dgm:cxn modelId="{A8AAF15D-1F05-41A6-9B5A-6C3AF7D2D27C}" srcId="{874D4B35-A958-4A56-A7F7-BBFE6F212BF0}" destId="{0F47E1ED-C319-4B92-B754-4922034D14D7}" srcOrd="1" destOrd="0" parTransId="{91CB9630-B593-4197-AF4E-2FA04C06611C}" sibTransId="{C3E2FA58-29C4-466A-B432-3E325D7274E6}"/>
    <dgm:cxn modelId="{DEE7F162-F835-4F37-8581-103E6A08CFE2}" type="presOf" srcId="{90C046F9-A955-4830-B9C9-1FD34D86147D}" destId="{523A5E8C-6AA5-43B1-94DB-2A16546500EC}" srcOrd="0" destOrd="0" presId="urn:microsoft.com/office/officeart/2005/8/layout/lProcess2"/>
    <dgm:cxn modelId="{15122D64-5D40-44FE-8F6D-0120923C5A6E}" srcId="{1287CB38-5775-4D88-BF3E-87FCEF4E71B3}" destId="{509A9A35-F21A-426D-A5E7-D5ACD1DE0065}" srcOrd="1" destOrd="0" parTransId="{C71A44F0-18BC-4304-95EA-5EE0166D9206}" sibTransId="{5712061C-2EC6-47C8-82A5-8E68E0983DBD}"/>
    <dgm:cxn modelId="{FDA6C864-D086-4017-B58C-EDB9B131EFEF}" srcId="{54B29CF1-787C-4C31-9EDA-8329CF804E2B}" destId="{5A39B66D-E78E-46FF-B4BB-4C7EAD400690}" srcOrd="1" destOrd="0" parTransId="{2CF45AFC-CA9D-4A67-B84C-119AE3365DD1}" sibTransId="{3AE9E1C8-4D47-4686-975C-6567BFBF8F9A}"/>
    <dgm:cxn modelId="{14A2D244-82DB-4593-ADD4-DE0C09760FE8}" srcId="{FF211EE7-2D1E-4DDA-935F-FE0E2F8F5285}" destId="{6202081D-9F2C-432C-93FE-58EFD20A16C6}" srcOrd="1" destOrd="0" parTransId="{10F8EB5B-A7DA-4854-86FB-72C59D4E13FC}" sibTransId="{01BED130-5842-4168-8161-B2BCEDE5062C}"/>
    <dgm:cxn modelId="{D9CF7766-CFF2-4409-BED4-3454D219129A}" srcId="{9B533DB1-53BB-4FDC-B3D2-F0FD43D8659E}" destId="{54B29CF1-787C-4C31-9EDA-8329CF804E2B}" srcOrd="1" destOrd="0" parTransId="{E7F63B78-27ED-49D8-B506-AEEF27FFF171}" sibTransId="{94F32847-7271-4DBC-B526-B35C829999D0}"/>
    <dgm:cxn modelId="{C41B714C-D864-48EA-93DF-83EBB1A6720F}" type="presOf" srcId="{90C046F9-A955-4830-B9C9-1FD34D86147D}" destId="{4EB4B1FA-C18D-48D8-86DB-FEEC2B5755A1}" srcOrd="1" destOrd="0" presId="urn:microsoft.com/office/officeart/2005/8/layout/lProcess2"/>
    <dgm:cxn modelId="{B12BC66C-B333-4399-B802-E1D3ED286724}" srcId="{9B533DB1-53BB-4FDC-B3D2-F0FD43D8659E}" destId="{FF211EE7-2D1E-4DDA-935F-FE0E2F8F5285}" srcOrd="6" destOrd="0" parTransId="{BBFA7D22-C38A-43CE-B870-D98494F76092}" sibTransId="{5E56FAC8-C5D1-4D06-A3DA-D8DACE03B4D6}"/>
    <dgm:cxn modelId="{BE4C246F-A537-475A-8156-3B593A566008}" type="presOf" srcId="{D26CEF04-0E71-4A30-9542-BF2400D4B226}" destId="{832FE936-0016-4B0D-8661-01644E81E8D6}" srcOrd="0" destOrd="0" presId="urn:microsoft.com/office/officeart/2005/8/layout/lProcess2"/>
    <dgm:cxn modelId="{0E6B266F-12F5-4ACE-866D-33E0F1909982}" type="presOf" srcId="{6202081D-9F2C-432C-93FE-58EFD20A16C6}" destId="{8A3A0376-8364-4251-8584-420C9F1F0901}" srcOrd="0" destOrd="0" presId="urn:microsoft.com/office/officeart/2005/8/layout/lProcess2"/>
    <dgm:cxn modelId="{5E81D550-2FFE-44C8-9E61-0311A15EF8BD}" srcId="{90C046F9-A955-4830-B9C9-1FD34D86147D}" destId="{5FB6D0DE-8469-432A-B614-314951A52DDA}" srcOrd="0" destOrd="0" parTransId="{11D5E6CE-B0D2-444E-92BC-6E90380E2C62}" sibTransId="{CA675D10-2A86-495D-B5CD-F2163EF5E91A}"/>
    <dgm:cxn modelId="{594B0571-4FBA-4046-8EA3-A4F6AE2053A3}" type="presOf" srcId="{54B29CF1-787C-4C31-9EDA-8329CF804E2B}" destId="{9F8E1B8F-F715-4F28-9770-E5A3C88EA009}" srcOrd="0" destOrd="0" presId="urn:microsoft.com/office/officeart/2005/8/layout/lProcess2"/>
    <dgm:cxn modelId="{B5424E54-C2C7-4C67-802B-16E70202A8FE}" type="presOf" srcId="{F07492B5-AFC1-41EE-965B-30A70B5031BC}" destId="{A6FCE676-D6A5-4C5C-922A-856468A512A5}" srcOrd="0" destOrd="0" presId="urn:microsoft.com/office/officeart/2005/8/layout/lProcess2"/>
    <dgm:cxn modelId="{C0DC097A-B327-4937-9528-CB24FE8920A9}" type="presOf" srcId="{F0C359FA-B1E0-46E3-B8FD-56A6510CC8F2}" destId="{9C0C56B7-1462-4D27-90BC-220DC99E9299}" srcOrd="1" destOrd="0" presId="urn:microsoft.com/office/officeart/2005/8/layout/lProcess2"/>
    <dgm:cxn modelId="{B5553B7A-A5F3-4D66-9658-0F96EA4840A8}" srcId="{9B533DB1-53BB-4FDC-B3D2-F0FD43D8659E}" destId="{90C046F9-A955-4830-B9C9-1FD34D86147D}" srcOrd="4" destOrd="0" parTransId="{5B454BA6-A714-4DC9-BD59-9546095C5699}" sibTransId="{B37FA572-7820-4C6E-8558-4E4D7D844C15}"/>
    <dgm:cxn modelId="{37690083-5447-4B44-953F-2D7524443889}" srcId="{9B533DB1-53BB-4FDC-B3D2-F0FD43D8659E}" destId="{874D4B35-A958-4A56-A7F7-BBFE6F212BF0}" srcOrd="5" destOrd="0" parTransId="{058F88CC-B766-43FC-B1C1-DA7A1C0019BE}" sibTransId="{C571607C-C56C-4F02-9101-999CD4C5C86B}"/>
    <dgm:cxn modelId="{9C264783-8E2C-4DF9-B5BE-F3487359FCF6}" srcId="{874D4B35-A958-4A56-A7F7-BBFE6F212BF0}" destId="{0951C3A3-CEE6-4F0F-A8F6-32C13415E296}" srcOrd="0" destOrd="0" parTransId="{15D2E794-824D-47A0-A025-1F07F8B33406}" sibTransId="{DBF721B1-2A66-4DEF-AD95-6C7ED18D9137}"/>
    <dgm:cxn modelId="{39D83E8D-23C5-4ADF-B727-0C69061EDBA2}" srcId="{1287CB38-5775-4D88-BF3E-87FCEF4E71B3}" destId="{29E4A3AD-9219-456C-A94D-3D31BC916876}" srcOrd="0" destOrd="0" parTransId="{5FB098C1-2E5D-4C63-B62A-B8AA04014974}" sibTransId="{0536D385-32A5-4457-983B-0B4872AB7642}"/>
    <dgm:cxn modelId="{67923290-6609-4B1C-82BC-F7C065FC2326}" type="presOf" srcId="{874D4B35-A958-4A56-A7F7-BBFE6F212BF0}" destId="{1F35D308-EACD-4BB7-BA14-8D222725B84F}" srcOrd="1" destOrd="0" presId="urn:microsoft.com/office/officeart/2005/8/layout/lProcess2"/>
    <dgm:cxn modelId="{2BC25396-18BE-44AE-B336-931F05A70DBF}" type="presOf" srcId="{3C24EA45-3E1F-4EE4-AC53-1B7E625E3BAF}" destId="{297B1F39-B569-4085-BB7B-E31C5BDD2BF5}" srcOrd="0" destOrd="0" presId="urn:microsoft.com/office/officeart/2005/8/layout/lProcess2"/>
    <dgm:cxn modelId="{0C42719B-8C92-4838-B331-5E20EC6C3655}" srcId="{9B533DB1-53BB-4FDC-B3D2-F0FD43D8659E}" destId="{1287CB38-5775-4D88-BF3E-87FCEF4E71B3}" srcOrd="2" destOrd="0" parTransId="{9A8881DC-4A2A-464D-9465-4C84F480EA83}" sibTransId="{F692BC0C-A46E-4D92-9114-F7A97C85A742}"/>
    <dgm:cxn modelId="{429D90A3-1652-4475-9C10-47E03387BD69}" type="presOf" srcId="{97E9C2A9-B5A8-474E-9C7C-5BB7E4269463}" destId="{7D58A176-7678-4299-AC17-C4A93CD6BDD8}" srcOrd="0" destOrd="0" presId="urn:microsoft.com/office/officeart/2005/8/layout/lProcess2"/>
    <dgm:cxn modelId="{FF8EC1A9-F05F-42B0-9C4E-DCB7B345D5B4}" srcId="{54B29CF1-787C-4C31-9EDA-8329CF804E2B}" destId="{B3C18614-2ED3-40B8-9600-D674F2DB7A56}" srcOrd="0" destOrd="0" parTransId="{0073FFB2-72D7-4ADC-8556-26A38050F3AD}" sibTransId="{7E375A30-75EC-4D80-8297-64DA6B9445F1}"/>
    <dgm:cxn modelId="{9E12ACB2-5A4D-46E6-8D3C-B8080B8DF9BA}" srcId="{FF211EE7-2D1E-4DDA-935F-FE0E2F8F5285}" destId="{97771FB4-FB61-4A46-A3F2-B65569FE5601}" srcOrd="0" destOrd="0" parTransId="{D4B1E516-5D5F-4BAE-8F7D-562D6B320E0E}" sibTransId="{0844166C-9484-44C8-8A0B-816E17517459}"/>
    <dgm:cxn modelId="{4E4F27B6-1069-49C1-A9D6-199D3547521F}" type="presOf" srcId="{B3C18614-2ED3-40B8-9600-D674F2DB7A56}" destId="{A94C056D-D0AB-48FD-9913-F80CC5FCBB95}" srcOrd="0" destOrd="0" presId="urn:microsoft.com/office/officeart/2005/8/layout/lProcess2"/>
    <dgm:cxn modelId="{22C741C2-8E5D-45E5-863B-1F9F900EF175}" type="presOf" srcId="{9B533DB1-53BB-4FDC-B3D2-F0FD43D8659E}" destId="{B4715F87-E6E5-4D6C-B1E7-C1C8FE4BC4DE}" srcOrd="0" destOrd="0" presId="urn:microsoft.com/office/officeart/2005/8/layout/lProcess2"/>
    <dgm:cxn modelId="{CB538DC4-6C01-46B8-AE9E-0B3D3F11DF08}" srcId="{90C046F9-A955-4830-B9C9-1FD34D86147D}" destId="{B48FA71B-311B-40B7-AA10-36A07D77F5A6}" srcOrd="1" destOrd="0" parTransId="{D403527A-27AC-4540-8A3A-C23844B88CED}" sibTransId="{C2A4E846-F277-4953-9AFA-26D953EE469B}"/>
    <dgm:cxn modelId="{9A3F21C6-16F5-4ED6-8AD9-DD606654A555}" type="presOf" srcId="{54B29CF1-787C-4C31-9EDA-8329CF804E2B}" destId="{0A07EA55-EABD-492E-9068-289996587894}" srcOrd="1" destOrd="0" presId="urn:microsoft.com/office/officeart/2005/8/layout/lProcess2"/>
    <dgm:cxn modelId="{FD77EAC6-66FA-4A97-BF25-DDB1EA6F1D72}" type="presOf" srcId="{0F47E1ED-C319-4B92-B754-4922034D14D7}" destId="{0745F332-FCB6-4BD0-996B-8949CB175397}" srcOrd="0" destOrd="0" presId="urn:microsoft.com/office/officeart/2005/8/layout/lProcess2"/>
    <dgm:cxn modelId="{E5A8C0CA-2AD3-477F-80CE-A3CB82B0AEFC}" type="presOf" srcId="{97771FB4-FB61-4A46-A3F2-B65569FE5601}" destId="{6BF9C0D9-B8A4-4E71-8FA9-59057CC0A6E8}" srcOrd="0" destOrd="0" presId="urn:microsoft.com/office/officeart/2005/8/layout/lProcess2"/>
    <dgm:cxn modelId="{9CBF97CB-137A-4CCB-B718-D6342FD1C406}" type="presOf" srcId="{5A39B66D-E78E-46FF-B4BB-4C7EAD400690}" destId="{E216D65C-9BDA-4643-9913-272DAA4C5768}" srcOrd="0" destOrd="0" presId="urn:microsoft.com/office/officeart/2005/8/layout/lProcess2"/>
    <dgm:cxn modelId="{A361D6CB-F67C-4A31-A786-7F2CE27B2A1D}" type="presOf" srcId="{381F531C-C60A-431F-8917-66DAE1C75B42}" destId="{58AC90A2-8715-4EBF-8806-BE07678ED64B}" srcOrd="0" destOrd="0" presId="urn:microsoft.com/office/officeart/2005/8/layout/lProcess2"/>
    <dgm:cxn modelId="{FE1FF6D0-E9E1-4E4A-933C-DAB0C683B0E9}" srcId="{3C24EA45-3E1F-4EE4-AC53-1B7E625E3BAF}" destId="{F07492B5-AFC1-41EE-965B-30A70B5031BC}" srcOrd="1" destOrd="0" parTransId="{C48EC32A-6F1E-4B94-B99A-746A59314AA2}" sibTransId="{E5843B08-D628-4346-B2AC-5CFB1CC80A65}"/>
    <dgm:cxn modelId="{6A103CD1-E46C-4E62-B92C-A8A00EF42717}" srcId="{9B533DB1-53BB-4FDC-B3D2-F0FD43D8659E}" destId="{F0C359FA-B1E0-46E3-B8FD-56A6510CC8F2}" srcOrd="0" destOrd="0" parTransId="{94CE7805-5F3E-4272-AFC0-A91230373611}" sibTransId="{EA08D816-94D7-4750-BA2C-3FFD9EAFC3BC}"/>
    <dgm:cxn modelId="{24E8D9D1-1AC1-4332-A0FB-74950FFC745C}" type="presOf" srcId="{FF211EE7-2D1E-4DDA-935F-FE0E2F8F5285}" destId="{44AB30FC-86BC-4E71-BBD7-782C2096651B}" srcOrd="1" destOrd="0" presId="urn:microsoft.com/office/officeart/2005/8/layout/lProcess2"/>
    <dgm:cxn modelId="{EA7177D3-D393-43F6-8512-603E81979693}" type="presOf" srcId="{5FB6D0DE-8469-432A-B614-314951A52DDA}" destId="{A0842C9D-9EFA-433A-8954-EE1160900984}" srcOrd="0" destOrd="0" presId="urn:microsoft.com/office/officeart/2005/8/layout/lProcess2"/>
    <dgm:cxn modelId="{5D8FA6DC-66AE-4E04-B9D2-C5F52C12179A}" type="presOf" srcId="{0951C3A3-CEE6-4F0F-A8F6-32C13415E296}" destId="{C467D25A-3DFC-49A0-A1D7-EBDDE2F76402}" srcOrd="0" destOrd="0" presId="urn:microsoft.com/office/officeart/2005/8/layout/lProcess2"/>
    <dgm:cxn modelId="{D03962E4-61E3-4C80-BA4C-B3C3F02BC55B}" srcId="{9B533DB1-53BB-4FDC-B3D2-F0FD43D8659E}" destId="{3C24EA45-3E1F-4EE4-AC53-1B7E625E3BAF}" srcOrd="3" destOrd="0" parTransId="{D834F3D5-8CE9-44D0-90C7-9B79115EB29B}" sibTransId="{94021BEC-B982-4789-848E-19681DB4AA3B}"/>
    <dgm:cxn modelId="{BEF71AF3-2752-4B85-AA64-6FF59AD57240}" type="presOf" srcId="{F0C359FA-B1E0-46E3-B8FD-56A6510CC8F2}" destId="{F1CA7812-4EA5-4476-9075-842E7FFD5E5D}" srcOrd="0" destOrd="0" presId="urn:microsoft.com/office/officeart/2005/8/layout/lProcess2"/>
    <dgm:cxn modelId="{FC69DAFD-386F-4CA1-8489-5C67F35A51BF}" type="presOf" srcId="{3C24EA45-3E1F-4EE4-AC53-1B7E625E3BAF}" destId="{88CCA055-33CB-4910-9F4F-68ADF3EAC983}" srcOrd="1" destOrd="0" presId="urn:microsoft.com/office/officeart/2005/8/layout/lProcess2"/>
    <dgm:cxn modelId="{AED7FFFD-AA10-4305-9285-599DF01876D7}" srcId="{3C24EA45-3E1F-4EE4-AC53-1B7E625E3BAF}" destId="{97E9C2A9-B5A8-474E-9C7C-5BB7E4269463}" srcOrd="0" destOrd="0" parTransId="{62612381-398D-4901-AC64-C77A9E6A8082}" sibTransId="{2F31E715-F5FB-4946-AD0C-DD464F10BF27}"/>
    <dgm:cxn modelId="{5F0CA277-0FA5-493B-B517-66EC4291E61B}" type="presParOf" srcId="{B4715F87-E6E5-4D6C-B1E7-C1C8FE4BC4DE}" destId="{EF89170D-AE9C-4950-8343-DE8AF04F7765}" srcOrd="0" destOrd="0" presId="urn:microsoft.com/office/officeart/2005/8/layout/lProcess2"/>
    <dgm:cxn modelId="{38D5AC74-1A97-4472-A2AC-8B0566408AD7}" type="presParOf" srcId="{EF89170D-AE9C-4950-8343-DE8AF04F7765}" destId="{F1CA7812-4EA5-4476-9075-842E7FFD5E5D}" srcOrd="0" destOrd="0" presId="urn:microsoft.com/office/officeart/2005/8/layout/lProcess2"/>
    <dgm:cxn modelId="{BBBEA1D0-4942-43E0-B880-49D99B9742CB}" type="presParOf" srcId="{EF89170D-AE9C-4950-8343-DE8AF04F7765}" destId="{9C0C56B7-1462-4D27-90BC-220DC99E9299}" srcOrd="1" destOrd="0" presId="urn:microsoft.com/office/officeart/2005/8/layout/lProcess2"/>
    <dgm:cxn modelId="{6B609B66-7D34-4643-BC99-379627540370}" type="presParOf" srcId="{EF89170D-AE9C-4950-8343-DE8AF04F7765}" destId="{64234EF5-548C-4856-8C5D-EC146F6E6159}" srcOrd="2" destOrd="0" presId="urn:microsoft.com/office/officeart/2005/8/layout/lProcess2"/>
    <dgm:cxn modelId="{1C99279F-9B07-4A42-88FA-602CF02BCA47}" type="presParOf" srcId="{64234EF5-548C-4856-8C5D-EC146F6E6159}" destId="{01E22CF7-4954-4FAA-855B-CC476AD5DA2E}" srcOrd="0" destOrd="0" presId="urn:microsoft.com/office/officeart/2005/8/layout/lProcess2"/>
    <dgm:cxn modelId="{C33E0FE4-17BA-46E7-A72C-F982828AA2CB}" type="presParOf" srcId="{01E22CF7-4954-4FAA-855B-CC476AD5DA2E}" destId="{832FE936-0016-4B0D-8661-01644E81E8D6}" srcOrd="0" destOrd="0" presId="urn:microsoft.com/office/officeart/2005/8/layout/lProcess2"/>
    <dgm:cxn modelId="{CE327871-42A1-4403-95ED-17E10C9BAAB7}" type="presParOf" srcId="{01E22CF7-4954-4FAA-855B-CC476AD5DA2E}" destId="{DA133632-D7D3-4D1E-B712-DAE5C09B1CC1}" srcOrd="1" destOrd="0" presId="urn:microsoft.com/office/officeart/2005/8/layout/lProcess2"/>
    <dgm:cxn modelId="{814A4100-94FD-4269-A96E-50F3DB14A032}" type="presParOf" srcId="{01E22CF7-4954-4FAA-855B-CC476AD5DA2E}" destId="{58AC90A2-8715-4EBF-8806-BE07678ED64B}" srcOrd="2" destOrd="0" presId="urn:microsoft.com/office/officeart/2005/8/layout/lProcess2"/>
    <dgm:cxn modelId="{DAFC89A3-6E32-4CA1-8B27-DDFBBE13EB3A}" type="presParOf" srcId="{B4715F87-E6E5-4D6C-B1E7-C1C8FE4BC4DE}" destId="{46761E3F-5617-490C-AA84-ADA25807203E}" srcOrd="1" destOrd="0" presId="urn:microsoft.com/office/officeart/2005/8/layout/lProcess2"/>
    <dgm:cxn modelId="{F0F13BFC-4848-465F-830B-C423D46F3168}" type="presParOf" srcId="{B4715F87-E6E5-4D6C-B1E7-C1C8FE4BC4DE}" destId="{6DA2FE76-1AB2-4DCC-BE9E-66A2FAE14DE5}" srcOrd="2" destOrd="0" presId="urn:microsoft.com/office/officeart/2005/8/layout/lProcess2"/>
    <dgm:cxn modelId="{DD6DD3B7-7B35-4670-8C0F-7CA30CE7A2EB}" type="presParOf" srcId="{6DA2FE76-1AB2-4DCC-BE9E-66A2FAE14DE5}" destId="{9F8E1B8F-F715-4F28-9770-E5A3C88EA009}" srcOrd="0" destOrd="0" presId="urn:microsoft.com/office/officeart/2005/8/layout/lProcess2"/>
    <dgm:cxn modelId="{EE75767F-33CB-47A9-A759-79E998FF3D9B}" type="presParOf" srcId="{6DA2FE76-1AB2-4DCC-BE9E-66A2FAE14DE5}" destId="{0A07EA55-EABD-492E-9068-289996587894}" srcOrd="1" destOrd="0" presId="urn:microsoft.com/office/officeart/2005/8/layout/lProcess2"/>
    <dgm:cxn modelId="{67F3016B-E629-472C-BE35-0C4A5FFE2CCE}" type="presParOf" srcId="{6DA2FE76-1AB2-4DCC-BE9E-66A2FAE14DE5}" destId="{F1645A7E-11F0-49D9-B98B-6BBC3E9A2183}" srcOrd="2" destOrd="0" presId="urn:microsoft.com/office/officeart/2005/8/layout/lProcess2"/>
    <dgm:cxn modelId="{2A3B358A-6485-4023-A9D2-CCFC0ADAE3E4}" type="presParOf" srcId="{F1645A7E-11F0-49D9-B98B-6BBC3E9A2183}" destId="{B3245406-D63A-42F0-B17D-C763B3A3182C}" srcOrd="0" destOrd="0" presId="urn:microsoft.com/office/officeart/2005/8/layout/lProcess2"/>
    <dgm:cxn modelId="{619034BA-9A29-442B-AC10-EDD88A290984}" type="presParOf" srcId="{B3245406-D63A-42F0-B17D-C763B3A3182C}" destId="{A94C056D-D0AB-48FD-9913-F80CC5FCBB95}" srcOrd="0" destOrd="0" presId="urn:microsoft.com/office/officeart/2005/8/layout/lProcess2"/>
    <dgm:cxn modelId="{B2C466BD-14F4-42D2-AC95-85389AE23EFA}" type="presParOf" srcId="{B3245406-D63A-42F0-B17D-C763B3A3182C}" destId="{717E7636-AF25-48D4-BC84-382301B85D33}" srcOrd="1" destOrd="0" presId="urn:microsoft.com/office/officeart/2005/8/layout/lProcess2"/>
    <dgm:cxn modelId="{685BBFFD-E3A8-4BDC-8F17-07A898CFEFEB}" type="presParOf" srcId="{B3245406-D63A-42F0-B17D-C763B3A3182C}" destId="{E216D65C-9BDA-4643-9913-272DAA4C5768}" srcOrd="2" destOrd="0" presId="urn:microsoft.com/office/officeart/2005/8/layout/lProcess2"/>
    <dgm:cxn modelId="{7008C342-765C-4741-8B2B-EC27BEDAC45C}" type="presParOf" srcId="{B4715F87-E6E5-4D6C-B1E7-C1C8FE4BC4DE}" destId="{FB9CDC28-B80E-4CBB-BC28-23E32526C94C}" srcOrd="3" destOrd="0" presId="urn:microsoft.com/office/officeart/2005/8/layout/lProcess2"/>
    <dgm:cxn modelId="{9E034320-6ED1-47C5-9C8F-3E791AB00A57}" type="presParOf" srcId="{B4715F87-E6E5-4D6C-B1E7-C1C8FE4BC4DE}" destId="{4A8E6F5B-5E1B-4F4C-997C-2FA84BFEF564}" srcOrd="4" destOrd="0" presId="urn:microsoft.com/office/officeart/2005/8/layout/lProcess2"/>
    <dgm:cxn modelId="{C10AF4DB-1554-4D04-A761-42D7715E316B}" type="presParOf" srcId="{4A8E6F5B-5E1B-4F4C-997C-2FA84BFEF564}" destId="{EDEADB9C-2367-43F3-B37C-29F1C3625B59}" srcOrd="0" destOrd="0" presId="urn:microsoft.com/office/officeart/2005/8/layout/lProcess2"/>
    <dgm:cxn modelId="{6A9F3DA0-06CC-45CA-81C7-34E9502E9E47}" type="presParOf" srcId="{4A8E6F5B-5E1B-4F4C-997C-2FA84BFEF564}" destId="{69918790-E6D0-4542-8837-A79ADBC2D457}" srcOrd="1" destOrd="0" presId="urn:microsoft.com/office/officeart/2005/8/layout/lProcess2"/>
    <dgm:cxn modelId="{B624335C-A0C7-480D-BC5D-8C9C1C42BFA7}" type="presParOf" srcId="{4A8E6F5B-5E1B-4F4C-997C-2FA84BFEF564}" destId="{D7951AF1-5565-422E-B540-9EEF1CC34296}" srcOrd="2" destOrd="0" presId="urn:microsoft.com/office/officeart/2005/8/layout/lProcess2"/>
    <dgm:cxn modelId="{BF8AB319-B8BC-4AEB-8447-135831276961}" type="presParOf" srcId="{D7951AF1-5565-422E-B540-9EEF1CC34296}" destId="{C5A8E6A5-0B6E-42D4-885A-8B4A872A9377}" srcOrd="0" destOrd="0" presId="urn:microsoft.com/office/officeart/2005/8/layout/lProcess2"/>
    <dgm:cxn modelId="{A4F3344D-F41A-4D97-B992-DA3450036E4D}" type="presParOf" srcId="{C5A8E6A5-0B6E-42D4-885A-8B4A872A9377}" destId="{CA624886-BA45-44F4-8303-3599CB42D61B}" srcOrd="0" destOrd="0" presId="urn:microsoft.com/office/officeart/2005/8/layout/lProcess2"/>
    <dgm:cxn modelId="{7217B71D-9F2E-4406-9DD3-366B74337121}" type="presParOf" srcId="{C5A8E6A5-0B6E-42D4-885A-8B4A872A9377}" destId="{6CEB2C2E-06ED-4463-A9C0-E58699A1A01F}" srcOrd="1" destOrd="0" presId="urn:microsoft.com/office/officeart/2005/8/layout/lProcess2"/>
    <dgm:cxn modelId="{DA221B0F-6586-420C-830D-45286CCFAB9E}" type="presParOf" srcId="{C5A8E6A5-0B6E-42D4-885A-8B4A872A9377}" destId="{B7A961CD-3ADE-4167-B614-219373606487}" srcOrd="2" destOrd="0" presId="urn:microsoft.com/office/officeart/2005/8/layout/lProcess2"/>
    <dgm:cxn modelId="{02298DE5-BBFF-4850-A9D5-9265731B205D}" type="presParOf" srcId="{B4715F87-E6E5-4D6C-B1E7-C1C8FE4BC4DE}" destId="{DE4BEB66-FFF0-40AD-AA65-0D7619FFF16D}" srcOrd="5" destOrd="0" presId="urn:microsoft.com/office/officeart/2005/8/layout/lProcess2"/>
    <dgm:cxn modelId="{6ABDE6A3-491C-4B3D-8BE6-E319623AC06F}" type="presParOf" srcId="{B4715F87-E6E5-4D6C-B1E7-C1C8FE4BC4DE}" destId="{56FF0E12-A086-4EDA-9B09-663F6A55944E}" srcOrd="6" destOrd="0" presId="urn:microsoft.com/office/officeart/2005/8/layout/lProcess2"/>
    <dgm:cxn modelId="{3485ED9A-ABD3-4DB3-AA96-48CF52F28455}" type="presParOf" srcId="{56FF0E12-A086-4EDA-9B09-663F6A55944E}" destId="{297B1F39-B569-4085-BB7B-E31C5BDD2BF5}" srcOrd="0" destOrd="0" presId="urn:microsoft.com/office/officeart/2005/8/layout/lProcess2"/>
    <dgm:cxn modelId="{03BA3D70-49D9-4AC7-B578-991571C1891A}" type="presParOf" srcId="{56FF0E12-A086-4EDA-9B09-663F6A55944E}" destId="{88CCA055-33CB-4910-9F4F-68ADF3EAC983}" srcOrd="1" destOrd="0" presId="urn:microsoft.com/office/officeart/2005/8/layout/lProcess2"/>
    <dgm:cxn modelId="{E9CB0D45-6F76-4156-8A4F-FA0713C57908}" type="presParOf" srcId="{56FF0E12-A086-4EDA-9B09-663F6A55944E}" destId="{07B626E2-38BB-44C3-839A-CCB9B654DC32}" srcOrd="2" destOrd="0" presId="urn:microsoft.com/office/officeart/2005/8/layout/lProcess2"/>
    <dgm:cxn modelId="{995EFB7F-EF8B-42AC-A9C1-D70E0BBA01E7}" type="presParOf" srcId="{07B626E2-38BB-44C3-839A-CCB9B654DC32}" destId="{94F13E2D-C74A-4748-BAD8-2E65936E5E54}" srcOrd="0" destOrd="0" presId="urn:microsoft.com/office/officeart/2005/8/layout/lProcess2"/>
    <dgm:cxn modelId="{CFD93701-849B-4A83-847B-F9179D41F18D}" type="presParOf" srcId="{94F13E2D-C74A-4748-BAD8-2E65936E5E54}" destId="{7D58A176-7678-4299-AC17-C4A93CD6BDD8}" srcOrd="0" destOrd="0" presId="urn:microsoft.com/office/officeart/2005/8/layout/lProcess2"/>
    <dgm:cxn modelId="{725CB5FB-8EB6-45FA-93AA-7981EAD4C1A7}" type="presParOf" srcId="{94F13E2D-C74A-4748-BAD8-2E65936E5E54}" destId="{E7397EBF-3633-4C42-84B5-6F0F4C31A4C0}" srcOrd="1" destOrd="0" presId="urn:microsoft.com/office/officeart/2005/8/layout/lProcess2"/>
    <dgm:cxn modelId="{443F455B-9DF8-4CC0-BB18-B0CAEE2D9BE8}" type="presParOf" srcId="{94F13E2D-C74A-4748-BAD8-2E65936E5E54}" destId="{A6FCE676-D6A5-4C5C-922A-856468A512A5}" srcOrd="2" destOrd="0" presId="urn:microsoft.com/office/officeart/2005/8/layout/lProcess2"/>
    <dgm:cxn modelId="{DF9CC4AC-9BEC-4D80-8480-AC6976E519F5}" type="presParOf" srcId="{94F13E2D-C74A-4748-BAD8-2E65936E5E54}" destId="{87E10E94-7019-430D-BF4E-76F85976E3CD}" srcOrd="3" destOrd="0" presId="urn:microsoft.com/office/officeart/2005/8/layout/lProcess2"/>
    <dgm:cxn modelId="{CBE4D462-FE73-4EB2-A72E-65EF167F2CC4}" type="presParOf" srcId="{94F13E2D-C74A-4748-BAD8-2E65936E5E54}" destId="{60EAB666-0D56-4956-8353-13732D7DD03D}" srcOrd="4" destOrd="0" presId="urn:microsoft.com/office/officeart/2005/8/layout/lProcess2"/>
    <dgm:cxn modelId="{8B895B58-15C9-4F32-9D86-80C2F40FE055}" type="presParOf" srcId="{B4715F87-E6E5-4D6C-B1E7-C1C8FE4BC4DE}" destId="{42E4A186-28F3-44F2-94B3-09230A5836BC}" srcOrd="7" destOrd="0" presId="urn:microsoft.com/office/officeart/2005/8/layout/lProcess2"/>
    <dgm:cxn modelId="{8CEF0E4E-3125-4FD7-9F9C-AEDDB652EAF7}" type="presParOf" srcId="{B4715F87-E6E5-4D6C-B1E7-C1C8FE4BC4DE}" destId="{88A4F900-7291-4BC9-8B5D-D3937F5FF564}" srcOrd="8" destOrd="0" presId="urn:microsoft.com/office/officeart/2005/8/layout/lProcess2"/>
    <dgm:cxn modelId="{604D7F71-3B94-4C77-8A0B-48C494240B2C}" type="presParOf" srcId="{88A4F900-7291-4BC9-8B5D-D3937F5FF564}" destId="{523A5E8C-6AA5-43B1-94DB-2A16546500EC}" srcOrd="0" destOrd="0" presId="urn:microsoft.com/office/officeart/2005/8/layout/lProcess2"/>
    <dgm:cxn modelId="{3EFDBE37-5265-4FE1-95DA-E8E916F1FFE2}" type="presParOf" srcId="{88A4F900-7291-4BC9-8B5D-D3937F5FF564}" destId="{4EB4B1FA-C18D-48D8-86DB-FEEC2B5755A1}" srcOrd="1" destOrd="0" presId="urn:microsoft.com/office/officeart/2005/8/layout/lProcess2"/>
    <dgm:cxn modelId="{62F94B5E-2A47-4F68-B1B4-CF6AEA20B73B}" type="presParOf" srcId="{88A4F900-7291-4BC9-8B5D-D3937F5FF564}" destId="{E71B53BA-438F-4F15-B8D7-E45693F6E604}" srcOrd="2" destOrd="0" presId="urn:microsoft.com/office/officeart/2005/8/layout/lProcess2"/>
    <dgm:cxn modelId="{2C8F1FF6-015D-43E5-8170-C282A52BC1EB}" type="presParOf" srcId="{E71B53BA-438F-4F15-B8D7-E45693F6E604}" destId="{59DC4461-A7E6-443C-A6D7-76F11D119819}" srcOrd="0" destOrd="0" presId="urn:microsoft.com/office/officeart/2005/8/layout/lProcess2"/>
    <dgm:cxn modelId="{6EC69009-E3B0-4886-A5CE-84FF2B0A71CB}" type="presParOf" srcId="{59DC4461-A7E6-443C-A6D7-76F11D119819}" destId="{A0842C9D-9EFA-433A-8954-EE1160900984}" srcOrd="0" destOrd="0" presId="urn:microsoft.com/office/officeart/2005/8/layout/lProcess2"/>
    <dgm:cxn modelId="{F996C4CE-FC74-46F9-921C-5A42324561C9}" type="presParOf" srcId="{59DC4461-A7E6-443C-A6D7-76F11D119819}" destId="{4A40F898-0423-4121-B270-35F0B356FB4D}" srcOrd="1" destOrd="0" presId="urn:microsoft.com/office/officeart/2005/8/layout/lProcess2"/>
    <dgm:cxn modelId="{0B5E9CFE-BC23-4B20-B671-3F69608FC3E8}" type="presParOf" srcId="{59DC4461-A7E6-443C-A6D7-76F11D119819}" destId="{AFDB39C2-77BB-430F-B6B5-FC95A74F4F59}" srcOrd="2" destOrd="0" presId="urn:microsoft.com/office/officeart/2005/8/layout/lProcess2"/>
    <dgm:cxn modelId="{5EF77FB0-06F5-4506-9DFE-4393A869F1FC}" type="presParOf" srcId="{B4715F87-E6E5-4D6C-B1E7-C1C8FE4BC4DE}" destId="{AE550393-3D28-4EA1-81A2-15BE8F347AFE}" srcOrd="9" destOrd="0" presId="urn:microsoft.com/office/officeart/2005/8/layout/lProcess2"/>
    <dgm:cxn modelId="{9EC3840B-CB0D-456F-826D-FC8D7F21E7F5}" type="presParOf" srcId="{B4715F87-E6E5-4D6C-B1E7-C1C8FE4BC4DE}" destId="{961F1248-BD1E-4FD9-90CC-A1C070C7D5A6}" srcOrd="10" destOrd="0" presId="urn:microsoft.com/office/officeart/2005/8/layout/lProcess2"/>
    <dgm:cxn modelId="{A5E83AAF-E015-41CA-B46E-AB32A6C377C8}" type="presParOf" srcId="{961F1248-BD1E-4FD9-90CC-A1C070C7D5A6}" destId="{B5831E96-AA4E-43EC-A0BA-136988D7158F}" srcOrd="0" destOrd="0" presId="urn:microsoft.com/office/officeart/2005/8/layout/lProcess2"/>
    <dgm:cxn modelId="{93D8ED0F-CCEE-4387-911A-EFE6356464DA}" type="presParOf" srcId="{961F1248-BD1E-4FD9-90CC-A1C070C7D5A6}" destId="{1F35D308-EACD-4BB7-BA14-8D222725B84F}" srcOrd="1" destOrd="0" presId="urn:microsoft.com/office/officeart/2005/8/layout/lProcess2"/>
    <dgm:cxn modelId="{2F244B39-2264-4941-8DFE-D2B73EC95037}" type="presParOf" srcId="{961F1248-BD1E-4FD9-90CC-A1C070C7D5A6}" destId="{93890847-DDE3-492C-9521-B8A1A7E82D86}" srcOrd="2" destOrd="0" presId="urn:microsoft.com/office/officeart/2005/8/layout/lProcess2"/>
    <dgm:cxn modelId="{520B61AB-64C6-414D-81E3-C9B15B48C2C4}" type="presParOf" srcId="{93890847-DDE3-492C-9521-B8A1A7E82D86}" destId="{6339EEFD-768C-46A1-9679-93570234BE23}" srcOrd="0" destOrd="0" presId="urn:microsoft.com/office/officeart/2005/8/layout/lProcess2"/>
    <dgm:cxn modelId="{D3EF6337-A7D1-430C-9F46-3F635CA50BCC}" type="presParOf" srcId="{6339EEFD-768C-46A1-9679-93570234BE23}" destId="{C467D25A-3DFC-49A0-A1D7-EBDDE2F76402}" srcOrd="0" destOrd="0" presId="urn:microsoft.com/office/officeart/2005/8/layout/lProcess2"/>
    <dgm:cxn modelId="{0E58515C-B4C3-4ACA-B3D7-A7291A334DB5}" type="presParOf" srcId="{6339EEFD-768C-46A1-9679-93570234BE23}" destId="{A6B66261-F14D-4015-8257-30885DD5069D}" srcOrd="1" destOrd="0" presId="urn:microsoft.com/office/officeart/2005/8/layout/lProcess2"/>
    <dgm:cxn modelId="{20B137D5-1653-4A8B-BBA7-D28A40FA3150}" type="presParOf" srcId="{6339EEFD-768C-46A1-9679-93570234BE23}" destId="{0745F332-FCB6-4BD0-996B-8949CB175397}" srcOrd="2" destOrd="0" presId="urn:microsoft.com/office/officeart/2005/8/layout/lProcess2"/>
    <dgm:cxn modelId="{988E138E-78BB-4728-BD55-B47CA35811D3}" type="presParOf" srcId="{B4715F87-E6E5-4D6C-B1E7-C1C8FE4BC4DE}" destId="{3C2C2FD8-31BC-4B74-920A-B44237C4C63F}" srcOrd="11" destOrd="0" presId="urn:microsoft.com/office/officeart/2005/8/layout/lProcess2"/>
    <dgm:cxn modelId="{519BE9DB-7C54-4424-B0A9-E3E704C51F76}" type="presParOf" srcId="{B4715F87-E6E5-4D6C-B1E7-C1C8FE4BC4DE}" destId="{095630A3-F00B-4EFC-9013-B0AC886563AD}" srcOrd="12" destOrd="0" presId="urn:microsoft.com/office/officeart/2005/8/layout/lProcess2"/>
    <dgm:cxn modelId="{12B62633-6752-4FEC-9FC3-070E7ADBFA3B}" type="presParOf" srcId="{095630A3-F00B-4EFC-9013-B0AC886563AD}" destId="{358A0833-2FCF-4383-A044-AEB57A491356}" srcOrd="0" destOrd="0" presId="urn:microsoft.com/office/officeart/2005/8/layout/lProcess2"/>
    <dgm:cxn modelId="{23D13689-C3F4-4648-8DCF-574D20AA161C}" type="presParOf" srcId="{095630A3-F00B-4EFC-9013-B0AC886563AD}" destId="{44AB30FC-86BC-4E71-BBD7-782C2096651B}" srcOrd="1" destOrd="0" presId="urn:microsoft.com/office/officeart/2005/8/layout/lProcess2"/>
    <dgm:cxn modelId="{599E6663-B38E-46FC-A147-3661DC486455}" type="presParOf" srcId="{095630A3-F00B-4EFC-9013-B0AC886563AD}" destId="{D21022D2-B00A-42CF-BB72-5C35E7EE046B}" srcOrd="2" destOrd="0" presId="urn:microsoft.com/office/officeart/2005/8/layout/lProcess2"/>
    <dgm:cxn modelId="{5774BA0B-4E9F-410B-A3F7-1E3585A11951}" type="presParOf" srcId="{D21022D2-B00A-42CF-BB72-5C35E7EE046B}" destId="{0087821C-4D62-4ECE-A223-A81324DD894E}" srcOrd="0" destOrd="0" presId="urn:microsoft.com/office/officeart/2005/8/layout/lProcess2"/>
    <dgm:cxn modelId="{C777D944-C0A2-4967-9F83-4C953CCE2095}" type="presParOf" srcId="{0087821C-4D62-4ECE-A223-A81324DD894E}" destId="{6BF9C0D9-B8A4-4E71-8FA9-59057CC0A6E8}" srcOrd="0" destOrd="0" presId="urn:microsoft.com/office/officeart/2005/8/layout/lProcess2"/>
    <dgm:cxn modelId="{F6A3759F-6692-470D-B8B6-44FA8E0796C4}" type="presParOf" srcId="{0087821C-4D62-4ECE-A223-A81324DD894E}" destId="{E35D1A8A-4911-473C-ACCE-266415C3EEE1}" srcOrd="1" destOrd="0" presId="urn:microsoft.com/office/officeart/2005/8/layout/lProcess2"/>
    <dgm:cxn modelId="{11E093B3-6129-46A3-AC8D-84C9753D5294}" type="presParOf" srcId="{0087821C-4D62-4ECE-A223-A81324DD894E}" destId="{8A3A0376-8364-4251-8584-420C9F1F0901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DF141E9-A1F5-4EB2-9476-7C3B0823FAB9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7394BDA-DCB1-41A7-99A7-E6AFA115722A}">
      <dgm:prSet phldrT="[Text]"/>
      <dgm:spPr/>
      <dgm:t>
        <a:bodyPr/>
        <a:lstStyle/>
        <a:p>
          <a:r>
            <a:rPr lang="en-US" dirty="0"/>
            <a:t>What can we learn from you?</a:t>
          </a:r>
        </a:p>
      </dgm:t>
    </dgm:pt>
    <dgm:pt modelId="{E69264FC-3FA4-49DA-B31B-A237FE6CC2BC}" type="parTrans" cxnId="{3094363A-0234-477E-9A10-67EBDD977D2C}">
      <dgm:prSet/>
      <dgm:spPr/>
      <dgm:t>
        <a:bodyPr/>
        <a:lstStyle/>
        <a:p>
          <a:endParaRPr lang="en-US"/>
        </a:p>
      </dgm:t>
    </dgm:pt>
    <dgm:pt modelId="{21FC96A6-4EDA-448E-94D9-FA83B7FAE9A5}" type="sibTrans" cxnId="{3094363A-0234-477E-9A10-67EBDD977D2C}">
      <dgm:prSet/>
      <dgm:spPr/>
      <dgm:t>
        <a:bodyPr/>
        <a:lstStyle/>
        <a:p>
          <a:endParaRPr lang="en-US"/>
        </a:p>
      </dgm:t>
    </dgm:pt>
    <dgm:pt modelId="{F1F21E03-F646-479E-90BC-0E5F36C7210A}">
      <dgm:prSet phldrT="[Text]"/>
      <dgm:spPr/>
      <dgm:t>
        <a:bodyPr/>
        <a:lstStyle/>
        <a:p>
          <a:r>
            <a:rPr lang="en-US" dirty="0"/>
            <a:t>What can we share with you?</a:t>
          </a:r>
        </a:p>
      </dgm:t>
    </dgm:pt>
    <dgm:pt modelId="{AAB63A27-7954-4D03-BEFA-9E19D9D65AAE}" type="parTrans" cxnId="{AD0723DE-B53A-499B-A80B-2652A1FD4286}">
      <dgm:prSet/>
      <dgm:spPr/>
      <dgm:t>
        <a:bodyPr/>
        <a:lstStyle/>
        <a:p>
          <a:endParaRPr lang="en-US"/>
        </a:p>
      </dgm:t>
    </dgm:pt>
    <dgm:pt modelId="{F94193B0-AB93-4708-B4CE-E602C901AAFC}" type="sibTrans" cxnId="{AD0723DE-B53A-499B-A80B-2652A1FD4286}">
      <dgm:prSet/>
      <dgm:spPr/>
      <dgm:t>
        <a:bodyPr/>
        <a:lstStyle/>
        <a:p>
          <a:endParaRPr lang="en-US"/>
        </a:p>
      </dgm:t>
    </dgm:pt>
    <dgm:pt modelId="{F9C47C10-1CED-4869-B4C1-B945D5CBACF2}" type="pres">
      <dgm:prSet presAssocID="{5DF141E9-A1F5-4EB2-9476-7C3B0823FAB9}" presName="cycle" presStyleCnt="0">
        <dgm:presLayoutVars>
          <dgm:dir/>
          <dgm:resizeHandles val="exact"/>
        </dgm:presLayoutVars>
      </dgm:prSet>
      <dgm:spPr/>
    </dgm:pt>
    <dgm:pt modelId="{F004699C-986D-4BF9-A7F5-526D082D1B2C}" type="pres">
      <dgm:prSet presAssocID="{F1F21E03-F646-479E-90BC-0E5F36C7210A}" presName="dummy" presStyleCnt="0"/>
      <dgm:spPr/>
    </dgm:pt>
    <dgm:pt modelId="{E88DDF15-2E45-4D88-A3C2-2D39D3DDFF9E}" type="pres">
      <dgm:prSet presAssocID="{F1F21E03-F646-479E-90BC-0E5F36C7210A}" presName="node" presStyleLbl="revTx" presStyleIdx="0" presStyleCnt="2">
        <dgm:presLayoutVars>
          <dgm:bulletEnabled val="1"/>
        </dgm:presLayoutVars>
      </dgm:prSet>
      <dgm:spPr/>
    </dgm:pt>
    <dgm:pt modelId="{82A6B4CA-9A12-4922-8044-0E68B74D64A2}" type="pres">
      <dgm:prSet presAssocID="{F94193B0-AB93-4708-B4CE-E602C901AAFC}" presName="sibTrans" presStyleLbl="node1" presStyleIdx="0" presStyleCnt="2"/>
      <dgm:spPr/>
    </dgm:pt>
    <dgm:pt modelId="{DC979B84-ADFC-4AF4-A245-02B087FC108A}" type="pres">
      <dgm:prSet presAssocID="{B7394BDA-DCB1-41A7-99A7-E6AFA115722A}" presName="dummy" presStyleCnt="0"/>
      <dgm:spPr/>
    </dgm:pt>
    <dgm:pt modelId="{251E9033-F216-42F8-A151-F4FF0158E853}" type="pres">
      <dgm:prSet presAssocID="{B7394BDA-DCB1-41A7-99A7-E6AFA115722A}" presName="node" presStyleLbl="revTx" presStyleIdx="1" presStyleCnt="2">
        <dgm:presLayoutVars>
          <dgm:bulletEnabled val="1"/>
        </dgm:presLayoutVars>
      </dgm:prSet>
      <dgm:spPr/>
    </dgm:pt>
    <dgm:pt modelId="{21AB8FDB-8BA3-4DF1-BAC4-A5E0A4A4B2E2}" type="pres">
      <dgm:prSet presAssocID="{21FC96A6-4EDA-448E-94D9-FA83B7FAE9A5}" presName="sibTrans" presStyleLbl="node1" presStyleIdx="1" presStyleCnt="2"/>
      <dgm:spPr/>
    </dgm:pt>
  </dgm:ptLst>
  <dgm:cxnLst>
    <dgm:cxn modelId="{3094363A-0234-477E-9A10-67EBDD977D2C}" srcId="{5DF141E9-A1F5-4EB2-9476-7C3B0823FAB9}" destId="{B7394BDA-DCB1-41A7-99A7-E6AFA115722A}" srcOrd="1" destOrd="0" parTransId="{E69264FC-3FA4-49DA-B31B-A237FE6CC2BC}" sibTransId="{21FC96A6-4EDA-448E-94D9-FA83B7FAE9A5}"/>
    <dgm:cxn modelId="{9CEEBA47-DB35-476B-AAC2-256C90FDA5BD}" type="presOf" srcId="{21FC96A6-4EDA-448E-94D9-FA83B7FAE9A5}" destId="{21AB8FDB-8BA3-4DF1-BAC4-A5E0A4A4B2E2}" srcOrd="0" destOrd="0" presId="urn:microsoft.com/office/officeart/2005/8/layout/cycle1"/>
    <dgm:cxn modelId="{A74C2070-F741-4AA4-98EE-495F441D215B}" type="presOf" srcId="{B7394BDA-DCB1-41A7-99A7-E6AFA115722A}" destId="{251E9033-F216-42F8-A151-F4FF0158E853}" srcOrd="0" destOrd="0" presId="urn:microsoft.com/office/officeart/2005/8/layout/cycle1"/>
    <dgm:cxn modelId="{92D07392-EACA-4B18-9AE9-66906DB9EA92}" type="presOf" srcId="{F1F21E03-F646-479E-90BC-0E5F36C7210A}" destId="{E88DDF15-2E45-4D88-A3C2-2D39D3DDFF9E}" srcOrd="0" destOrd="0" presId="urn:microsoft.com/office/officeart/2005/8/layout/cycle1"/>
    <dgm:cxn modelId="{9DA842DA-F286-423B-B8DF-E9A9D6505C16}" type="presOf" srcId="{F94193B0-AB93-4708-B4CE-E602C901AAFC}" destId="{82A6B4CA-9A12-4922-8044-0E68B74D64A2}" srcOrd="0" destOrd="0" presId="urn:microsoft.com/office/officeart/2005/8/layout/cycle1"/>
    <dgm:cxn modelId="{AD0723DE-B53A-499B-A80B-2652A1FD4286}" srcId="{5DF141E9-A1F5-4EB2-9476-7C3B0823FAB9}" destId="{F1F21E03-F646-479E-90BC-0E5F36C7210A}" srcOrd="0" destOrd="0" parTransId="{AAB63A27-7954-4D03-BEFA-9E19D9D65AAE}" sibTransId="{F94193B0-AB93-4708-B4CE-E602C901AAFC}"/>
    <dgm:cxn modelId="{CB00D1E6-F36E-4511-96B3-8073787BB1AD}" type="presOf" srcId="{5DF141E9-A1F5-4EB2-9476-7C3B0823FAB9}" destId="{F9C47C10-1CED-4869-B4C1-B945D5CBACF2}" srcOrd="0" destOrd="0" presId="urn:microsoft.com/office/officeart/2005/8/layout/cycle1"/>
    <dgm:cxn modelId="{7270EC74-2289-4AAB-A321-E18401F518D6}" type="presParOf" srcId="{F9C47C10-1CED-4869-B4C1-B945D5CBACF2}" destId="{F004699C-986D-4BF9-A7F5-526D082D1B2C}" srcOrd="0" destOrd="0" presId="urn:microsoft.com/office/officeart/2005/8/layout/cycle1"/>
    <dgm:cxn modelId="{71EAD3F4-F2DB-4424-9E80-0960139CFAAC}" type="presParOf" srcId="{F9C47C10-1CED-4869-B4C1-B945D5CBACF2}" destId="{E88DDF15-2E45-4D88-A3C2-2D39D3DDFF9E}" srcOrd="1" destOrd="0" presId="urn:microsoft.com/office/officeart/2005/8/layout/cycle1"/>
    <dgm:cxn modelId="{BDAAF525-6B17-4391-94B5-A37A1531207E}" type="presParOf" srcId="{F9C47C10-1CED-4869-B4C1-B945D5CBACF2}" destId="{82A6B4CA-9A12-4922-8044-0E68B74D64A2}" srcOrd="2" destOrd="0" presId="urn:microsoft.com/office/officeart/2005/8/layout/cycle1"/>
    <dgm:cxn modelId="{FF9A16FB-752C-486C-92E7-E3AE0B80CA8A}" type="presParOf" srcId="{F9C47C10-1CED-4869-B4C1-B945D5CBACF2}" destId="{DC979B84-ADFC-4AF4-A245-02B087FC108A}" srcOrd="3" destOrd="0" presId="urn:microsoft.com/office/officeart/2005/8/layout/cycle1"/>
    <dgm:cxn modelId="{1C2444E7-1A1E-4E86-A81D-2CEE26BB649D}" type="presParOf" srcId="{F9C47C10-1CED-4869-B4C1-B945D5CBACF2}" destId="{251E9033-F216-42F8-A151-F4FF0158E853}" srcOrd="4" destOrd="0" presId="urn:microsoft.com/office/officeart/2005/8/layout/cycle1"/>
    <dgm:cxn modelId="{4B5DE76B-3C89-4FAF-8EE0-3C6ACAD6FF8D}" type="presParOf" srcId="{F9C47C10-1CED-4869-B4C1-B945D5CBACF2}" destId="{21AB8FDB-8BA3-4DF1-BAC4-A5E0A4A4B2E2}" srcOrd="5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4660AB-D697-4C49-9E00-FC751ABBA41F}">
      <dsp:nvSpPr>
        <dsp:cNvPr id="0" name=""/>
        <dsp:cNvSpPr/>
      </dsp:nvSpPr>
      <dsp:spPr>
        <a:xfrm>
          <a:off x="0" y="587464"/>
          <a:ext cx="5400000" cy="1096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0" tIns="249936" rIns="419100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 dirty="0"/>
            <a:t>new (big) data sources and technologies can be integrated easily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 dirty="0"/>
            <a:t>analysts can develop their own advanced tools, techniques, and models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 dirty="0"/>
            <a:t>our agency can respond to the reality of an ever-evolving economy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 dirty="0"/>
            <a:t>our agency can serve the existing and evolving needs of our data users</a:t>
          </a:r>
        </a:p>
      </dsp:txBody>
      <dsp:txXfrm>
        <a:off x="0" y="587464"/>
        <a:ext cx="5400000" cy="1096200"/>
      </dsp:txXfrm>
    </dsp:sp>
    <dsp:sp modelId="{08FEC773-1AFF-43DF-95CB-BCD28B00DD1E}">
      <dsp:nvSpPr>
        <dsp:cNvPr id="0" name=""/>
        <dsp:cNvSpPr/>
      </dsp:nvSpPr>
      <dsp:spPr>
        <a:xfrm>
          <a:off x="270000" y="410344"/>
          <a:ext cx="3780000" cy="354240"/>
        </a:xfrm>
        <a:prstGeom prst="round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875" tIns="0" rIns="142875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/>
            <a:t>Flexibility</a:t>
          </a:r>
        </a:p>
      </dsp:txBody>
      <dsp:txXfrm>
        <a:off x="287293" y="427637"/>
        <a:ext cx="3745414" cy="319654"/>
      </dsp:txXfrm>
    </dsp:sp>
    <dsp:sp modelId="{F20B944D-073D-4C1F-BF7F-8B6F3B21500B}">
      <dsp:nvSpPr>
        <dsp:cNvPr id="0" name=""/>
        <dsp:cNvSpPr/>
      </dsp:nvSpPr>
      <dsp:spPr>
        <a:xfrm>
          <a:off x="0" y="1925584"/>
          <a:ext cx="5400000" cy="869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B265F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0" tIns="249936" rIns="419100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 dirty="0"/>
            <a:t>leverage the latest tools and expertise available today, and apply them consistently across the CSMA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 dirty="0"/>
            <a:t>sharing efficiencies gained across all analytical teams</a:t>
          </a:r>
        </a:p>
      </dsp:txBody>
      <dsp:txXfrm>
        <a:off x="0" y="1925584"/>
        <a:ext cx="5400000" cy="869400"/>
      </dsp:txXfrm>
    </dsp:sp>
    <dsp:sp modelId="{E1CDB232-5785-4F30-9D53-3155573666B5}">
      <dsp:nvSpPr>
        <dsp:cNvPr id="0" name=""/>
        <dsp:cNvSpPr/>
      </dsp:nvSpPr>
      <dsp:spPr>
        <a:xfrm>
          <a:off x="270000" y="1748464"/>
          <a:ext cx="3780000" cy="354240"/>
        </a:xfrm>
        <a:prstGeom prst="roundRect">
          <a:avLst/>
        </a:prstGeom>
        <a:solidFill>
          <a:srgbClr val="B265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875" tIns="0" rIns="142875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/>
            <a:t>Scalability</a:t>
          </a:r>
          <a:endParaRPr lang="en-CA" sz="1200" kern="1200" dirty="0"/>
        </a:p>
      </dsp:txBody>
      <dsp:txXfrm>
        <a:off x="287293" y="1765757"/>
        <a:ext cx="3745414" cy="319654"/>
      </dsp:txXfrm>
    </dsp:sp>
    <dsp:sp modelId="{8B28EC67-B163-4656-A322-B0FEB6A10E89}">
      <dsp:nvSpPr>
        <dsp:cNvPr id="0" name=""/>
        <dsp:cNvSpPr/>
      </dsp:nvSpPr>
      <dsp:spPr>
        <a:xfrm>
          <a:off x="0" y="3036905"/>
          <a:ext cx="5400000" cy="699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0" tIns="249936" rIns="419100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 dirty="0"/>
            <a:t>common model for tracking processes and adjustments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 dirty="0"/>
            <a:t>co-ordinated process flows throughout the CSMA</a:t>
          </a:r>
        </a:p>
      </dsp:txBody>
      <dsp:txXfrm>
        <a:off x="0" y="3036905"/>
        <a:ext cx="5400000" cy="699300"/>
      </dsp:txXfrm>
    </dsp:sp>
    <dsp:sp modelId="{80C8EBD5-C4BE-425D-8FCA-02AA8D0DE423}">
      <dsp:nvSpPr>
        <dsp:cNvPr id="0" name=""/>
        <dsp:cNvSpPr/>
      </dsp:nvSpPr>
      <dsp:spPr>
        <a:xfrm>
          <a:off x="270000" y="2859784"/>
          <a:ext cx="3780000" cy="35424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875" tIns="0" rIns="142875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Traceability</a:t>
          </a:r>
        </a:p>
      </dsp:txBody>
      <dsp:txXfrm>
        <a:off x="287293" y="2877077"/>
        <a:ext cx="3745414" cy="3196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E354B7-B14E-4083-B27E-6CF0D45D98F7}">
      <dsp:nvSpPr>
        <dsp:cNvPr id="0" name=""/>
        <dsp:cNvSpPr/>
      </dsp:nvSpPr>
      <dsp:spPr>
        <a:xfrm>
          <a:off x="1643105" y="1233545"/>
          <a:ext cx="2532266" cy="259906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100" kern="1200" dirty="0"/>
            <a:t>CURRENT CSMA ENVIRONMENT</a:t>
          </a:r>
        </a:p>
      </dsp:txBody>
      <dsp:txXfrm>
        <a:off x="2013947" y="1614169"/>
        <a:ext cx="1790582" cy="1837815"/>
      </dsp:txXfrm>
    </dsp:sp>
    <dsp:sp modelId="{570B5477-44EE-4DAA-A708-C60CD5F9B75B}">
      <dsp:nvSpPr>
        <dsp:cNvPr id="0" name=""/>
        <dsp:cNvSpPr/>
      </dsp:nvSpPr>
      <dsp:spPr>
        <a:xfrm>
          <a:off x="2206705" y="501"/>
          <a:ext cx="1405066" cy="140506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/>
            <a:t>Approx. 50 programs</a:t>
          </a:r>
        </a:p>
      </dsp:txBody>
      <dsp:txXfrm>
        <a:off x="2412472" y="206268"/>
        <a:ext cx="993532" cy="993532"/>
      </dsp:txXfrm>
    </dsp:sp>
    <dsp:sp modelId="{A57A0643-5FB0-4941-B782-BBBAED75DFDA}">
      <dsp:nvSpPr>
        <dsp:cNvPr id="0" name=""/>
        <dsp:cNvSpPr/>
      </dsp:nvSpPr>
      <dsp:spPr>
        <a:xfrm>
          <a:off x="3282377" y="350008"/>
          <a:ext cx="1405066" cy="1405066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/>
            <a:t>Approx. 300 feeder programs</a:t>
          </a:r>
        </a:p>
      </dsp:txBody>
      <dsp:txXfrm>
        <a:off x="3488144" y="555775"/>
        <a:ext cx="993532" cy="993532"/>
      </dsp:txXfrm>
    </dsp:sp>
    <dsp:sp modelId="{E77CE0D8-8D8B-40DF-A7ED-6FF93198602C}">
      <dsp:nvSpPr>
        <dsp:cNvPr id="0" name=""/>
        <dsp:cNvSpPr/>
      </dsp:nvSpPr>
      <dsp:spPr>
        <a:xfrm>
          <a:off x="3947179" y="1265029"/>
          <a:ext cx="1405066" cy="140506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/>
            <a:t>Approx. 500 input data sources</a:t>
          </a:r>
        </a:p>
      </dsp:txBody>
      <dsp:txXfrm>
        <a:off x="4152946" y="1470796"/>
        <a:ext cx="993532" cy="993532"/>
      </dsp:txXfrm>
    </dsp:sp>
    <dsp:sp modelId="{0384F9C0-ED4E-411C-8C4D-504507FA0BF1}">
      <dsp:nvSpPr>
        <dsp:cNvPr id="0" name=""/>
        <dsp:cNvSpPr/>
      </dsp:nvSpPr>
      <dsp:spPr>
        <a:xfrm>
          <a:off x="3947179" y="2396058"/>
          <a:ext cx="1405066" cy="1405066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/>
            <a:t>Citizen developed programs</a:t>
          </a:r>
        </a:p>
      </dsp:txBody>
      <dsp:txXfrm>
        <a:off x="4152946" y="2601825"/>
        <a:ext cx="993532" cy="993532"/>
      </dsp:txXfrm>
    </dsp:sp>
    <dsp:sp modelId="{9ABF0F68-C398-46ED-AA80-BB49C9697D23}">
      <dsp:nvSpPr>
        <dsp:cNvPr id="0" name=""/>
        <dsp:cNvSpPr/>
      </dsp:nvSpPr>
      <dsp:spPr>
        <a:xfrm>
          <a:off x="3282377" y="3311079"/>
          <a:ext cx="1405066" cy="1405066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/>
            <a:t>IT developed programs</a:t>
          </a:r>
        </a:p>
      </dsp:txBody>
      <dsp:txXfrm>
        <a:off x="3488144" y="3516846"/>
        <a:ext cx="993532" cy="993532"/>
      </dsp:txXfrm>
    </dsp:sp>
    <dsp:sp modelId="{DD8931D0-3D0E-4913-A6B9-675B6D143663}">
      <dsp:nvSpPr>
        <dsp:cNvPr id="0" name=""/>
        <dsp:cNvSpPr/>
      </dsp:nvSpPr>
      <dsp:spPr>
        <a:xfrm>
          <a:off x="2206705" y="3660586"/>
          <a:ext cx="1405066" cy="140506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/>
            <a:t>Manual data manipulation &amp; entry</a:t>
          </a:r>
        </a:p>
      </dsp:txBody>
      <dsp:txXfrm>
        <a:off x="2412472" y="3866353"/>
        <a:ext cx="993532" cy="993532"/>
      </dsp:txXfrm>
    </dsp:sp>
    <dsp:sp modelId="{D3953F3D-9601-48C0-9071-A330C62D5CBB}">
      <dsp:nvSpPr>
        <dsp:cNvPr id="0" name=""/>
        <dsp:cNvSpPr/>
      </dsp:nvSpPr>
      <dsp:spPr>
        <a:xfrm>
          <a:off x="1131034" y="3311079"/>
          <a:ext cx="1405066" cy="1405066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/>
            <a:t>¼ of staff is under 30, skillset not accustomed to 30 year old software not even taught at universities</a:t>
          </a:r>
        </a:p>
      </dsp:txBody>
      <dsp:txXfrm>
        <a:off x="1336801" y="3516846"/>
        <a:ext cx="993532" cy="993532"/>
      </dsp:txXfrm>
    </dsp:sp>
    <dsp:sp modelId="{54756AEA-A22A-4CF1-BAD4-D6D57523297D}">
      <dsp:nvSpPr>
        <dsp:cNvPr id="0" name=""/>
        <dsp:cNvSpPr/>
      </dsp:nvSpPr>
      <dsp:spPr>
        <a:xfrm>
          <a:off x="466232" y="2396058"/>
          <a:ext cx="1405066" cy="140506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/>
            <a:t>Minimal time dedicated to economic research</a:t>
          </a:r>
        </a:p>
      </dsp:txBody>
      <dsp:txXfrm>
        <a:off x="671999" y="2601825"/>
        <a:ext cx="993532" cy="993532"/>
      </dsp:txXfrm>
    </dsp:sp>
    <dsp:sp modelId="{1A806B68-17B4-455F-BA32-F7CC9B368C63}">
      <dsp:nvSpPr>
        <dsp:cNvPr id="0" name=""/>
        <dsp:cNvSpPr/>
      </dsp:nvSpPr>
      <dsp:spPr>
        <a:xfrm>
          <a:off x="466232" y="1265029"/>
          <a:ext cx="1405066" cy="1405066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/>
            <a:t>Conceptual framework of the NA is highly integrated, but systems are more or less stovepipe</a:t>
          </a:r>
        </a:p>
      </dsp:txBody>
      <dsp:txXfrm>
        <a:off x="671999" y="1470796"/>
        <a:ext cx="993532" cy="993532"/>
      </dsp:txXfrm>
    </dsp:sp>
    <dsp:sp modelId="{FEFA36FC-39B8-497B-97F7-BB9E0D39F134}">
      <dsp:nvSpPr>
        <dsp:cNvPr id="0" name=""/>
        <dsp:cNvSpPr/>
      </dsp:nvSpPr>
      <dsp:spPr>
        <a:xfrm>
          <a:off x="1131034" y="350008"/>
          <a:ext cx="1405066" cy="1405066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/>
            <a:t>Approx. 15 different platforms</a:t>
          </a:r>
        </a:p>
      </dsp:txBody>
      <dsp:txXfrm>
        <a:off x="1336801" y="555775"/>
        <a:ext cx="993532" cy="9935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3FB33A-BA02-43BA-9D40-D808E5FC4C53}">
      <dsp:nvSpPr>
        <dsp:cNvPr id="0" name=""/>
        <dsp:cNvSpPr/>
      </dsp:nvSpPr>
      <dsp:spPr>
        <a:xfrm>
          <a:off x="1961911" y="1833863"/>
          <a:ext cx="1538764" cy="1538764"/>
        </a:xfrm>
        <a:prstGeom prst="roundRect">
          <a:avLst/>
        </a:prstGeom>
        <a:solidFill>
          <a:srgbClr val="B265FF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/>
            <a:t>Goals for the GEESE project</a:t>
          </a:r>
        </a:p>
      </dsp:txBody>
      <dsp:txXfrm>
        <a:off x="2037027" y="1908979"/>
        <a:ext cx="1388532" cy="1388532"/>
      </dsp:txXfrm>
    </dsp:sp>
    <dsp:sp modelId="{E9AE013B-67E9-45BF-B9B4-D3D8C3534743}">
      <dsp:nvSpPr>
        <dsp:cNvPr id="0" name=""/>
        <dsp:cNvSpPr/>
      </dsp:nvSpPr>
      <dsp:spPr>
        <a:xfrm rot="16187409">
          <a:off x="2380103" y="1486763"/>
          <a:ext cx="69420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94202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347C7A-AD67-4BCB-84C8-29D048ABC16B}">
      <dsp:nvSpPr>
        <dsp:cNvPr id="0" name=""/>
        <dsp:cNvSpPr/>
      </dsp:nvSpPr>
      <dsp:spPr>
        <a:xfrm>
          <a:off x="2099910" y="-107811"/>
          <a:ext cx="1247476" cy="12474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CSMA analysts can integrate new tools quickly and easily</a:t>
          </a:r>
        </a:p>
      </dsp:txBody>
      <dsp:txXfrm>
        <a:off x="2160807" y="-46914"/>
        <a:ext cx="1125682" cy="1125682"/>
      </dsp:txXfrm>
    </dsp:sp>
    <dsp:sp modelId="{1E5FA35C-20E6-4A8E-BBDC-96379B957354}">
      <dsp:nvSpPr>
        <dsp:cNvPr id="0" name=""/>
        <dsp:cNvSpPr/>
      </dsp:nvSpPr>
      <dsp:spPr>
        <a:xfrm rot="19737209">
          <a:off x="3469455" y="2027702"/>
          <a:ext cx="43588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35886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E5B999-F7DC-4435-8304-7B02E60F770B}">
      <dsp:nvSpPr>
        <dsp:cNvPr id="0" name=""/>
        <dsp:cNvSpPr/>
      </dsp:nvSpPr>
      <dsp:spPr>
        <a:xfrm>
          <a:off x="3874121" y="916094"/>
          <a:ext cx="1247476" cy="12474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CSMA analysts can build new technologies that can be shared with internal and external partners</a:t>
          </a:r>
        </a:p>
      </dsp:txBody>
      <dsp:txXfrm>
        <a:off x="3935018" y="976991"/>
        <a:ext cx="1125682" cy="1125682"/>
      </dsp:txXfrm>
    </dsp:sp>
    <dsp:sp modelId="{2DF553C6-80FF-437F-B569-2349C3A41BC6}">
      <dsp:nvSpPr>
        <dsp:cNvPr id="0" name=""/>
        <dsp:cNvSpPr/>
      </dsp:nvSpPr>
      <dsp:spPr>
        <a:xfrm rot="1748969">
          <a:off x="3473598" y="3136490"/>
          <a:ext cx="42760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2760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BD09E7-6D72-486B-B41D-DA28AAF5E815}">
      <dsp:nvSpPr>
        <dsp:cNvPr id="0" name=""/>
        <dsp:cNvSpPr/>
      </dsp:nvSpPr>
      <dsp:spPr>
        <a:xfrm>
          <a:off x="3874128" y="2964768"/>
          <a:ext cx="1247476" cy="12474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Analysts can move through different areas of the accounts</a:t>
          </a:r>
        </a:p>
      </dsp:txBody>
      <dsp:txXfrm>
        <a:off x="3935025" y="3025665"/>
        <a:ext cx="1125682" cy="1125682"/>
      </dsp:txXfrm>
    </dsp:sp>
    <dsp:sp modelId="{A6AE0787-FC41-4BB1-AC69-DD13F13E2C06}">
      <dsp:nvSpPr>
        <dsp:cNvPr id="0" name=""/>
        <dsp:cNvSpPr/>
      </dsp:nvSpPr>
      <dsp:spPr>
        <a:xfrm rot="5413078">
          <a:off x="2418951" y="3680868"/>
          <a:ext cx="61648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6486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1F87D6-C955-4FC2-A68F-BDB58755BA28}">
      <dsp:nvSpPr>
        <dsp:cNvPr id="0" name=""/>
        <dsp:cNvSpPr/>
      </dsp:nvSpPr>
      <dsp:spPr>
        <a:xfrm>
          <a:off x="2099911" y="3989109"/>
          <a:ext cx="1247476" cy="12474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A reduction of the learning curve that faces all new employees</a:t>
          </a:r>
        </a:p>
      </dsp:txBody>
      <dsp:txXfrm>
        <a:off x="2160808" y="4050006"/>
        <a:ext cx="1125682" cy="1125682"/>
      </dsp:txXfrm>
    </dsp:sp>
    <dsp:sp modelId="{8431F710-5CD3-455D-9156-4FB956794F70}">
      <dsp:nvSpPr>
        <dsp:cNvPr id="0" name=""/>
        <dsp:cNvSpPr/>
      </dsp:nvSpPr>
      <dsp:spPr>
        <a:xfrm rot="9063588">
          <a:off x="1545456" y="3136142"/>
          <a:ext cx="4441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44189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805210-34F6-4AE1-B8D4-F1422D9B82D3}">
      <dsp:nvSpPr>
        <dsp:cNvPr id="0" name=""/>
        <dsp:cNvSpPr/>
      </dsp:nvSpPr>
      <dsp:spPr>
        <a:xfrm>
          <a:off x="325714" y="2964768"/>
          <a:ext cx="1247476" cy="12474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Analysts can re-focus on understanding emerging trends and contextual factors </a:t>
          </a:r>
        </a:p>
      </dsp:txBody>
      <dsp:txXfrm>
        <a:off x="386611" y="3025665"/>
        <a:ext cx="1125682" cy="1125682"/>
      </dsp:txXfrm>
    </dsp:sp>
    <dsp:sp modelId="{A9199C96-3FF7-4B3D-94E1-1CD881775DE9}">
      <dsp:nvSpPr>
        <dsp:cNvPr id="0" name=""/>
        <dsp:cNvSpPr/>
      </dsp:nvSpPr>
      <dsp:spPr>
        <a:xfrm rot="12649744">
          <a:off x="1541203" y="2028074"/>
          <a:ext cx="45269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5269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9C8A6C-2E18-44B8-B82A-DFA70A9237A7}">
      <dsp:nvSpPr>
        <dsp:cNvPr id="0" name=""/>
        <dsp:cNvSpPr/>
      </dsp:nvSpPr>
      <dsp:spPr>
        <a:xfrm>
          <a:off x="325710" y="916088"/>
          <a:ext cx="1247476" cy="12474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A more rewarding work environment to attract and retain a talented workforce</a:t>
          </a:r>
        </a:p>
      </dsp:txBody>
      <dsp:txXfrm>
        <a:off x="386607" y="976985"/>
        <a:ext cx="1125682" cy="11256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CB7E07-4895-42C1-BE08-A6EC6C1B31B2}">
      <dsp:nvSpPr>
        <dsp:cNvPr id="0" name=""/>
        <dsp:cNvSpPr/>
      </dsp:nvSpPr>
      <dsp:spPr>
        <a:xfrm>
          <a:off x="2142000" y="2036316"/>
          <a:ext cx="1566000" cy="1566000"/>
        </a:xfrm>
        <a:prstGeom prst="roundRect">
          <a:avLst/>
        </a:prstGeom>
        <a:solidFill>
          <a:srgbClr val="B265FF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300" kern="1200" dirty="0"/>
            <a:t>Vision for the future ecosystem</a:t>
          </a:r>
        </a:p>
      </dsp:txBody>
      <dsp:txXfrm>
        <a:off x="2218446" y="2112762"/>
        <a:ext cx="1413108" cy="1413108"/>
      </dsp:txXfrm>
    </dsp:sp>
    <dsp:sp modelId="{5A44C0EE-BF4E-48A5-80BB-29029B204564}">
      <dsp:nvSpPr>
        <dsp:cNvPr id="0" name=""/>
        <dsp:cNvSpPr/>
      </dsp:nvSpPr>
      <dsp:spPr>
        <a:xfrm rot="16200000">
          <a:off x="2509039" y="1620356"/>
          <a:ext cx="83192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31921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86569-633C-4083-9E08-F732D31F17D6}">
      <dsp:nvSpPr>
        <dsp:cNvPr id="0" name=""/>
        <dsp:cNvSpPr/>
      </dsp:nvSpPr>
      <dsp:spPr>
        <a:xfrm>
          <a:off x="2347928" y="50253"/>
          <a:ext cx="1154142" cy="115414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>
              <a:solidFill>
                <a:schemeClr val="tx1"/>
              </a:solidFill>
            </a:rPr>
            <a:t>Leverages open-source software</a:t>
          </a:r>
        </a:p>
      </dsp:txBody>
      <dsp:txXfrm>
        <a:off x="2404269" y="106594"/>
        <a:ext cx="1041460" cy="1041460"/>
      </dsp:txXfrm>
    </dsp:sp>
    <dsp:sp modelId="{58CDA66C-E021-4C7E-9818-848C354251A7}">
      <dsp:nvSpPr>
        <dsp:cNvPr id="0" name=""/>
        <dsp:cNvSpPr/>
      </dsp:nvSpPr>
      <dsp:spPr>
        <a:xfrm rot="20520000">
          <a:off x="3689354" y="2447180"/>
          <a:ext cx="76192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6192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AB9307-A2E6-47B6-BED7-16596C873925}">
      <dsp:nvSpPr>
        <dsp:cNvPr id="0" name=""/>
        <dsp:cNvSpPr/>
      </dsp:nvSpPr>
      <dsp:spPr>
        <a:xfrm>
          <a:off x="4432637" y="1564882"/>
          <a:ext cx="1154142" cy="115414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>
              <a:solidFill>
                <a:schemeClr val="tx1"/>
              </a:solidFill>
            </a:rPr>
            <a:t>Modular pipelines for inter-operability</a:t>
          </a:r>
        </a:p>
      </dsp:txBody>
      <dsp:txXfrm>
        <a:off x="4488978" y="1621223"/>
        <a:ext cx="1041460" cy="1041460"/>
      </dsp:txXfrm>
    </dsp:sp>
    <dsp:sp modelId="{4389E11C-DA2B-4B10-AB6B-E8A88264ECA3}">
      <dsp:nvSpPr>
        <dsp:cNvPr id="0" name=""/>
        <dsp:cNvSpPr/>
      </dsp:nvSpPr>
      <dsp:spPr>
        <a:xfrm rot="3240000">
          <a:off x="3388592" y="3808960"/>
          <a:ext cx="51085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0851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1EC206-8335-422E-B0A6-A91CF4283F68}">
      <dsp:nvSpPr>
        <dsp:cNvPr id="0" name=""/>
        <dsp:cNvSpPr/>
      </dsp:nvSpPr>
      <dsp:spPr>
        <a:xfrm>
          <a:off x="3636349" y="4015604"/>
          <a:ext cx="1154142" cy="115414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>
              <a:solidFill>
                <a:schemeClr val="tx1"/>
              </a:solidFill>
            </a:rPr>
            <a:t>Balances all technological pillars for IT architecture</a:t>
          </a:r>
        </a:p>
      </dsp:txBody>
      <dsp:txXfrm>
        <a:off x="3692690" y="4071945"/>
        <a:ext cx="1041460" cy="1041460"/>
      </dsp:txXfrm>
    </dsp:sp>
    <dsp:sp modelId="{A98CA4B3-FDB2-45A7-A68D-BBDFD11797DC}">
      <dsp:nvSpPr>
        <dsp:cNvPr id="0" name=""/>
        <dsp:cNvSpPr/>
      </dsp:nvSpPr>
      <dsp:spPr>
        <a:xfrm rot="7560000">
          <a:off x="1950555" y="3808960"/>
          <a:ext cx="51085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0851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A2C905-BFF9-4E58-AC17-770577E05246}">
      <dsp:nvSpPr>
        <dsp:cNvPr id="0" name=""/>
        <dsp:cNvSpPr/>
      </dsp:nvSpPr>
      <dsp:spPr>
        <a:xfrm>
          <a:off x="1059508" y="4015604"/>
          <a:ext cx="1154142" cy="115414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>
              <a:solidFill>
                <a:schemeClr val="tx1"/>
              </a:solidFill>
            </a:rPr>
            <a:t>Evolves with light, efficient, and transparent governance</a:t>
          </a:r>
        </a:p>
      </dsp:txBody>
      <dsp:txXfrm>
        <a:off x="1115849" y="4071945"/>
        <a:ext cx="1041460" cy="1041460"/>
      </dsp:txXfrm>
    </dsp:sp>
    <dsp:sp modelId="{41E94706-7E2E-4E3C-8E67-67F524C236E3}">
      <dsp:nvSpPr>
        <dsp:cNvPr id="0" name=""/>
        <dsp:cNvSpPr/>
      </dsp:nvSpPr>
      <dsp:spPr>
        <a:xfrm rot="11880000">
          <a:off x="1398716" y="2447180"/>
          <a:ext cx="76192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6192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AEB2C9-2281-44EF-952D-18324D51AE16}">
      <dsp:nvSpPr>
        <dsp:cNvPr id="0" name=""/>
        <dsp:cNvSpPr/>
      </dsp:nvSpPr>
      <dsp:spPr>
        <a:xfrm>
          <a:off x="263220" y="1564882"/>
          <a:ext cx="1154142" cy="115414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>
              <a:solidFill>
                <a:schemeClr val="tx1"/>
              </a:solidFill>
            </a:rPr>
            <a:t>Structured around a common information model</a:t>
          </a:r>
        </a:p>
      </dsp:txBody>
      <dsp:txXfrm>
        <a:off x="319561" y="1621223"/>
        <a:ext cx="1041460" cy="10414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6061A4-11FC-4DA1-8A2D-62454D98A7FB}">
      <dsp:nvSpPr>
        <dsp:cNvPr id="0" name=""/>
        <dsp:cNvSpPr/>
      </dsp:nvSpPr>
      <dsp:spPr>
        <a:xfrm>
          <a:off x="-1183" y="321232"/>
          <a:ext cx="7911970" cy="115186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182858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>
              <a:solidFill>
                <a:schemeClr val="bg1"/>
              </a:solidFill>
            </a:rPr>
            <a:t>PHASE 1: PLANNING (‘20-’23)</a:t>
          </a:r>
        </a:p>
      </dsp:txBody>
      <dsp:txXfrm>
        <a:off x="-1183" y="609198"/>
        <a:ext cx="7624004" cy="575931"/>
      </dsp:txXfrm>
    </dsp:sp>
    <dsp:sp modelId="{970DF10E-87DE-4637-8E2C-9BFB1F95BB38}">
      <dsp:nvSpPr>
        <dsp:cNvPr id="0" name=""/>
        <dsp:cNvSpPr/>
      </dsp:nvSpPr>
      <dsp:spPr>
        <a:xfrm>
          <a:off x="8135" y="1186649"/>
          <a:ext cx="1823709" cy="151200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Socialize the project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Obtain buy-in from CSMA analysts &amp; managers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Seek co-development opportunities with international partners</a:t>
          </a:r>
        </a:p>
      </dsp:txBody>
      <dsp:txXfrm>
        <a:off x="8135" y="1186649"/>
        <a:ext cx="1823709" cy="1512002"/>
      </dsp:txXfrm>
    </dsp:sp>
    <dsp:sp modelId="{2356B6C4-DF54-4219-B291-E420B16F3604}">
      <dsp:nvSpPr>
        <dsp:cNvPr id="0" name=""/>
        <dsp:cNvSpPr/>
      </dsp:nvSpPr>
      <dsp:spPr>
        <a:xfrm>
          <a:off x="1822525" y="705050"/>
          <a:ext cx="6088260" cy="115186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182858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PHASE 2: STANDARDIZATION (‘21-’23)</a:t>
          </a:r>
        </a:p>
      </dsp:txBody>
      <dsp:txXfrm>
        <a:off x="1822525" y="993016"/>
        <a:ext cx="5800294" cy="575931"/>
      </dsp:txXfrm>
    </dsp:sp>
    <dsp:sp modelId="{20BB9C91-31F5-4935-8FD6-3D3B8029F3B4}">
      <dsp:nvSpPr>
        <dsp:cNvPr id="0" name=""/>
        <dsp:cNvSpPr/>
      </dsp:nvSpPr>
      <dsp:spPr>
        <a:xfrm>
          <a:off x="1830622" y="1580130"/>
          <a:ext cx="1823709" cy="15119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Introduce SDMX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Standardize metadata concepts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Document classifications, identify differences and concordances</a:t>
          </a:r>
        </a:p>
      </dsp:txBody>
      <dsp:txXfrm>
        <a:off x="1830622" y="1580130"/>
        <a:ext cx="1823709" cy="1511999"/>
      </dsp:txXfrm>
    </dsp:sp>
    <dsp:sp modelId="{C301BBB4-D5D2-4857-A1FC-BBD7C514937C}">
      <dsp:nvSpPr>
        <dsp:cNvPr id="0" name=""/>
        <dsp:cNvSpPr/>
      </dsp:nvSpPr>
      <dsp:spPr>
        <a:xfrm>
          <a:off x="3646234" y="1088869"/>
          <a:ext cx="4264551" cy="115186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182858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PHASE 3: PROCESS REDESIGN (‘23-’27)</a:t>
          </a:r>
        </a:p>
      </dsp:txBody>
      <dsp:txXfrm>
        <a:off x="3646234" y="1376835"/>
        <a:ext cx="3976585" cy="575931"/>
      </dsp:txXfrm>
    </dsp:sp>
    <dsp:sp modelId="{9B96ABBC-0630-4F28-BBFE-8747DCF653BF}">
      <dsp:nvSpPr>
        <dsp:cNvPr id="0" name=""/>
        <dsp:cNvSpPr/>
      </dsp:nvSpPr>
      <dsp:spPr>
        <a:xfrm>
          <a:off x="3654331" y="2009518"/>
          <a:ext cx="1823709" cy="151199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Deconstruct all processes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Reconstruct using standardized metadata model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Design new processes with focus on flexibility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Emphasis on documentation</a:t>
          </a:r>
        </a:p>
      </dsp:txBody>
      <dsp:txXfrm>
        <a:off x="3654331" y="2009518"/>
        <a:ext cx="1823709" cy="1511992"/>
      </dsp:txXfrm>
    </dsp:sp>
    <dsp:sp modelId="{DD161EC2-2C67-4EB0-87B1-CB5BA5DBC27C}">
      <dsp:nvSpPr>
        <dsp:cNvPr id="0" name=""/>
        <dsp:cNvSpPr/>
      </dsp:nvSpPr>
      <dsp:spPr>
        <a:xfrm>
          <a:off x="5467575" y="1472687"/>
          <a:ext cx="2445577" cy="115186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54000" bIns="182858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PHASE 4: ADVANCED TECHNOLOGIES (’27-…)</a:t>
          </a:r>
        </a:p>
      </dsp:txBody>
      <dsp:txXfrm>
        <a:off x="5467575" y="1760653"/>
        <a:ext cx="2157611" cy="575931"/>
      </dsp:txXfrm>
    </dsp:sp>
    <dsp:sp modelId="{0D4070B8-B99C-4D39-9867-C9117B30D702}">
      <dsp:nvSpPr>
        <dsp:cNvPr id="0" name=""/>
        <dsp:cNvSpPr/>
      </dsp:nvSpPr>
      <dsp:spPr>
        <a:xfrm>
          <a:off x="5478004" y="2278846"/>
          <a:ext cx="1840324" cy="15119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Introduce advanced modelling techniques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Artificial Intelligence</a:t>
          </a:r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100" kern="1200" dirty="0"/>
            <a:t>Machine Learning</a:t>
          </a:r>
        </a:p>
      </dsp:txBody>
      <dsp:txXfrm>
        <a:off x="5478004" y="2278846"/>
        <a:ext cx="1840324" cy="151199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CA7812-4EA5-4476-9075-842E7FFD5E5D}">
      <dsp:nvSpPr>
        <dsp:cNvPr id="0" name=""/>
        <dsp:cNvSpPr/>
      </dsp:nvSpPr>
      <dsp:spPr>
        <a:xfrm>
          <a:off x="8855" y="0"/>
          <a:ext cx="1634132" cy="4434178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STANDARDIZED, METDATA-DRIVEN SYSTEMS</a:t>
          </a:r>
        </a:p>
      </dsp:txBody>
      <dsp:txXfrm>
        <a:off x="8855" y="0"/>
        <a:ext cx="1634132" cy="1330253"/>
      </dsp:txXfrm>
    </dsp:sp>
    <dsp:sp modelId="{832FE936-0016-4B0D-8661-01644E81E8D6}">
      <dsp:nvSpPr>
        <dsp:cNvPr id="0" name=""/>
        <dsp:cNvSpPr/>
      </dsp:nvSpPr>
      <dsp:spPr>
        <a:xfrm>
          <a:off x="172268" y="1331552"/>
          <a:ext cx="1307306" cy="13369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SDMX</a:t>
          </a:r>
        </a:p>
      </dsp:txBody>
      <dsp:txXfrm>
        <a:off x="210558" y="1369842"/>
        <a:ext cx="1230726" cy="1260385"/>
      </dsp:txXfrm>
    </dsp:sp>
    <dsp:sp modelId="{58AC90A2-8715-4EBF-8806-BE07678ED64B}">
      <dsp:nvSpPr>
        <dsp:cNvPr id="0" name=""/>
        <dsp:cNvSpPr/>
      </dsp:nvSpPr>
      <dsp:spPr>
        <a:xfrm>
          <a:off x="172268" y="2874204"/>
          <a:ext cx="1307306" cy="1336965"/>
        </a:xfrm>
        <a:prstGeom prst="roundRect">
          <a:avLst>
            <a:gd name="adj" fmla="val 10000"/>
          </a:avLst>
        </a:prstGeom>
        <a:solidFill>
          <a:schemeClr val="accent5">
            <a:hueOff val="-482753"/>
            <a:satOff val="-1244"/>
            <a:lumOff val="-84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Technology agnostic</a:t>
          </a:r>
        </a:p>
      </dsp:txBody>
      <dsp:txXfrm>
        <a:off x="210558" y="2912494"/>
        <a:ext cx="1230726" cy="1260385"/>
      </dsp:txXfrm>
    </dsp:sp>
    <dsp:sp modelId="{9F8E1B8F-F715-4F28-9770-E5A3C88EA009}">
      <dsp:nvSpPr>
        <dsp:cNvPr id="0" name=""/>
        <dsp:cNvSpPr/>
      </dsp:nvSpPr>
      <dsp:spPr>
        <a:xfrm>
          <a:off x="1765548" y="0"/>
          <a:ext cx="1634132" cy="4434178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FLEXIBILITY/ ADAPTABILITY/ ALTERABILITY</a:t>
          </a:r>
        </a:p>
      </dsp:txBody>
      <dsp:txXfrm>
        <a:off x="1765548" y="0"/>
        <a:ext cx="1634132" cy="1330253"/>
      </dsp:txXfrm>
    </dsp:sp>
    <dsp:sp modelId="{A94C056D-D0AB-48FD-9913-F80CC5FCBB95}">
      <dsp:nvSpPr>
        <dsp:cNvPr id="0" name=""/>
        <dsp:cNvSpPr/>
      </dsp:nvSpPr>
      <dsp:spPr>
        <a:xfrm>
          <a:off x="1928961" y="1331552"/>
          <a:ext cx="1307306" cy="1336965"/>
        </a:xfrm>
        <a:prstGeom prst="roundRect">
          <a:avLst>
            <a:gd name="adj" fmla="val 10000"/>
          </a:avLst>
        </a:prstGeom>
        <a:solidFill>
          <a:schemeClr val="accent5">
            <a:hueOff val="-965506"/>
            <a:satOff val="-2488"/>
            <a:lumOff val="-16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Modular pipelines</a:t>
          </a:r>
        </a:p>
      </dsp:txBody>
      <dsp:txXfrm>
        <a:off x="1967251" y="1369842"/>
        <a:ext cx="1230726" cy="1260385"/>
      </dsp:txXfrm>
    </dsp:sp>
    <dsp:sp modelId="{E216D65C-9BDA-4643-9913-272DAA4C5768}">
      <dsp:nvSpPr>
        <dsp:cNvPr id="0" name=""/>
        <dsp:cNvSpPr/>
      </dsp:nvSpPr>
      <dsp:spPr>
        <a:xfrm>
          <a:off x="1928961" y="2874204"/>
          <a:ext cx="1307306" cy="1336965"/>
        </a:xfrm>
        <a:prstGeom prst="roundRect">
          <a:avLst>
            <a:gd name="adj" fmla="val 10000"/>
          </a:avLst>
        </a:prstGeom>
        <a:solidFill>
          <a:schemeClr val="accent5">
            <a:hueOff val="-1448259"/>
            <a:satOff val="-3733"/>
            <a:lumOff val="-25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Targeted updates</a:t>
          </a:r>
        </a:p>
      </dsp:txBody>
      <dsp:txXfrm>
        <a:off x="1967251" y="2912494"/>
        <a:ext cx="1230726" cy="1260385"/>
      </dsp:txXfrm>
    </dsp:sp>
    <dsp:sp modelId="{EDEADB9C-2367-43F3-B37C-29F1C3625B59}">
      <dsp:nvSpPr>
        <dsp:cNvPr id="0" name=""/>
        <dsp:cNvSpPr/>
      </dsp:nvSpPr>
      <dsp:spPr>
        <a:xfrm>
          <a:off x="3522240" y="0"/>
          <a:ext cx="1634132" cy="4434178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CITIZEN (CO) DEVELOPMENT</a:t>
          </a:r>
        </a:p>
      </dsp:txBody>
      <dsp:txXfrm>
        <a:off x="3522240" y="0"/>
        <a:ext cx="1634132" cy="1330253"/>
      </dsp:txXfrm>
    </dsp:sp>
    <dsp:sp modelId="{CA624886-BA45-44F4-8303-3599CB42D61B}">
      <dsp:nvSpPr>
        <dsp:cNvPr id="0" name=""/>
        <dsp:cNvSpPr/>
      </dsp:nvSpPr>
      <dsp:spPr>
        <a:xfrm>
          <a:off x="3685654" y="1331552"/>
          <a:ext cx="1307306" cy="1336965"/>
        </a:xfrm>
        <a:prstGeom prst="roundRect">
          <a:avLst>
            <a:gd name="adj" fmla="val 10000"/>
          </a:avLst>
        </a:prstGeom>
        <a:solidFill>
          <a:schemeClr val="accent5">
            <a:hueOff val="-1931012"/>
            <a:satOff val="-4977"/>
            <a:lumOff val="-33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CSMA compilers have access to all code</a:t>
          </a:r>
        </a:p>
      </dsp:txBody>
      <dsp:txXfrm>
        <a:off x="3723944" y="1369842"/>
        <a:ext cx="1230726" cy="1260385"/>
      </dsp:txXfrm>
    </dsp:sp>
    <dsp:sp modelId="{B7A961CD-3ADE-4167-B614-219373606487}">
      <dsp:nvSpPr>
        <dsp:cNvPr id="0" name=""/>
        <dsp:cNvSpPr/>
      </dsp:nvSpPr>
      <dsp:spPr>
        <a:xfrm>
          <a:off x="3685654" y="2874204"/>
          <a:ext cx="1307306" cy="1336965"/>
        </a:xfrm>
        <a:prstGeom prst="roundRect">
          <a:avLst>
            <a:gd name="adj" fmla="val 10000"/>
          </a:avLst>
        </a:prstGeom>
        <a:solidFill>
          <a:schemeClr val="accent5">
            <a:hueOff val="-2413765"/>
            <a:satOff val="-6221"/>
            <a:lumOff val="-42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CSMA analysts and IT can collaborate together on code</a:t>
          </a:r>
        </a:p>
      </dsp:txBody>
      <dsp:txXfrm>
        <a:off x="3723944" y="2912494"/>
        <a:ext cx="1230726" cy="1260385"/>
      </dsp:txXfrm>
    </dsp:sp>
    <dsp:sp modelId="{297B1F39-B569-4085-BB7B-E31C5BDD2BF5}">
      <dsp:nvSpPr>
        <dsp:cNvPr id="0" name=""/>
        <dsp:cNvSpPr/>
      </dsp:nvSpPr>
      <dsp:spPr>
        <a:xfrm>
          <a:off x="5278933" y="0"/>
          <a:ext cx="1634132" cy="4434178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RE-USABILITY &amp; OPEN-SOURCE</a:t>
          </a:r>
        </a:p>
      </dsp:txBody>
      <dsp:txXfrm>
        <a:off x="5278933" y="0"/>
        <a:ext cx="1634132" cy="1330253"/>
      </dsp:txXfrm>
    </dsp:sp>
    <dsp:sp modelId="{7D58A176-7678-4299-AC17-C4A93CD6BDD8}">
      <dsp:nvSpPr>
        <dsp:cNvPr id="0" name=""/>
        <dsp:cNvSpPr/>
      </dsp:nvSpPr>
      <dsp:spPr>
        <a:xfrm>
          <a:off x="5442346" y="1330632"/>
          <a:ext cx="1307306" cy="871138"/>
        </a:xfrm>
        <a:prstGeom prst="roundRect">
          <a:avLst>
            <a:gd name="adj" fmla="val 10000"/>
          </a:avLst>
        </a:prstGeom>
        <a:solidFill>
          <a:schemeClr val="accent5">
            <a:hueOff val="-2896518"/>
            <a:satOff val="-7465"/>
            <a:lumOff val="-50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Standardized program layouts</a:t>
          </a:r>
        </a:p>
      </dsp:txBody>
      <dsp:txXfrm>
        <a:off x="5467861" y="1356147"/>
        <a:ext cx="1256276" cy="820108"/>
      </dsp:txXfrm>
    </dsp:sp>
    <dsp:sp modelId="{A6FCE676-D6A5-4C5C-922A-856468A512A5}">
      <dsp:nvSpPr>
        <dsp:cNvPr id="0" name=""/>
        <dsp:cNvSpPr/>
      </dsp:nvSpPr>
      <dsp:spPr>
        <a:xfrm>
          <a:off x="5442346" y="2335792"/>
          <a:ext cx="1307306" cy="871138"/>
        </a:xfrm>
        <a:prstGeom prst="roundRect">
          <a:avLst>
            <a:gd name="adj" fmla="val 1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/>
            <a:t>Code </a:t>
          </a:r>
          <a:r>
            <a:rPr lang="en-CA" sz="1400" kern="1200" dirty="0"/>
            <a:t>can be shared and understood easily</a:t>
          </a:r>
        </a:p>
      </dsp:txBody>
      <dsp:txXfrm>
        <a:off x="5467861" y="2361307"/>
        <a:ext cx="1256276" cy="820108"/>
      </dsp:txXfrm>
    </dsp:sp>
    <dsp:sp modelId="{60EAB666-0D56-4956-8353-13732D7DD03D}">
      <dsp:nvSpPr>
        <dsp:cNvPr id="0" name=""/>
        <dsp:cNvSpPr/>
      </dsp:nvSpPr>
      <dsp:spPr>
        <a:xfrm>
          <a:off x="5442346" y="3340951"/>
          <a:ext cx="1307306" cy="871138"/>
        </a:xfrm>
        <a:prstGeom prst="roundRect">
          <a:avLst>
            <a:gd name="adj" fmla="val 10000"/>
          </a:avLst>
        </a:prstGeom>
        <a:solidFill>
          <a:schemeClr val="accent5">
            <a:hueOff val="-3862025"/>
            <a:satOff val="-9954"/>
            <a:lumOff val="-67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Code bank</a:t>
          </a:r>
        </a:p>
      </dsp:txBody>
      <dsp:txXfrm>
        <a:off x="5467861" y="3366466"/>
        <a:ext cx="1256276" cy="820108"/>
      </dsp:txXfrm>
    </dsp:sp>
    <dsp:sp modelId="{523A5E8C-6AA5-43B1-94DB-2A16546500EC}">
      <dsp:nvSpPr>
        <dsp:cNvPr id="0" name=""/>
        <dsp:cNvSpPr/>
      </dsp:nvSpPr>
      <dsp:spPr>
        <a:xfrm>
          <a:off x="7035626" y="0"/>
          <a:ext cx="1634132" cy="4434178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TRACEABILITY</a:t>
          </a:r>
        </a:p>
      </dsp:txBody>
      <dsp:txXfrm>
        <a:off x="7035626" y="0"/>
        <a:ext cx="1634132" cy="1330253"/>
      </dsp:txXfrm>
    </dsp:sp>
    <dsp:sp modelId="{A0842C9D-9EFA-433A-8954-EE1160900984}">
      <dsp:nvSpPr>
        <dsp:cNvPr id="0" name=""/>
        <dsp:cNvSpPr/>
      </dsp:nvSpPr>
      <dsp:spPr>
        <a:xfrm>
          <a:off x="7199039" y="1331552"/>
          <a:ext cx="1307306" cy="1336965"/>
        </a:xfrm>
        <a:prstGeom prst="roundRect">
          <a:avLst>
            <a:gd name="adj" fmla="val 10000"/>
          </a:avLst>
        </a:prstGeom>
        <a:solidFill>
          <a:schemeClr val="accent5">
            <a:hueOff val="-4344777"/>
            <a:satOff val="-11198"/>
            <a:lumOff val="-75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Process documentation</a:t>
          </a:r>
        </a:p>
      </dsp:txBody>
      <dsp:txXfrm>
        <a:off x="7237329" y="1369842"/>
        <a:ext cx="1230726" cy="1260385"/>
      </dsp:txXfrm>
    </dsp:sp>
    <dsp:sp modelId="{AFDB39C2-77BB-430F-B6B5-FC95A74F4F59}">
      <dsp:nvSpPr>
        <dsp:cNvPr id="0" name=""/>
        <dsp:cNvSpPr/>
      </dsp:nvSpPr>
      <dsp:spPr>
        <a:xfrm>
          <a:off x="7199039" y="2874204"/>
          <a:ext cx="1307306" cy="1336965"/>
        </a:xfrm>
        <a:prstGeom prst="roundRect">
          <a:avLst>
            <a:gd name="adj" fmla="val 10000"/>
          </a:avLst>
        </a:prstGeom>
        <a:solidFill>
          <a:schemeClr val="accent5">
            <a:hueOff val="-4827531"/>
            <a:satOff val="-12442"/>
            <a:lumOff val="-84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Trace inputs, outputs, automatic and manual adjustments</a:t>
          </a:r>
        </a:p>
      </dsp:txBody>
      <dsp:txXfrm>
        <a:off x="7237329" y="2912494"/>
        <a:ext cx="1230726" cy="1260385"/>
      </dsp:txXfrm>
    </dsp:sp>
    <dsp:sp modelId="{B5831E96-AA4E-43EC-A0BA-136988D7158F}">
      <dsp:nvSpPr>
        <dsp:cNvPr id="0" name=""/>
        <dsp:cNvSpPr/>
      </dsp:nvSpPr>
      <dsp:spPr>
        <a:xfrm>
          <a:off x="8792319" y="0"/>
          <a:ext cx="1634132" cy="4434178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RELIABILITY</a:t>
          </a:r>
        </a:p>
      </dsp:txBody>
      <dsp:txXfrm>
        <a:off x="8792319" y="0"/>
        <a:ext cx="1634132" cy="1330253"/>
      </dsp:txXfrm>
    </dsp:sp>
    <dsp:sp modelId="{C467D25A-3DFC-49A0-A1D7-EBDDE2F76402}">
      <dsp:nvSpPr>
        <dsp:cNvPr id="0" name=""/>
        <dsp:cNvSpPr/>
      </dsp:nvSpPr>
      <dsp:spPr>
        <a:xfrm>
          <a:off x="8955732" y="1331552"/>
          <a:ext cx="1307306" cy="1336965"/>
        </a:xfrm>
        <a:prstGeom prst="roundRect">
          <a:avLst>
            <a:gd name="adj" fmla="val 10000"/>
          </a:avLst>
        </a:prstGeom>
        <a:solidFill>
          <a:schemeClr val="accent5">
            <a:hueOff val="-5310283"/>
            <a:satOff val="-13686"/>
            <a:lumOff val="-924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Systems must work 100% of the time</a:t>
          </a:r>
        </a:p>
      </dsp:txBody>
      <dsp:txXfrm>
        <a:off x="8994022" y="1369842"/>
        <a:ext cx="1230726" cy="1260385"/>
      </dsp:txXfrm>
    </dsp:sp>
    <dsp:sp modelId="{0745F332-FCB6-4BD0-996B-8949CB175397}">
      <dsp:nvSpPr>
        <dsp:cNvPr id="0" name=""/>
        <dsp:cNvSpPr/>
      </dsp:nvSpPr>
      <dsp:spPr>
        <a:xfrm>
          <a:off x="8955732" y="2874204"/>
          <a:ext cx="1307306" cy="1336965"/>
        </a:xfrm>
        <a:prstGeom prst="roundRect">
          <a:avLst>
            <a:gd name="adj" fmla="val 10000"/>
          </a:avLst>
        </a:prstGeom>
        <a:solidFill>
          <a:schemeClr val="accent5">
            <a:hueOff val="-5793037"/>
            <a:satOff val="-14931"/>
            <a:lumOff val="-100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Touchpoints throughout the pipelines</a:t>
          </a:r>
        </a:p>
      </dsp:txBody>
      <dsp:txXfrm>
        <a:off x="8994022" y="2912494"/>
        <a:ext cx="1230726" cy="1260385"/>
      </dsp:txXfrm>
    </dsp:sp>
    <dsp:sp modelId="{358A0833-2FCF-4383-A044-AEB57A491356}">
      <dsp:nvSpPr>
        <dsp:cNvPr id="0" name=""/>
        <dsp:cNvSpPr/>
      </dsp:nvSpPr>
      <dsp:spPr>
        <a:xfrm>
          <a:off x="10549011" y="0"/>
          <a:ext cx="1634132" cy="4434178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FUTURE PROOF</a:t>
          </a:r>
        </a:p>
      </dsp:txBody>
      <dsp:txXfrm>
        <a:off x="10549011" y="0"/>
        <a:ext cx="1634132" cy="1330253"/>
      </dsp:txXfrm>
    </dsp:sp>
    <dsp:sp modelId="{6BF9C0D9-B8A4-4E71-8FA9-59057CC0A6E8}">
      <dsp:nvSpPr>
        <dsp:cNvPr id="0" name=""/>
        <dsp:cNvSpPr/>
      </dsp:nvSpPr>
      <dsp:spPr>
        <a:xfrm>
          <a:off x="10712425" y="1331552"/>
          <a:ext cx="1307306" cy="1336965"/>
        </a:xfrm>
        <a:prstGeom prst="roundRect">
          <a:avLst>
            <a:gd name="adj" fmla="val 10000"/>
          </a:avLst>
        </a:prstGeom>
        <a:solidFill>
          <a:schemeClr val="accent5">
            <a:hueOff val="-6275789"/>
            <a:satOff val="-16175"/>
            <a:lumOff val="-1092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Adapt to future technologies and standards</a:t>
          </a:r>
        </a:p>
      </dsp:txBody>
      <dsp:txXfrm>
        <a:off x="10750715" y="1369842"/>
        <a:ext cx="1230726" cy="1260385"/>
      </dsp:txXfrm>
    </dsp:sp>
    <dsp:sp modelId="{8A3A0376-8364-4251-8584-420C9F1F0901}">
      <dsp:nvSpPr>
        <dsp:cNvPr id="0" name=""/>
        <dsp:cNvSpPr/>
      </dsp:nvSpPr>
      <dsp:spPr>
        <a:xfrm>
          <a:off x="10712425" y="2874204"/>
          <a:ext cx="1307306" cy="1336965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400" kern="1200" dirty="0"/>
            <a:t>SDMX 3.0, SNA, BPM, GFS manual updates</a:t>
          </a:r>
        </a:p>
      </dsp:txBody>
      <dsp:txXfrm>
        <a:off x="10750715" y="2912494"/>
        <a:ext cx="1230726" cy="12603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8DDF15-2E45-4D88-A3C2-2D39D3DDFF9E}">
      <dsp:nvSpPr>
        <dsp:cNvPr id="0" name=""/>
        <dsp:cNvSpPr/>
      </dsp:nvSpPr>
      <dsp:spPr>
        <a:xfrm>
          <a:off x="1686942" y="1557334"/>
          <a:ext cx="1031881" cy="10318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What can we share with you?</a:t>
          </a:r>
        </a:p>
      </dsp:txBody>
      <dsp:txXfrm>
        <a:off x="1686942" y="1557334"/>
        <a:ext cx="1031881" cy="1031881"/>
      </dsp:txXfrm>
    </dsp:sp>
    <dsp:sp modelId="{82A6B4CA-9A12-4922-8044-0E68B74D64A2}">
      <dsp:nvSpPr>
        <dsp:cNvPr id="0" name=""/>
        <dsp:cNvSpPr/>
      </dsp:nvSpPr>
      <dsp:spPr>
        <a:xfrm>
          <a:off x="298943" y="1012312"/>
          <a:ext cx="2121924" cy="2121924"/>
        </a:xfrm>
        <a:prstGeom prst="circularArrow">
          <a:avLst>
            <a:gd name="adj1" fmla="val 9483"/>
            <a:gd name="adj2" fmla="val 684952"/>
            <a:gd name="adj3" fmla="val 7850793"/>
            <a:gd name="adj4" fmla="val 2264255"/>
            <a:gd name="adj5" fmla="val 1106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1E9033-F216-42F8-A151-F4FF0158E853}">
      <dsp:nvSpPr>
        <dsp:cNvPr id="0" name=""/>
        <dsp:cNvSpPr/>
      </dsp:nvSpPr>
      <dsp:spPr>
        <a:xfrm>
          <a:off x="987" y="1557334"/>
          <a:ext cx="1031881" cy="10318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What can we learn from you?</a:t>
          </a:r>
        </a:p>
      </dsp:txBody>
      <dsp:txXfrm>
        <a:off x="987" y="1557334"/>
        <a:ext cx="1031881" cy="1031881"/>
      </dsp:txXfrm>
    </dsp:sp>
    <dsp:sp modelId="{21AB8FDB-8BA3-4DF1-BAC4-A5E0A4A4B2E2}">
      <dsp:nvSpPr>
        <dsp:cNvPr id="0" name=""/>
        <dsp:cNvSpPr/>
      </dsp:nvSpPr>
      <dsp:spPr>
        <a:xfrm>
          <a:off x="298943" y="1012312"/>
          <a:ext cx="2121924" cy="2121924"/>
        </a:xfrm>
        <a:prstGeom prst="circularArrow">
          <a:avLst>
            <a:gd name="adj1" fmla="val 9483"/>
            <a:gd name="adj2" fmla="val 684952"/>
            <a:gd name="adj3" fmla="val 18650793"/>
            <a:gd name="adj4" fmla="val 13064255"/>
            <a:gd name="adj5" fmla="val 1106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8C5F913-EC2B-2848-9DE6-D8663971C4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BE1B0D-C8D4-E241-9740-943734AA4D7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02CD6-51B7-B647-84F3-618D22C23610}" type="datetimeFigureOut">
              <a:rPr lang="en-US" smtClean="0"/>
              <a:t>20/05/21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381233-DBA4-744D-9363-38476E01EC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FA6499-A563-DF4A-AD3A-F254586A10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F9629-A8B1-884B-AC34-A968CD31C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606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8C4E7-33FB-CA41-ACE5-EBB669375856}" type="datetimeFigureOut">
              <a:rPr lang="en-US" smtClean="0"/>
              <a:t>20/05/21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B8B14-E9F9-DA43-B75B-4CE9504D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674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811344"/>
            <a:ext cx="9144000" cy="1058953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5700" b="1" spc="100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046655"/>
            <a:ext cx="9144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="1" kern="4600" spc="100" baseline="0">
                <a:latin typeface="Arial MT Std" panose="020B0402020200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AF7FE24-A452-0441-B567-CCDDCB585D4D}"/>
              </a:ext>
            </a:extLst>
          </p:cNvPr>
          <p:cNvSpPr txBox="1">
            <a:spLocks/>
          </p:cNvSpPr>
          <p:nvPr userDrawn="1"/>
        </p:nvSpPr>
        <p:spPr>
          <a:xfrm>
            <a:off x="1524000" y="5608643"/>
            <a:ext cx="9144000" cy="384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700" b="0" spc="0" baseline="0" dirty="0">
                <a:latin typeface="+mn-lt"/>
              </a:rPr>
              <a:t>Delivering insight through data for a better Canada</a:t>
            </a:r>
            <a:endParaRPr lang="en-US" sz="1700" b="0" spc="0" baseline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7958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700D70BF-0D78-8947-9B2F-B0F56FF5C8CF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619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EA5A1E9-D7B6-5340-947A-1F94DDAB71B4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2C95B3F-EB60-0C49-B87A-157BB552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422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EA69870-3A9B-2042-8FC4-CF7E21655105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1078992"/>
            <a:ext cx="2628900" cy="4885502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078991"/>
            <a:ext cx="7734300" cy="488550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A54A282-20C9-4C40-8406-9B5E456F4AAA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E70EE8-DB95-6A41-BCDA-4FD30B1F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552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13F61CBC-24C3-6947-ADAA-A50B14E242EC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294410"/>
            <a:ext cx="105156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3813"/>
            <a:ext cx="10515600" cy="36567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  <a:lvl2pPr>
              <a:defRPr sz="1800">
                <a:latin typeface="Arial MT Std" panose="020B0402020200020204" pitchFamily="34" charset="0"/>
              </a:defRPr>
            </a:lvl2pPr>
            <a:lvl3pPr>
              <a:defRPr sz="1600">
                <a:latin typeface="Arial MT Std" panose="020B0402020200020204" pitchFamily="34" charset="0"/>
              </a:defRPr>
            </a:lvl3pPr>
            <a:lvl4pPr>
              <a:defRPr sz="1400">
                <a:latin typeface="Arial MT Std" panose="020B0402020200020204" pitchFamily="34" charset="0"/>
              </a:defRPr>
            </a:lvl4pPr>
            <a:lvl5pPr>
              <a:defRPr sz="14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0B9A835-E3AD-6541-8CB7-FBAC3331BF73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9FC08-3E1C-014A-BB63-4119EA71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400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5821909-D323-1645-A122-4B1ED2F7EBAF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650104"/>
            <a:ext cx="105156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4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382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759DBA7-AD2A-CA46-AC91-69C8DA7F52E9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E7E3FD-0D9B-0641-BCCC-24D459EE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920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80E6DEAE-E822-BC4C-A21C-32FD19CC5920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26EB97A-C08E-BB40-8591-561B47E85442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68F7A4D-F81E-A149-B1DA-3297049C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622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589D3108-C7BC-274D-B353-E84095136186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817291"/>
            <a:ext cx="5157787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0">
                <a:latin typeface="Arial MT Std" panose="020B0402020200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817291"/>
            <a:ext cx="5183188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0">
                <a:latin typeface="Arial MT Std" panose="020B0402020200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AD77972-520F-AF4E-8A22-C728C2AC14D8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7128189-E823-FD4A-A279-951FF2849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41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ABC21F7E-58FE-D049-ABAE-1389E91681FF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AD1A96F-BCA0-5B44-A660-370961E12B29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F4ECF1C-F6D1-B840-9427-7010A0FC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738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660D6C4-DBDA-4A40-8D37-2E8A58676365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F815435-FE2C-3140-AA9C-30F368825C19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19471-527F-3E44-B855-581F21D5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727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0AA04B89-FAE3-E84F-94AE-DE84F8329BE0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987424"/>
            <a:ext cx="3932237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DBA3354-AC19-2F4D-8C9F-CE6BD155BFFD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A8BE1E-EAD4-D244-9A2E-CDFB0416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350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B5043DA6-F6E2-B44B-966E-7681CBC26F69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987424"/>
            <a:ext cx="3932237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67691D8-A545-3E41-9DD3-01AC9CF7E822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6321D43-1F48-5D42-9D49-5357435A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644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3927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6621C-6F45-B242-BB65-E518082388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GEESE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E707F7-BC74-7A48-A8B4-5834787C5F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Global Environment for the Economic Statistics Ecosystem</a:t>
            </a:r>
          </a:p>
        </p:txBody>
      </p:sp>
    </p:spTree>
    <p:extLst>
      <p:ext uri="{BB962C8B-B14F-4D97-AF65-F5344CB8AC3E}">
        <p14:creationId xmlns:p14="http://schemas.microsoft.com/office/powerpoint/2010/main" val="3463733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CA" dirty="0"/>
              <a:t>Thank you / </a:t>
            </a:r>
            <a:r>
              <a:rPr lang="en-CA" dirty="0" err="1"/>
              <a:t>Merci</a:t>
            </a:r>
            <a:r>
              <a:rPr lang="en-CA" dirty="0"/>
              <a:t>!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algn="ctr"/>
            <a:r>
              <a:rPr lang="en-CA" dirty="0"/>
              <a:t>Questions or comments? Please reach out to kathryn.young@canada.ca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121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romanUcPeriod"/>
            </a:pPr>
            <a:r>
              <a:rPr lang="en-US" dirty="0"/>
              <a:t>Introduction</a:t>
            </a:r>
          </a:p>
          <a:p>
            <a:pPr marL="514350" indent="-514350">
              <a:buFont typeface="+mj-lt"/>
              <a:buAutoNum type="romanUcPeriod"/>
            </a:pPr>
            <a:r>
              <a:rPr lang="en-US" dirty="0"/>
              <a:t>Motivation, vision, goals</a:t>
            </a:r>
          </a:p>
          <a:p>
            <a:pPr marL="514350" indent="-514350">
              <a:buFont typeface="+mj-lt"/>
              <a:buAutoNum type="romanUcPeriod"/>
            </a:pPr>
            <a:r>
              <a:rPr lang="en-US" dirty="0"/>
              <a:t>Project components</a:t>
            </a:r>
          </a:p>
          <a:p>
            <a:pPr marL="514350" indent="-514350">
              <a:buFont typeface="+mj-lt"/>
              <a:buAutoNum type="romanUcPeriod"/>
            </a:pPr>
            <a:r>
              <a:rPr lang="en-US" dirty="0"/>
              <a:t>Technological approach</a:t>
            </a:r>
          </a:p>
          <a:p>
            <a:pPr marL="514350" indent="-514350">
              <a:buFont typeface="+mj-lt"/>
              <a:buAutoNum type="romanUcPeriod"/>
            </a:pPr>
            <a:r>
              <a:rPr lang="en-US" dirty="0"/>
              <a:t>Conclusion</a:t>
            </a:r>
          </a:p>
          <a:p>
            <a:pPr marL="514350" indent="-514350">
              <a:buFont typeface="+mj-lt"/>
              <a:buAutoNum type="romanUcPeriod"/>
            </a:pPr>
            <a:endParaRPr lang="en-US" dirty="0"/>
          </a:p>
          <a:p>
            <a:pPr marL="514350" indent="-514350">
              <a:buFont typeface="+mj-lt"/>
              <a:buAutoNum type="romanU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845028"/>
            <a:ext cx="333982" cy="254590"/>
          </a:xfrm>
        </p:spPr>
        <p:txBody>
          <a:bodyPr/>
          <a:lstStyle/>
          <a:p>
            <a:fld id="{EDB761FF-D525-D64B-8909-8CF25B3FD48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563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I. INTRODUCTION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27474400"/>
              </p:ext>
            </p:extLst>
          </p:nvPr>
        </p:nvGraphicFramePr>
        <p:xfrm>
          <a:off x="6515856" y="1644555"/>
          <a:ext cx="5400000" cy="4146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645814" y="1814336"/>
            <a:ext cx="5794218" cy="4146197"/>
          </a:xfrm>
        </p:spPr>
        <p:txBody>
          <a:bodyPr anchor="ctr">
            <a:normAutofit/>
          </a:bodyPr>
          <a:lstStyle/>
          <a:p>
            <a:r>
              <a:rPr lang="en-CA" sz="1800" b="1" i="1" dirty="0"/>
              <a:t>Global Environment for the Economic Statistics Ecosystem </a:t>
            </a:r>
            <a:r>
              <a:rPr lang="en-CA" sz="1800" dirty="0"/>
              <a:t>(GEESE) </a:t>
            </a:r>
          </a:p>
          <a:p>
            <a:pPr lvl="1"/>
            <a:r>
              <a:rPr lang="en-CA" dirty="0"/>
              <a:t>A long-term project which will trigger the review, standardization, and optimization of all the information and operating models used in the compilation of the Canadian System of Macroeconomic Accounts (CSMA)</a:t>
            </a:r>
          </a:p>
          <a:p>
            <a:r>
              <a:rPr lang="en-CA" sz="1800" dirty="0"/>
              <a:t>The new modern environment will be:</a:t>
            </a:r>
          </a:p>
          <a:p>
            <a:pPr lvl="1"/>
            <a:r>
              <a:rPr lang="en-CA" sz="1600" dirty="0"/>
              <a:t>Used for the compilation of ALL macroeconomic statistics at Statistics Canada</a:t>
            </a:r>
          </a:p>
          <a:p>
            <a:pPr lvl="1"/>
            <a:r>
              <a:rPr lang="en-CA" sz="1600" dirty="0"/>
              <a:t>Developed to offer modular IT architecture with </a:t>
            </a:r>
            <a:r>
              <a:rPr lang="en-CA" sz="1600" dirty="0">
                <a:solidFill>
                  <a:schemeClr val="accent1"/>
                </a:solidFill>
              </a:rPr>
              <a:t>flexibility</a:t>
            </a:r>
            <a:r>
              <a:rPr lang="en-CA" sz="1600" dirty="0"/>
              <a:t>, </a:t>
            </a:r>
            <a:r>
              <a:rPr lang="en-CA" sz="1600" dirty="0">
                <a:solidFill>
                  <a:srgbClr val="B265FF"/>
                </a:solidFill>
              </a:rPr>
              <a:t>scalability</a:t>
            </a:r>
            <a:r>
              <a:rPr lang="en-CA" sz="1600" dirty="0"/>
              <a:t>, and </a:t>
            </a:r>
            <a:r>
              <a:rPr lang="en-CA" sz="1600" dirty="0">
                <a:solidFill>
                  <a:schemeClr val="accent6"/>
                </a:solidFill>
              </a:rPr>
              <a:t>traceability</a:t>
            </a:r>
          </a:p>
          <a:p>
            <a:r>
              <a:rPr lang="en-CA" sz="1800" dirty="0"/>
              <a:t>We know we’re not the first organization to pursue this type of project, we welcome any advice from other organizations</a:t>
            </a:r>
          </a:p>
          <a:p>
            <a:pPr lvl="1"/>
            <a:endParaRPr lang="en-CA" sz="1600" dirty="0"/>
          </a:p>
        </p:txBody>
      </p:sp>
    </p:spTree>
    <p:extLst>
      <p:ext uri="{BB962C8B-B14F-4D97-AF65-F5344CB8AC3E}">
        <p14:creationId xmlns:p14="http://schemas.microsoft.com/office/powerpoint/2010/main" val="685836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II. MOTIVATION, VISION,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1607F-5890-6248-822B-36C9A56208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4" y="1825625"/>
            <a:ext cx="6203622" cy="4146197"/>
          </a:xfrm>
        </p:spPr>
        <p:txBody>
          <a:bodyPr anchor="ctr">
            <a:normAutofit/>
          </a:bodyPr>
          <a:lstStyle/>
          <a:p>
            <a:r>
              <a:rPr lang="en-CA" sz="1800" dirty="0"/>
              <a:t>Our agency has operated in a way that has allowed our analysts to respond quickly to emerging data requirements in the past</a:t>
            </a:r>
          </a:p>
          <a:p>
            <a:r>
              <a:rPr lang="en-CA" sz="1800" dirty="0"/>
              <a:t>Current processes, while functional, are not built upon any common coding or information model standard </a:t>
            </a:r>
          </a:p>
          <a:p>
            <a:r>
              <a:rPr lang="en-CA" sz="1800" dirty="0"/>
              <a:t>This environment is approaching a critical mass of systems that do not speak to one another easily or efficiently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18004094"/>
              </p:ext>
            </p:extLst>
          </p:nvPr>
        </p:nvGraphicFramePr>
        <p:xfrm>
          <a:off x="6373522" y="967734"/>
          <a:ext cx="5818478" cy="5066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566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04813368"/>
              </p:ext>
            </p:extLst>
          </p:nvPr>
        </p:nvGraphicFramePr>
        <p:xfrm>
          <a:off x="6133601" y="926530"/>
          <a:ext cx="5848969" cy="5129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68054920"/>
              </p:ext>
            </p:extLst>
          </p:nvPr>
        </p:nvGraphicFramePr>
        <p:xfrm>
          <a:off x="283601" y="899273"/>
          <a:ext cx="5850000" cy="522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917598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23849" y="1893471"/>
            <a:ext cx="3956181" cy="2363378"/>
          </a:xfrm>
        </p:spPr>
        <p:txBody>
          <a:bodyPr anchor="t"/>
          <a:lstStyle/>
          <a:p>
            <a:r>
              <a:rPr lang="en-CA" dirty="0"/>
              <a:t>Short and medium term deliverables: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1400" dirty="0"/>
              <a:t>Consistent metadata model for the CSMA and its feeding processes (SDMX)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1400" dirty="0"/>
              <a:t>Complete review of all CSMA data production process flows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1400" dirty="0"/>
              <a:t>Increased automation of common tasks &amp; processes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5660920"/>
              </p:ext>
            </p:extLst>
          </p:nvPr>
        </p:nvGraphicFramePr>
        <p:xfrm>
          <a:off x="4280030" y="1180306"/>
          <a:ext cx="7911970" cy="449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849" y="3893864"/>
            <a:ext cx="10858501" cy="18794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en-CA" sz="1600" dirty="0">
                <a:latin typeface="Arial MT Std" panose="020B0402020200020204" pitchFamily="34" charset="0"/>
              </a:rPr>
              <a:t>Long term deliverables: 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CA" sz="1400" dirty="0">
                <a:latin typeface="Arial MT Std" panose="020B0402020200020204" pitchFamily="34" charset="0"/>
              </a:rPr>
              <a:t>A ramp-up in usage of advanced modelling (AI &amp; ML)</a:t>
            </a: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CA" sz="1400" dirty="0">
                <a:latin typeface="Arial MT Std" panose="020B0402020200020204" pitchFamily="34" charset="0"/>
              </a:rPr>
              <a:t>Real-time estimation of a full set of national accounts</a:t>
            </a: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CA" sz="1400" dirty="0">
                <a:latin typeface="Arial MT Std" panose="020B0402020200020204" pitchFamily="34" charset="0"/>
              </a:rPr>
              <a:t>Integration of big data sets into regular process flows</a:t>
            </a: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CA" sz="1400" dirty="0">
                <a:latin typeface="Arial MT Std" panose="020B0402020200020204" pitchFamily="34" charset="0"/>
              </a:rPr>
              <a:t>Increased options for imputing missing data</a:t>
            </a:r>
          </a:p>
          <a:p>
            <a:endParaRPr lang="en-CA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 txBox="1">
            <a:spLocks/>
          </p:cNvSpPr>
          <p:nvPr/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III. PROJECT COMPONENTS</a:t>
            </a:r>
          </a:p>
        </p:txBody>
      </p:sp>
    </p:spTree>
    <p:extLst>
      <p:ext uri="{BB962C8B-B14F-4D97-AF65-F5344CB8AC3E}">
        <p14:creationId xmlns:p14="http://schemas.microsoft.com/office/powerpoint/2010/main" val="402565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 txBox="1">
            <a:spLocks/>
          </p:cNvSpPr>
          <p:nvPr/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III. PROJECT COMPONENTS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93394"/>
              </p:ext>
            </p:extLst>
          </p:nvPr>
        </p:nvGraphicFramePr>
        <p:xfrm>
          <a:off x="1123145" y="1798533"/>
          <a:ext cx="9945710" cy="37490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0836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62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b="0" dirty="0"/>
                        <a:t>GOVERNANCE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b="0" dirty="0"/>
                        <a:t>Different components of GEESE will require different levels of governance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b="0" dirty="0"/>
                        <a:t>There’s a need to establish guard-rails for the citizen-development model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b="0" dirty="0"/>
                        <a:t>Will help with transparency</a:t>
                      </a:r>
                      <a:r>
                        <a:rPr lang="en-CA" b="0" baseline="0" dirty="0"/>
                        <a:t> and traceability</a:t>
                      </a:r>
                      <a:endParaRPr lang="en-CA" b="0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b="0" dirty="0"/>
                        <a:t>Will include processes to address strategic issues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b="0" dirty="0"/>
                        <a:t>We’re eager to leverage opportunities to work with and learn from other organizations in this area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SDMX</a:t>
                      </a:r>
                      <a:endParaRPr lang="en-CA" b="1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dirty="0"/>
                        <a:t>Recently adopted as an agency-wide standard, so CSMA won’t be the only ones</a:t>
                      </a:r>
                      <a:r>
                        <a:rPr lang="en-CA" baseline="0" dirty="0"/>
                        <a:t> using it in our organization</a:t>
                      </a:r>
                      <a:endParaRPr lang="en-CA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dirty="0"/>
                        <a:t>More streamlined processes for data ingestion, and for data dissemination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dirty="0"/>
                        <a:t>Ability to increase the degree of automation for data submissions to organizations such as IMF &amp; OECD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dirty="0"/>
                        <a:t>Easier to delineate how our data outputs align with international standards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CA" dirty="0"/>
                        <a:t>Easier to include new recommendations as manuals are revised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3037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IV. TECHNOLOGICAL APPROACH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187749519"/>
              </p:ext>
            </p:extLst>
          </p:nvPr>
        </p:nvGraphicFramePr>
        <p:xfrm>
          <a:off x="0" y="1690689"/>
          <a:ext cx="12192000" cy="44341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4400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99A87-B9FE-4140-BC5C-CFFC60D79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V. CONCLUSION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773511" y="1825625"/>
            <a:ext cx="7580290" cy="4146197"/>
          </a:xfrm>
        </p:spPr>
        <p:txBody>
          <a:bodyPr anchor="ctr">
            <a:normAutofit/>
          </a:bodyPr>
          <a:lstStyle/>
          <a:p>
            <a:r>
              <a:rPr lang="en-CA" sz="1800" dirty="0"/>
              <a:t>Statistics Canada is embarking on an ambitious modernization project</a:t>
            </a:r>
          </a:p>
          <a:p>
            <a:r>
              <a:rPr lang="en-CA" sz="1800" dirty="0"/>
              <a:t>We are eager to work with international partners </a:t>
            </a:r>
          </a:p>
          <a:p>
            <a:r>
              <a:rPr lang="en-CA" sz="1800" dirty="0"/>
              <a:t>Our contribution in return will be to review current tools and resources, learn where there may be gaps, and target our research and development to filling these gaps</a:t>
            </a:r>
          </a:p>
          <a:p>
            <a:r>
              <a:rPr lang="en-CA" sz="1800" dirty="0"/>
              <a:t>We are looking forward to embarking on this journey together toward advancing the global effort for the creation of modern macroeconomic measures!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838941-14B7-F247-B186-6D8127D13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9428433-51F3-422F-A484-E3CD6C08A15C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25015444"/>
              </p:ext>
            </p:extLst>
          </p:nvPr>
        </p:nvGraphicFramePr>
        <p:xfrm>
          <a:off x="838200" y="1825625"/>
          <a:ext cx="2719812" cy="4146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953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1d-20_029_02-eng.potx" id="{34967923-EB6E-4830-B50E-1D33803BA617}" vid="{9528EFDA-0A54-401B-A941-DCA0DA2394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5160</TotalTime>
  <Words>952</Words>
  <Application>Microsoft Office PowerPoint</Application>
  <PresentationFormat>Widescreen</PresentationFormat>
  <Paragraphs>135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 MT Std</vt:lpstr>
      <vt:lpstr>Arial</vt:lpstr>
      <vt:lpstr>Calibri</vt:lpstr>
      <vt:lpstr>Office Theme</vt:lpstr>
      <vt:lpstr>GEESE</vt:lpstr>
      <vt:lpstr>CONTENTS</vt:lpstr>
      <vt:lpstr>I. INTRODUCTION</vt:lpstr>
      <vt:lpstr>II. MOTIVATION, VISION, GOALS</vt:lpstr>
      <vt:lpstr>PowerPoint Presentation</vt:lpstr>
      <vt:lpstr>PowerPoint Presentation</vt:lpstr>
      <vt:lpstr>PowerPoint Presentation</vt:lpstr>
      <vt:lpstr>IV. TECHNOLOGICAL APPROACH</vt:lpstr>
      <vt:lpstr>V. CONCLUSION</vt:lpstr>
      <vt:lpstr>Thank you / Merci!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Annie Guindon</dc:creator>
  <cp:lastModifiedBy>Oleksandr SVIRCHEVSKYY</cp:lastModifiedBy>
  <cp:revision>141</cp:revision>
  <dcterms:created xsi:type="dcterms:W3CDTF">2019-10-17T18:44:45Z</dcterms:created>
  <dcterms:modified xsi:type="dcterms:W3CDTF">2021-05-20T14:42:50Z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812627305</vt:i4>
  </property>
  <property fmtid="{D5CDD505-2E9C-101B-9397-08002B2CF9AE}" pid="3" name="_NewReviewCycle">
    <vt:lpwstr/>
  </property>
  <property fmtid="{D5CDD505-2E9C-101B-9397-08002B2CF9AE}" pid="4" name="_EmailSubject">
    <vt:lpwstr>sign up for back-up presenter</vt:lpwstr>
  </property>
  <property fmtid="{D5CDD505-2E9C-101B-9397-08002B2CF9AE}" pid="5" name="_AuthorEmail">
    <vt:lpwstr>kathryn.young@canada.ca</vt:lpwstr>
  </property>
  <property fmtid="{D5CDD505-2E9C-101B-9397-08002B2CF9AE}" pid="6" name="_AuthorEmailDisplayName">
    <vt:lpwstr>Young, Kathryn (STATCAN)</vt:lpwstr>
  </property>
</Properties>
</file>